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13" r:id="rId1"/>
  </p:sldMasterIdLst>
  <p:notesMasterIdLst>
    <p:notesMasterId r:id="rId3"/>
  </p:notesMasterIdLst>
  <p:sldIdLst>
    <p:sldId id="258"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8F2BC-90AE-4608-8DAF-CA76946A47F3}" v="4" dt="2022-04-20T16:55:29.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94"/>
  </p:normalViewPr>
  <p:slideViewPr>
    <p:cSldViewPr>
      <p:cViewPr varScale="1">
        <p:scale>
          <a:sx n="18" d="100"/>
          <a:sy n="18" d="100"/>
        </p:scale>
        <p:origin x="1392" y="96"/>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4/21/2022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7EDA-B841-42FC-A356-37875AD4D337}"/>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endParaRPr lang="en-IE"/>
          </a:p>
        </p:txBody>
      </p:sp>
      <p:sp>
        <p:nvSpPr>
          <p:cNvPr id="3" name="Subtitle 2">
            <a:extLst>
              <a:ext uri="{FF2B5EF4-FFF2-40B4-BE49-F238E27FC236}">
                <a16:creationId xmlns:a16="http://schemas.microsoft.com/office/drawing/2014/main" id="{CDAE5FB3-5A11-42C7-8DFA-101EBE0BBD3F}"/>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44DEA4EE-5AAE-4913-8598-523C950E93C1}"/>
              </a:ext>
            </a:extLst>
          </p:cNvPr>
          <p:cNvSpPr>
            <a:spLocks noGrp="1"/>
          </p:cNvSpPr>
          <p:nvPr>
            <p:ph type="dt" sz="half" idx="10"/>
          </p:nvPr>
        </p:nvSpPr>
        <p:spPr/>
        <p:txBody>
          <a:bodyPr/>
          <a:lstStyle/>
          <a:p>
            <a:fld id="{8102BAB4-8B8D-41DD-85C7-81A0CA962007}" type="datetimeFigureOut">
              <a:rPr lang="en-US" smtClean="0"/>
              <a:t>4/21/2022</a:t>
            </a:fld>
            <a:endParaRPr lang="en-US"/>
          </a:p>
        </p:txBody>
      </p:sp>
      <p:sp>
        <p:nvSpPr>
          <p:cNvPr id="5" name="Footer Placeholder 4">
            <a:extLst>
              <a:ext uri="{FF2B5EF4-FFF2-40B4-BE49-F238E27FC236}">
                <a16:creationId xmlns:a16="http://schemas.microsoft.com/office/drawing/2014/main" id="{3D77B514-6D86-4546-BFFE-0F2646D7B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B3C41-94A8-4899-B6DF-C3AF35114282}"/>
              </a:ext>
            </a:extLst>
          </p:cNvPr>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75655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DB51-0211-4AB6-87DD-11279CC6F4BE}"/>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C8283C5-B9CF-42E3-9BCE-D674BC91A4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D2EA422-2227-40D6-9FE9-0C0A3DC19D16}"/>
              </a:ext>
            </a:extLst>
          </p:cNvPr>
          <p:cNvSpPr>
            <a:spLocks noGrp="1"/>
          </p:cNvSpPr>
          <p:nvPr>
            <p:ph type="dt" sz="half" idx="10"/>
          </p:nvPr>
        </p:nvSpPr>
        <p:spPr/>
        <p:txBody>
          <a:bodyPr/>
          <a:lstStyle/>
          <a:p>
            <a:fld id="{8102BAB4-8B8D-41DD-85C7-81A0CA962007}" type="datetimeFigureOut">
              <a:rPr lang="en-US" smtClean="0"/>
              <a:t>4/21/2022</a:t>
            </a:fld>
            <a:endParaRPr lang="en-US"/>
          </a:p>
        </p:txBody>
      </p:sp>
      <p:sp>
        <p:nvSpPr>
          <p:cNvPr id="5" name="Footer Placeholder 4">
            <a:extLst>
              <a:ext uri="{FF2B5EF4-FFF2-40B4-BE49-F238E27FC236}">
                <a16:creationId xmlns:a16="http://schemas.microsoft.com/office/drawing/2014/main" id="{D3C56F63-7117-40AB-8901-C3CB9BE32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F9090-4E38-4BFF-8801-3443F122D35D}"/>
              </a:ext>
            </a:extLst>
          </p:cNvPr>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9555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2DBA4-BDAA-460E-B9D5-42EDFC0EB9F9}"/>
              </a:ext>
            </a:extLst>
          </p:cNvPr>
          <p:cNvSpPr>
            <a:spLocks noGrp="1"/>
          </p:cNvSpPr>
          <p:nvPr>
            <p:ph type="title" orient="vert"/>
          </p:nvPr>
        </p:nvSpPr>
        <p:spPr>
          <a:xfrm>
            <a:off x="31409640" y="1752600"/>
            <a:ext cx="9464040" cy="27896822"/>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A5A949EE-C32B-4032-AA83-C709E2FE0DEB}"/>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EFE6486-8760-4917-8CD9-EB6D461F3FE9}"/>
              </a:ext>
            </a:extLst>
          </p:cNvPr>
          <p:cNvSpPr>
            <a:spLocks noGrp="1"/>
          </p:cNvSpPr>
          <p:nvPr>
            <p:ph type="dt" sz="half" idx="10"/>
          </p:nvPr>
        </p:nvSpPr>
        <p:spPr/>
        <p:txBody>
          <a:bodyPr/>
          <a:lstStyle/>
          <a:p>
            <a:fld id="{8102BAB4-8B8D-41DD-85C7-81A0CA962007}" type="datetimeFigureOut">
              <a:rPr lang="en-US" smtClean="0"/>
              <a:t>4/21/2022</a:t>
            </a:fld>
            <a:endParaRPr lang="en-US"/>
          </a:p>
        </p:txBody>
      </p:sp>
      <p:sp>
        <p:nvSpPr>
          <p:cNvPr id="5" name="Footer Placeholder 4">
            <a:extLst>
              <a:ext uri="{FF2B5EF4-FFF2-40B4-BE49-F238E27FC236}">
                <a16:creationId xmlns:a16="http://schemas.microsoft.com/office/drawing/2014/main" id="{CAC6F34F-305E-4165-9A53-B27084BD8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D7DC7-9640-47F9-BAAD-08C3F6C80BD0}"/>
              </a:ext>
            </a:extLst>
          </p:cNvPr>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40534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8F85-72F0-4439-8C63-8069A4743AF8}"/>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62962DE-4DDC-4C2F-90E2-0E583B2F9D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C561D06-602D-4B05-802F-1AED078A0A79}"/>
              </a:ext>
            </a:extLst>
          </p:cNvPr>
          <p:cNvSpPr>
            <a:spLocks noGrp="1"/>
          </p:cNvSpPr>
          <p:nvPr>
            <p:ph type="dt" sz="half" idx="10"/>
          </p:nvPr>
        </p:nvSpPr>
        <p:spPr/>
        <p:txBody>
          <a:bodyPr/>
          <a:lstStyle/>
          <a:p>
            <a:fld id="{8102BAB4-8B8D-41DD-85C7-81A0CA962007}" type="datetimeFigureOut">
              <a:rPr lang="en-US" smtClean="0"/>
              <a:t>4/21/2022</a:t>
            </a:fld>
            <a:endParaRPr lang="en-US"/>
          </a:p>
        </p:txBody>
      </p:sp>
      <p:sp>
        <p:nvSpPr>
          <p:cNvPr id="5" name="Footer Placeholder 4">
            <a:extLst>
              <a:ext uri="{FF2B5EF4-FFF2-40B4-BE49-F238E27FC236}">
                <a16:creationId xmlns:a16="http://schemas.microsoft.com/office/drawing/2014/main" id="{44A5C550-3925-482C-BB84-9445298F1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C4422-8DE3-473E-9898-78C1312BC141}"/>
              </a:ext>
            </a:extLst>
          </p:cNvPr>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114134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54F4-9944-468A-BA7B-7356A4693BD9}"/>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3E5DBB6E-D5D0-445C-819E-90BC94D246D7}"/>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6D2EF7-12E4-4AE5-894F-2B36B5AD3C52}"/>
              </a:ext>
            </a:extLst>
          </p:cNvPr>
          <p:cNvSpPr>
            <a:spLocks noGrp="1"/>
          </p:cNvSpPr>
          <p:nvPr>
            <p:ph type="dt" sz="half" idx="10"/>
          </p:nvPr>
        </p:nvSpPr>
        <p:spPr/>
        <p:txBody>
          <a:bodyPr/>
          <a:lstStyle/>
          <a:p>
            <a:fld id="{8102BAB4-8B8D-41DD-85C7-81A0CA962007}" type="datetimeFigureOut">
              <a:rPr lang="en-US" smtClean="0"/>
              <a:t>4/21/2022</a:t>
            </a:fld>
            <a:endParaRPr lang="en-US"/>
          </a:p>
        </p:txBody>
      </p:sp>
      <p:sp>
        <p:nvSpPr>
          <p:cNvPr id="5" name="Footer Placeholder 4">
            <a:extLst>
              <a:ext uri="{FF2B5EF4-FFF2-40B4-BE49-F238E27FC236}">
                <a16:creationId xmlns:a16="http://schemas.microsoft.com/office/drawing/2014/main" id="{91450E3D-C938-483A-9ED6-60C90ECD9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BFC30-6C24-4D4D-A9FD-0B82FA1AD638}"/>
              </a:ext>
            </a:extLst>
          </p:cNvPr>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98868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C584-4E32-4A72-8AC9-9A6E3664CE89}"/>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5B0828CA-A344-47E6-8924-620DB2C6C792}"/>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0E627E5C-3DCB-4173-855E-264A706F0F97}"/>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5326313A-FD81-4958-92C8-3C6BE083B320}"/>
              </a:ext>
            </a:extLst>
          </p:cNvPr>
          <p:cNvSpPr>
            <a:spLocks noGrp="1"/>
          </p:cNvSpPr>
          <p:nvPr>
            <p:ph type="dt" sz="half" idx="10"/>
          </p:nvPr>
        </p:nvSpPr>
        <p:spPr/>
        <p:txBody>
          <a:bodyPr/>
          <a:lstStyle/>
          <a:p>
            <a:fld id="{8102BAB4-8B8D-41DD-85C7-81A0CA962007}" type="datetimeFigureOut">
              <a:rPr lang="en-US" smtClean="0"/>
              <a:t>4/21/2022</a:t>
            </a:fld>
            <a:endParaRPr lang="en-US"/>
          </a:p>
        </p:txBody>
      </p:sp>
      <p:sp>
        <p:nvSpPr>
          <p:cNvPr id="6" name="Footer Placeholder 5">
            <a:extLst>
              <a:ext uri="{FF2B5EF4-FFF2-40B4-BE49-F238E27FC236}">
                <a16:creationId xmlns:a16="http://schemas.microsoft.com/office/drawing/2014/main" id="{5EE89742-D05A-47E3-ABCF-A7B06D6BE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9C7D6-EF32-41F1-A1CA-1D302266867D}"/>
              </a:ext>
            </a:extLst>
          </p:cNvPr>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53752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923B-92EA-42AA-81A7-DBF19E621BFF}"/>
              </a:ext>
            </a:extLst>
          </p:cNvPr>
          <p:cNvSpPr>
            <a:spLocks noGrp="1"/>
          </p:cNvSpPr>
          <p:nvPr>
            <p:ph type="title"/>
          </p:nvPr>
        </p:nvSpPr>
        <p:spPr>
          <a:xfrm>
            <a:off x="3023237" y="1752603"/>
            <a:ext cx="37856160" cy="6362702"/>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6484D51-DD5B-4898-A30F-FF5274227379}"/>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5BAFDD50-3A78-4525-8862-89FE40D465F8}"/>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8F136C3C-0C3C-4E33-B4AB-981F48823913}"/>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0225FB34-43DC-4343-B31A-FB9635DA05D5}"/>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68CAFBB3-5ED9-4538-9C96-982AC3484B8E}"/>
              </a:ext>
            </a:extLst>
          </p:cNvPr>
          <p:cNvSpPr>
            <a:spLocks noGrp="1"/>
          </p:cNvSpPr>
          <p:nvPr>
            <p:ph type="dt" sz="half" idx="10"/>
          </p:nvPr>
        </p:nvSpPr>
        <p:spPr/>
        <p:txBody>
          <a:bodyPr/>
          <a:lstStyle/>
          <a:p>
            <a:fld id="{8102BAB4-8B8D-41DD-85C7-81A0CA962007}" type="datetimeFigureOut">
              <a:rPr lang="en-US" smtClean="0"/>
              <a:t>4/21/2022</a:t>
            </a:fld>
            <a:endParaRPr lang="en-US"/>
          </a:p>
        </p:txBody>
      </p:sp>
      <p:sp>
        <p:nvSpPr>
          <p:cNvPr id="8" name="Footer Placeholder 7">
            <a:extLst>
              <a:ext uri="{FF2B5EF4-FFF2-40B4-BE49-F238E27FC236}">
                <a16:creationId xmlns:a16="http://schemas.microsoft.com/office/drawing/2014/main" id="{8CEEB142-1A53-4F99-938A-9E99C725D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134198-A064-444A-A285-A29DBE442268}"/>
              </a:ext>
            </a:extLst>
          </p:cNvPr>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78952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F366-9448-4359-B3C7-C1C03E1966F2}"/>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1C5B55BD-760D-4541-941E-5C891CEE99FC}"/>
              </a:ext>
            </a:extLst>
          </p:cNvPr>
          <p:cNvSpPr>
            <a:spLocks noGrp="1"/>
          </p:cNvSpPr>
          <p:nvPr>
            <p:ph type="dt" sz="half" idx="10"/>
          </p:nvPr>
        </p:nvSpPr>
        <p:spPr/>
        <p:txBody>
          <a:bodyPr/>
          <a:lstStyle/>
          <a:p>
            <a:fld id="{8102BAB4-8B8D-41DD-85C7-81A0CA962007}" type="datetimeFigureOut">
              <a:rPr lang="en-US" smtClean="0"/>
              <a:t>4/21/2022</a:t>
            </a:fld>
            <a:endParaRPr lang="en-US"/>
          </a:p>
        </p:txBody>
      </p:sp>
      <p:sp>
        <p:nvSpPr>
          <p:cNvPr id="4" name="Footer Placeholder 3">
            <a:extLst>
              <a:ext uri="{FF2B5EF4-FFF2-40B4-BE49-F238E27FC236}">
                <a16:creationId xmlns:a16="http://schemas.microsoft.com/office/drawing/2014/main" id="{778A22BA-8BD2-4298-96D2-F09B519A51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86962A-F0BD-4929-AA20-F7552206A1E8}"/>
              </a:ext>
            </a:extLst>
          </p:cNvPr>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114032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7FD0A0-823B-4020-9B5B-24A11B2C8940}"/>
              </a:ext>
            </a:extLst>
          </p:cNvPr>
          <p:cNvSpPr>
            <a:spLocks noGrp="1"/>
          </p:cNvSpPr>
          <p:nvPr>
            <p:ph type="dt" sz="half" idx="10"/>
          </p:nvPr>
        </p:nvSpPr>
        <p:spPr/>
        <p:txBody>
          <a:bodyPr/>
          <a:lstStyle/>
          <a:p>
            <a:fld id="{8102BAB4-8B8D-41DD-85C7-81A0CA962007}" type="datetimeFigureOut">
              <a:rPr lang="en-US" smtClean="0"/>
              <a:t>4/21/2022</a:t>
            </a:fld>
            <a:endParaRPr lang="en-US"/>
          </a:p>
        </p:txBody>
      </p:sp>
      <p:sp>
        <p:nvSpPr>
          <p:cNvPr id="3" name="Footer Placeholder 2">
            <a:extLst>
              <a:ext uri="{FF2B5EF4-FFF2-40B4-BE49-F238E27FC236}">
                <a16:creationId xmlns:a16="http://schemas.microsoft.com/office/drawing/2014/main" id="{6AE6AB37-9B21-44E5-9FF8-52FC9401BE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77CCBD-D61B-4057-85F5-73B32F82DEB7}"/>
              </a:ext>
            </a:extLst>
          </p:cNvPr>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6725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BD99-CA57-45F7-9DF5-62EBEAF6AF63}"/>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C049728E-4603-4B9B-91C8-C93E4DD45F5F}"/>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3F54EE9E-AA3D-430E-A8D7-C633644DD72A}"/>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8735D63F-99D9-471C-A151-CDF522480458}"/>
              </a:ext>
            </a:extLst>
          </p:cNvPr>
          <p:cNvSpPr>
            <a:spLocks noGrp="1"/>
          </p:cNvSpPr>
          <p:nvPr>
            <p:ph type="dt" sz="half" idx="10"/>
          </p:nvPr>
        </p:nvSpPr>
        <p:spPr/>
        <p:txBody>
          <a:bodyPr/>
          <a:lstStyle/>
          <a:p>
            <a:fld id="{8102BAB4-8B8D-41DD-85C7-81A0CA962007}" type="datetimeFigureOut">
              <a:rPr lang="en-US" smtClean="0"/>
              <a:t>4/21/2022</a:t>
            </a:fld>
            <a:endParaRPr lang="en-US"/>
          </a:p>
        </p:txBody>
      </p:sp>
      <p:sp>
        <p:nvSpPr>
          <p:cNvPr id="6" name="Footer Placeholder 5">
            <a:extLst>
              <a:ext uri="{FF2B5EF4-FFF2-40B4-BE49-F238E27FC236}">
                <a16:creationId xmlns:a16="http://schemas.microsoft.com/office/drawing/2014/main" id="{5CF0CC0E-8C76-4AF5-8068-2AB2DA1C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777326-1463-4090-99B4-F4B887EA61F6}"/>
              </a:ext>
            </a:extLst>
          </p:cNvPr>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102975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04E3-A233-46E5-B469-5626443D597F}"/>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1E834524-A1E4-4667-AED7-69530D01C007}"/>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IE"/>
          </a:p>
        </p:txBody>
      </p:sp>
      <p:sp>
        <p:nvSpPr>
          <p:cNvPr id="4" name="Text Placeholder 3">
            <a:extLst>
              <a:ext uri="{FF2B5EF4-FFF2-40B4-BE49-F238E27FC236}">
                <a16:creationId xmlns:a16="http://schemas.microsoft.com/office/drawing/2014/main" id="{09C1FB7B-AE33-4900-BC10-1582F1A1E2E3}"/>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08BF10DD-5584-4741-9EFA-42777358BA1F}"/>
              </a:ext>
            </a:extLst>
          </p:cNvPr>
          <p:cNvSpPr>
            <a:spLocks noGrp="1"/>
          </p:cNvSpPr>
          <p:nvPr>
            <p:ph type="dt" sz="half" idx="10"/>
          </p:nvPr>
        </p:nvSpPr>
        <p:spPr/>
        <p:txBody>
          <a:bodyPr/>
          <a:lstStyle/>
          <a:p>
            <a:fld id="{8102BAB4-8B8D-41DD-85C7-81A0CA962007}" type="datetimeFigureOut">
              <a:rPr lang="en-US" smtClean="0"/>
              <a:t>4/21/2022</a:t>
            </a:fld>
            <a:endParaRPr lang="en-US"/>
          </a:p>
        </p:txBody>
      </p:sp>
      <p:sp>
        <p:nvSpPr>
          <p:cNvPr id="6" name="Footer Placeholder 5">
            <a:extLst>
              <a:ext uri="{FF2B5EF4-FFF2-40B4-BE49-F238E27FC236}">
                <a16:creationId xmlns:a16="http://schemas.microsoft.com/office/drawing/2014/main" id="{24D7A64E-9D13-4474-AFD1-19039B803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06314-A8F3-458E-BC1D-71DF974233C4}"/>
              </a:ext>
            </a:extLst>
          </p:cNvPr>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1028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6C57DA-DC48-4E40-B8D9-24474121CFF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1C3E2815-91AB-4FA7-87A6-100332A4A44E}"/>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2415D1F-47F7-4FA4-8D92-D06A1F11788D}"/>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8102BAB4-8B8D-41DD-85C7-81A0CA962007}" type="datetimeFigureOut">
              <a:rPr lang="en-US" smtClean="0"/>
              <a:t>4/21/2022</a:t>
            </a:fld>
            <a:endParaRPr lang="en-US"/>
          </a:p>
        </p:txBody>
      </p:sp>
      <p:sp>
        <p:nvSpPr>
          <p:cNvPr id="5" name="Footer Placeholder 4">
            <a:extLst>
              <a:ext uri="{FF2B5EF4-FFF2-40B4-BE49-F238E27FC236}">
                <a16:creationId xmlns:a16="http://schemas.microsoft.com/office/drawing/2014/main" id="{5EE8E524-24AE-403B-B6DD-45EDED01025D}"/>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BDBC7E-32CE-4A1E-9879-A939DD55A8F1}"/>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B044824F-EBE0-443F-8A8F-F64816AF04DC}" type="slidenum">
              <a:rPr lang="en-US" smtClean="0"/>
              <a:t>‹#›</a:t>
            </a:fld>
            <a:endParaRPr lang="en-US"/>
          </a:p>
        </p:txBody>
      </p:sp>
    </p:spTree>
    <p:extLst>
      <p:ext uri="{BB962C8B-B14F-4D97-AF65-F5344CB8AC3E}">
        <p14:creationId xmlns:p14="http://schemas.microsoft.com/office/powerpoint/2010/main" val="574119330"/>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11582" y="168990"/>
            <a:ext cx="43172744" cy="32080200"/>
          </a:xfrm>
          <a:prstGeom prst="rect">
            <a:avLst/>
          </a:prstGeom>
          <a:solidFill>
            <a:schemeClr val="accent1">
              <a:lumMod val="60000"/>
              <a:lumOff val="40000"/>
            </a:schemeClr>
          </a:solid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52500" y="669210"/>
            <a:ext cx="41986200" cy="3590208"/>
          </a:xfrm>
          <a:prstGeom prst="snip2DiagRect">
            <a:avLst/>
          </a:prstGeom>
          <a:solidFill>
            <a:schemeClr val="accent1">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742833" y="5030695"/>
            <a:ext cx="11850172" cy="12725713"/>
            <a:chOff x="819819" y="6379169"/>
            <a:chExt cx="11658600" cy="9267063"/>
          </a:xfrm>
          <a:solidFill>
            <a:schemeClr val="accent1">
              <a:lumMod val="60000"/>
              <a:lumOff val="40000"/>
            </a:schemeClr>
          </a:solidFill>
        </p:grpSpPr>
        <p:sp>
          <p:nvSpPr>
            <p:cNvPr id="34" name="Rectangle 33"/>
            <p:cNvSpPr/>
            <p:nvPr/>
          </p:nvSpPr>
          <p:spPr>
            <a:xfrm>
              <a:off x="819819" y="6379169"/>
              <a:ext cx="11658600" cy="9267063"/>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685800" algn="ctr">
                <a:buFont typeface="Arial" panose="020B0604020202020204" pitchFamily="34" charset="0"/>
                <a:buChar char="•"/>
              </a:pPr>
              <a:r>
                <a:rPr lang="en-US" sz="4800" dirty="0">
                  <a:solidFill>
                    <a:schemeClr val="tx1"/>
                  </a:solidFill>
                </a:rPr>
                <a:t>SoccerScore is a football website that contains all useful information regarding the English premier league and is easy to use and follow.</a:t>
              </a:r>
            </a:p>
            <a:p>
              <a:pPr algn="ctr"/>
              <a:endParaRPr lang="en-US" sz="4800" dirty="0">
                <a:solidFill>
                  <a:schemeClr val="tx1"/>
                </a:solidFill>
              </a:endParaRPr>
            </a:p>
            <a:p>
              <a:pPr marL="685800" indent="-685800" algn="ctr">
                <a:buFont typeface="Arial" panose="020B0604020202020204" pitchFamily="34" charset="0"/>
                <a:buChar char="•"/>
              </a:pPr>
              <a:r>
                <a:rPr lang="en-US" sz="4800" dirty="0">
                  <a:solidFill>
                    <a:schemeClr val="tx1"/>
                  </a:solidFill>
                </a:rPr>
                <a:t>The motivation for this project was to create a website that was not full of unwanted and unnecessary information that the user might not want or need. </a:t>
              </a:r>
            </a:p>
          </p:txBody>
        </p:sp>
        <p:sp>
          <p:nvSpPr>
            <p:cNvPr id="17" name="TextBox 16"/>
            <p:cNvSpPr txBox="1"/>
            <p:nvPr/>
          </p:nvSpPr>
          <p:spPr>
            <a:xfrm>
              <a:off x="4050847" y="7196088"/>
              <a:ext cx="5196541" cy="739622"/>
            </a:xfrm>
            <a:prstGeom prst="rect">
              <a:avLst/>
            </a:prstGeom>
            <a:grpFill/>
          </p:spPr>
          <p:txBody>
            <a:bodyPr wrap="square" rtlCol="0">
              <a:spAutoFit/>
            </a:bodyPr>
            <a:lstStyle/>
            <a:p>
              <a:pPr algn="ctr"/>
              <a:r>
                <a:rPr lang="en-US" sz="6000" dirty="0">
                  <a:solidFill>
                    <a:schemeClr val="bg1"/>
                  </a:solidFill>
                  <a:latin typeface="Bangla MN" charset="0"/>
                  <a:ea typeface="Bangla MN" charset="0"/>
                  <a:cs typeface="Bangla MN" charset="0"/>
                </a:rPr>
                <a:t>Introduction</a:t>
              </a:r>
              <a:endParaRPr lang="en-US" sz="7200" dirty="0">
                <a:solidFill>
                  <a:schemeClr val="bg1"/>
                </a:solidFill>
                <a:latin typeface="Bangla MN" charset="0"/>
                <a:ea typeface="Bangla MN" charset="0"/>
                <a:cs typeface="Bangla MN" charset="0"/>
              </a:endParaRPr>
            </a:p>
          </p:txBody>
        </p:sp>
      </p:grpSp>
      <p:sp>
        <p:nvSpPr>
          <p:cNvPr id="47" name="Rectangle 46"/>
          <p:cNvSpPr/>
          <p:nvPr/>
        </p:nvSpPr>
        <p:spPr>
          <a:xfrm>
            <a:off x="31202903" y="5030696"/>
            <a:ext cx="11645851" cy="26165232"/>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295401" y="1033824"/>
            <a:ext cx="39242999" cy="1107996"/>
          </a:xfrm>
          <a:prstGeom prst="rect">
            <a:avLst/>
          </a:prstGeom>
          <a:noFill/>
        </p:spPr>
        <p:txBody>
          <a:bodyPr wrap="square" rtlCol="0">
            <a:spAutoFit/>
          </a:bodyPr>
          <a:lstStyle/>
          <a:p>
            <a:r>
              <a:rPr lang="en-US" sz="6600" b="1" dirty="0">
                <a:ln w="3175">
                  <a:noFill/>
                </a:ln>
                <a:latin typeface="Bangla MN" charset="0"/>
                <a:ea typeface="Bangla MN" charset="0"/>
                <a:cs typeface="Bangla MN" charset="0"/>
              </a:rPr>
              <a:t>SoccerScore</a:t>
            </a:r>
          </a:p>
        </p:txBody>
      </p:sp>
      <p:sp>
        <p:nvSpPr>
          <p:cNvPr id="115" name="TextBox 114"/>
          <p:cNvSpPr txBox="1"/>
          <p:nvPr/>
        </p:nvSpPr>
        <p:spPr>
          <a:xfrm>
            <a:off x="1243551" y="2141820"/>
            <a:ext cx="33624261" cy="830997"/>
          </a:xfrm>
          <a:prstGeom prst="rect">
            <a:avLst/>
          </a:prstGeom>
          <a:noFill/>
        </p:spPr>
        <p:txBody>
          <a:bodyPr wrap="square" rtlCol="0">
            <a:spAutoFit/>
          </a:bodyPr>
          <a:lstStyle/>
          <a:p>
            <a:r>
              <a:rPr lang="en-US" sz="4800" b="1" dirty="0">
                <a:latin typeface="Bangla MN" charset="0"/>
                <a:ea typeface="Bangla MN" charset="0"/>
                <a:cs typeface="Bangla MN" charset="0"/>
              </a:rPr>
              <a:t>Brian Williams, G00368681</a:t>
            </a:r>
            <a:endParaRPr lang="en-US" sz="4800" b="1" baseline="30000" dirty="0">
              <a:latin typeface="Bangla MN" charset="0"/>
              <a:ea typeface="Bangla MN" charset="0"/>
              <a:cs typeface="Bangla MN" charset="0"/>
            </a:endParaRPr>
          </a:p>
        </p:txBody>
      </p:sp>
      <p:sp>
        <p:nvSpPr>
          <p:cNvPr id="30" name="TextBox 29">
            <a:extLst>
              <a:ext uri="{FF2B5EF4-FFF2-40B4-BE49-F238E27FC236}">
                <a16:creationId xmlns:a16="http://schemas.microsoft.com/office/drawing/2014/main" id="{EABD6380-F16B-42AE-AB20-AED81D8BA8F5}"/>
              </a:ext>
            </a:extLst>
          </p:cNvPr>
          <p:cNvSpPr txBox="1"/>
          <p:nvPr/>
        </p:nvSpPr>
        <p:spPr>
          <a:xfrm>
            <a:off x="1306287" y="2854091"/>
            <a:ext cx="36292239" cy="1200329"/>
          </a:xfrm>
          <a:prstGeom prst="rect">
            <a:avLst/>
          </a:prstGeom>
          <a:noFill/>
        </p:spPr>
        <p:txBody>
          <a:bodyPr wrap="square" rtlCol="0">
            <a:spAutoFit/>
          </a:bodyPr>
          <a:lstStyle/>
          <a:p>
            <a:r>
              <a:rPr lang="en-US" sz="3600" dirty="0">
                <a:latin typeface="Bangla MN" charset="0"/>
                <a:ea typeface="Bangla MN" charset="0"/>
                <a:cs typeface="Bangla MN" charset="0"/>
              </a:rPr>
              <a:t>Software and Electronic Engineering GMIT </a:t>
            </a:r>
          </a:p>
          <a:p>
            <a:r>
              <a:rPr lang="en-US" sz="3600" dirty="0">
                <a:latin typeface="Bangla MN" charset="0"/>
                <a:ea typeface="Bangla MN" charset="0"/>
                <a:cs typeface="Bangla MN" charset="0"/>
              </a:rPr>
              <a:t>Mentors: Niall O’Keeffe</a:t>
            </a:r>
            <a:endParaRPr lang="en-US" sz="3600" baseline="30000" dirty="0">
              <a:latin typeface="Bangla MN" charset="0"/>
              <a:ea typeface="Bangla MN" charset="0"/>
              <a:cs typeface="Bangla MN" charset="0"/>
            </a:endParaRPr>
          </a:p>
        </p:txBody>
      </p:sp>
      <p:sp>
        <p:nvSpPr>
          <p:cNvPr id="77" name="Rectangle 76">
            <a:extLst>
              <a:ext uri="{FF2B5EF4-FFF2-40B4-BE49-F238E27FC236}">
                <a16:creationId xmlns:a16="http://schemas.microsoft.com/office/drawing/2014/main" id="{D32A5D87-7F7D-AD4A-AEA5-662F84FE5E2D}"/>
              </a:ext>
            </a:extLst>
          </p:cNvPr>
          <p:cNvSpPr/>
          <p:nvPr/>
        </p:nvSpPr>
        <p:spPr>
          <a:xfrm>
            <a:off x="742830" y="18484681"/>
            <a:ext cx="11850174" cy="12711247"/>
          </a:xfrm>
          <a:prstGeom prst="rect">
            <a:avLst/>
          </a:prstGeom>
          <a:solidFill>
            <a:schemeClr val="accent1">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685800" algn="ctr">
              <a:buFont typeface="Arial" panose="020B0604020202020204" pitchFamily="34" charset="0"/>
              <a:buChar char="•"/>
            </a:pPr>
            <a:r>
              <a:rPr lang="en-US" sz="4800" dirty="0">
                <a:solidFill>
                  <a:schemeClr val="tx1"/>
                </a:solidFill>
              </a:rPr>
              <a:t>The frontend of the website was designed and created by using React, JavaScript and CSS. Using API’s, I pulled data required for the league table, fixture, results and stats.</a:t>
            </a:r>
          </a:p>
          <a:p>
            <a:pPr marL="685800" indent="-685800" algn="ctr">
              <a:buFont typeface="Arial" panose="020B0604020202020204" pitchFamily="34" charset="0"/>
              <a:buChar char="•"/>
            </a:pPr>
            <a:endParaRPr lang="en-US" sz="4800" dirty="0">
              <a:solidFill>
                <a:schemeClr val="tx1"/>
              </a:solidFill>
            </a:endParaRPr>
          </a:p>
          <a:p>
            <a:pPr marL="685800" indent="-685800" algn="ctr">
              <a:buFont typeface="Arial" panose="020B0604020202020204" pitchFamily="34" charset="0"/>
              <a:buChar char="•"/>
            </a:pPr>
            <a:r>
              <a:rPr lang="en-US" sz="4800" dirty="0">
                <a:solidFill>
                  <a:schemeClr val="tx1"/>
                </a:solidFill>
              </a:rPr>
              <a:t>The backend of the website works with mongo DB atlas to store and fetch the account information for the users to login and sign-up. The backend also fetches the user's favorite team to display information on the favorites page.</a:t>
            </a:r>
          </a:p>
          <a:p>
            <a:pPr algn="ctr"/>
            <a:endParaRPr lang="en-US" sz="4800" dirty="0">
              <a:solidFill>
                <a:schemeClr val="tx1"/>
              </a:solidFill>
            </a:endParaRPr>
          </a:p>
        </p:txBody>
      </p:sp>
      <p:pic>
        <p:nvPicPr>
          <p:cNvPr id="4" name="Picture 3" descr="Logo, company name&#10;&#10;Description automatically generated">
            <a:extLst>
              <a:ext uri="{FF2B5EF4-FFF2-40B4-BE49-F238E27FC236}">
                <a16:creationId xmlns:a16="http://schemas.microsoft.com/office/drawing/2014/main" id="{B0388997-5529-4244-A1B3-2DF26FA9C6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95378" y="1182721"/>
            <a:ext cx="8144256" cy="2554353"/>
          </a:xfrm>
          <a:prstGeom prst="rect">
            <a:avLst/>
          </a:prstGeom>
        </p:spPr>
      </p:pic>
      <p:sp>
        <p:nvSpPr>
          <p:cNvPr id="3" name="TextBox 2">
            <a:extLst>
              <a:ext uri="{FF2B5EF4-FFF2-40B4-BE49-F238E27FC236}">
                <a16:creationId xmlns:a16="http://schemas.microsoft.com/office/drawing/2014/main" id="{F1885B76-3054-4A23-9640-BC0ADFA20BAE}"/>
              </a:ext>
            </a:extLst>
          </p:cNvPr>
          <p:cNvSpPr txBox="1"/>
          <p:nvPr/>
        </p:nvSpPr>
        <p:spPr>
          <a:xfrm>
            <a:off x="31211396" y="7846584"/>
            <a:ext cx="11548207" cy="17081599"/>
          </a:xfrm>
          <a:prstGeom prst="rect">
            <a:avLst/>
          </a:prstGeom>
          <a:noFill/>
        </p:spPr>
        <p:txBody>
          <a:bodyPr wrap="square" rtlCol="0">
            <a:spAutoFit/>
          </a:bodyPr>
          <a:lstStyle/>
          <a:p>
            <a:pPr algn="ctr"/>
            <a:endParaRPr lang="en-US" sz="4800" dirty="0"/>
          </a:p>
          <a:p>
            <a:pPr marL="685800" indent="-685800" algn="ctr">
              <a:buFont typeface="Arial" panose="020B0604020202020204" pitchFamily="34" charset="0"/>
              <a:buChar char="•"/>
            </a:pPr>
            <a:r>
              <a:rPr lang="en-US" sz="4800" dirty="0">
                <a:solidFill>
                  <a:schemeClr val="tx1"/>
                </a:solidFill>
              </a:rPr>
              <a:t>The Home page of SoccerScore displays a welcome message and a </a:t>
            </a:r>
            <a:r>
              <a:rPr lang="en-US" sz="4800" dirty="0"/>
              <a:t>live table of the current English premier league standings.</a:t>
            </a:r>
          </a:p>
          <a:p>
            <a:pPr marL="685800" indent="-685800" algn="ctr">
              <a:buFont typeface="Arial" panose="020B0604020202020204" pitchFamily="34" charset="0"/>
              <a:buChar char="•"/>
            </a:pPr>
            <a:endParaRPr lang="en-US" sz="4800" dirty="0">
              <a:solidFill>
                <a:schemeClr val="tx1"/>
              </a:solidFill>
            </a:endParaRPr>
          </a:p>
          <a:p>
            <a:pPr marL="685800" indent="-685800" algn="ctr">
              <a:buFont typeface="Arial" panose="020B0604020202020204" pitchFamily="34" charset="0"/>
              <a:buChar char="•"/>
            </a:pPr>
            <a:r>
              <a:rPr lang="en-US" sz="4800" dirty="0">
                <a:solidFill>
                  <a:schemeClr val="tx1"/>
                </a:solidFill>
              </a:rPr>
              <a:t>The Fixtures and Results page displays the  fixtures and results for the English premier league for the 2021/22 season.</a:t>
            </a:r>
          </a:p>
          <a:p>
            <a:pPr marL="685800" indent="-685800" algn="ctr">
              <a:buFont typeface="Arial" panose="020B0604020202020204" pitchFamily="34" charset="0"/>
              <a:buChar char="•"/>
            </a:pPr>
            <a:endParaRPr lang="en-US" sz="4800" dirty="0"/>
          </a:p>
          <a:p>
            <a:pPr marL="685800" indent="-685800" algn="ctr">
              <a:buFont typeface="Arial" panose="020B0604020202020204" pitchFamily="34" charset="0"/>
              <a:buChar char="•"/>
            </a:pPr>
            <a:r>
              <a:rPr lang="en-US" sz="4800" dirty="0">
                <a:solidFill>
                  <a:schemeClr val="tx1"/>
                </a:solidFill>
              </a:rPr>
              <a:t>The stats page displays the leagues top 10 scorers and the leagues top 10 assists. It also displays the top 10 players with the most yellow and red card for this season.</a:t>
            </a:r>
          </a:p>
          <a:p>
            <a:pPr marL="685800" indent="-685800" algn="ctr">
              <a:buFont typeface="Arial" panose="020B0604020202020204" pitchFamily="34" charset="0"/>
              <a:buChar char="•"/>
            </a:pPr>
            <a:endParaRPr lang="en-US" sz="4800" dirty="0"/>
          </a:p>
          <a:p>
            <a:pPr marL="685800" indent="-685800" algn="ctr">
              <a:buFont typeface="Arial" panose="020B0604020202020204" pitchFamily="34" charset="0"/>
              <a:buChar char="•"/>
            </a:pPr>
            <a:r>
              <a:rPr lang="en-US" sz="4800" dirty="0">
                <a:solidFill>
                  <a:schemeClr val="tx1"/>
                </a:solidFill>
              </a:rPr>
              <a:t>The profile page has a login feature to allow the user to login into their account and display fixtures and results for their favorite team. It also shows them a squad list for that team. If the user does not already have an account, there is a signup feature that allows them to create their login and choose a favorite team.</a:t>
            </a:r>
          </a:p>
          <a:p>
            <a:endParaRPr lang="en-IE" sz="4800" dirty="0"/>
          </a:p>
        </p:txBody>
      </p:sp>
      <p:pic>
        <p:nvPicPr>
          <p:cNvPr id="7" name="Picture 6" descr="A screenshot of a computer&#10;&#10;Description automatically generated with medium confidence">
            <a:extLst>
              <a:ext uri="{FF2B5EF4-FFF2-40B4-BE49-F238E27FC236}">
                <a16:creationId xmlns:a16="http://schemas.microsoft.com/office/drawing/2014/main" id="{76E083E5-DC17-4DF5-A592-977D9C927C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76927" y="5003751"/>
            <a:ext cx="17688012" cy="1272571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463F145-8AEF-4A58-904F-EADDD25710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78615" y="18462910"/>
            <a:ext cx="17733970" cy="12711247"/>
          </a:xfrm>
          <a:prstGeom prst="rect">
            <a:avLst/>
          </a:prstGeom>
        </p:spPr>
      </p:pic>
      <p:sp>
        <p:nvSpPr>
          <p:cNvPr id="18" name="TextBox 17">
            <a:extLst>
              <a:ext uri="{FF2B5EF4-FFF2-40B4-BE49-F238E27FC236}">
                <a16:creationId xmlns:a16="http://schemas.microsoft.com/office/drawing/2014/main" id="{F7B2E24F-EC50-4496-8293-4DBC7060D872}"/>
              </a:ext>
            </a:extLst>
          </p:cNvPr>
          <p:cNvSpPr txBox="1"/>
          <p:nvPr/>
        </p:nvSpPr>
        <p:spPr>
          <a:xfrm>
            <a:off x="4026952" y="18889103"/>
            <a:ext cx="5281930" cy="1015663"/>
          </a:xfrm>
          <a:prstGeom prst="rect">
            <a:avLst/>
          </a:prstGeom>
          <a:solidFill>
            <a:schemeClr val="accent1">
              <a:lumMod val="60000"/>
              <a:lumOff val="40000"/>
            </a:schemeClr>
          </a:solidFill>
        </p:spPr>
        <p:txBody>
          <a:bodyPr wrap="square" rtlCol="0">
            <a:spAutoFit/>
          </a:bodyPr>
          <a:lstStyle/>
          <a:p>
            <a:pPr algn="ctr"/>
            <a:r>
              <a:rPr lang="en-US" sz="6000" dirty="0">
                <a:solidFill>
                  <a:schemeClr val="bg1"/>
                </a:solidFill>
                <a:latin typeface="Bangla MN" charset="0"/>
                <a:ea typeface="Bangla MN" charset="0"/>
                <a:cs typeface="Bangla MN" charset="0"/>
              </a:rPr>
              <a:t>Software Used</a:t>
            </a:r>
            <a:endParaRPr lang="en-US" sz="7200" dirty="0">
              <a:solidFill>
                <a:schemeClr val="bg1"/>
              </a:solidFill>
              <a:latin typeface="Bangla MN" charset="0"/>
              <a:ea typeface="Bangla MN" charset="0"/>
              <a:cs typeface="Bangla MN" charset="0"/>
            </a:endParaRPr>
          </a:p>
        </p:txBody>
      </p:sp>
      <p:sp>
        <p:nvSpPr>
          <p:cNvPr id="19" name="TextBox 18">
            <a:extLst>
              <a:ext uri="{FF2B5EF4-FFF2-40B4-BE49-F238E27FC236}">
                <a16:creationId xmlns:a16="http://schemas.microsoft.com/office/drawing/2014/main" id="{558DBA60-7186-45EA-AA32-4A02698162A4}"/>
              </a:ext>
            </a:extLst>
          </p:cNvPr>
          <p:cNvSpPr txBox="1"/>
          <p:nvPr/>
        </p:nvSpPr>
        <p:spPr>
          <a:xfrm>
            <a:off x="34344534" y="5854645"/>
            <a:ext cx="5281930" cy="1015663"/>
          </a:xfrm>
          <a:prstGeom prst="rect">
            <a:avLst/>
          </a:prstGeom>
          <a:solidFill>
            <a:schemeClr val="accent1">
              <a:lumMod val="60000"/>
              <a:lumOff val="40000"/>
            </a:schemeClr>
          </a:solidFill>
        </p:spPr>
        <p:txBody>
          <a:bodyPr wrap="square" rtlCol="0">
            <a:spAutoFit/>
          </a:bodyPr>
          <a:lstStyle/>
          <a:p>
            <a:pPr algn="ctr"/>
            <a:r>
              <a:rPr lang="en-US" sz="6000" dirty="0">
                <a:solidFill>
                  <a:schemeClr val="bg1"/>
                </a:solidFill>
                <a:latin typeface="Bangla MN" charset="0"/>
                <a:ea typeface="Bangla MN" charset="0"/>
                <a:cs typeface="Bangla MN" charset="0"/>
              </a:rPr>
              <a:t>Conclusion</a:t>
            </a:r>
            <a:endParaRPr lang="en-US" sz="7200" dirty="0">
              <a:solidFill>
                <a:schemeClr val="bg1"/>
              </a:solidFill>
              <a:latin typeface="Bangla MN" charset="0"/>
              <a:ea typeface="Bangla MN" charset="0"/>
              <a:cs typeface="Bangla MN" charset="0"/>
            </a:endParaRPr>
          </a:p>
        </p:txBody>
      </p:sp>
    </p:spTree>
    <p:extLst>
      <p:ext uri="{BB962C8B-B14F-4D97-AF65-F5344CB8AC3E}">
        <p14:creationId xmlns:p14="http://schemas.microsoft.com/office/powerpoint/2010/main" val="28362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286</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Bangla MN</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2022-04-21T12:09:59Z</dcterms:modified>
</cp:coreProperties>
</file>