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9"/>
  </p:notesMasterIdLst>
  <p:sldIdLst>
    <p:sldId id="256" r:id="rId2"/>
    <p:sldId id="257" r:id="rId3"/>
    <p:sldId id="261" r:id="rId4"/>
    <p:sldId id="262" r:id="rId5"/>
    <p:sldId id="263" r:id="rId6"/>
    <p:sldId id="264"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E1ABF-87F2-4E55-A3CD-E3BE528917F6}" v="13" dt="2022-04-21T11:51:57.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58DB9-E623-49F3-8A7E-15688EC77698}" type="datetimeFigureOut">
              <a:rPr lang="en-IE" smtClean="0"/>
              <a:t>21/04/2022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23D2D-6BCF-4924-ABFF-E1F2C35560D7}" type="slidenum">
              <a:rPr lang="en-IE" smtClean="0"/>
              <a:t>‹#›</a:t>
            </a:fld>
            <a:endParaRPr lang="en-IE"/>
          </a:p>
        </p:txBody>
      </p:sp>
    </p:spTree>
    <p:extLst>
      <p:ext uri="{BB962C8B-B14F-4D97-AF65-F5344CB8AC3E}">
        <p14:creationId xmlns:p14="http://schemas.microsoft.com/office/powerpoint/2010/main" val="2136697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102BAB4-8B8D-41DD-85C7-81A0CA962007}" type="datetimeFigureOut">
              <a:rPr lang="en-US" smtClean="0"/>
              <a:t>4/21/2022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044824F-EBE0-443F-8A8F-F64816AF04D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08166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2BAB4-8B8D-41DD-85C7-81A0CA962007}"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7215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2BAB4-8B8D-41DD-85C7-81A0CA962007}"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01531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CFE4E-142D-4747-9444-A7E1A34B33B1}" type="datetimeFigureOut">
              <a:rPr lang="en-IE" smtClean="0"/>
              <a:t>21/04/2022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84350B0-446A-4459-B135-F1A0CE02966D}" type="slidenum">
              <a:rPr lang="en-IE" smtClean="0"/>
              <a:t>‹#›</a:t>
            </a:fld>
            <a:endParaRPr lang="en-IE"/>
          </a:p>
        </p:txBody>
      </p:sp>
    </p:spTree>
    <p:extLst>
      <p:ext uri="{BB962C8B-B14F-4D97-AF65-F5344CB8AC3E}">
        <p14:creationId xmlns:p14="http://schemas.microsoft.com/office/powerpoint/2010/main" val="163185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627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2BAB4-8B8D-41DD-85C7-81A0CA962007}"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13594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2BAB4-8B8D-41DD-85C7-81A0CA962007}"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87371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2BAB4-8B8D-41DD-85C7-81A0CA962007}"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49061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428116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29220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69293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102BAB4-8B8D-41DD-85C7-81A0CA962007}" type="datetimeFigureOut">
              <a:rPr lang="en-US" smtClean="0"/>
              <a:t>4/21/2022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044824F-EBE0-443F-8A8F-F64816AF04DC}" type="slidenum">
              <a:rPr lang="en-US" smtClean="0"/>
              <a:t>‹#›</a:t>
            </a:fld>
            <a:endParaRPr lang="en-US"/>
          </a:p>
        </p:txBody>
      </p:sp>
    </p:spTree>
    <p:extLst>
      <p:ext uri="{BB962C8B-B14F-4D97-AF65-F5344CB8AC3E}">
        <p14:creationId xmlns:p14="http://schemas.microsoft.com/office/powerpoint/2010/main" val="1941362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D0CB-E498-424D-BBDD-2CEE3099A5C5}"/>
              </a:ext>
            </a:extLst>
          </p:cNvPr>
          <p:cNvSpPr>
            <a:spLocks noGrp="1"/>
          </p:cNvSpPr>
          <p:nvPr>
            <p:ph type="ctrTitle"/>
          </p:nvPr>
        </p:nvSpPr>
        <p:spPr/>
        <p:txBody>
          <a:bodyPr>
            <a:normAutofit/>
          </a:bodyPr>
          <a:lstStyle/>
          <a:p>
            <a:r>
              <a:rPr lang="en-IE" dirty="0"/>
              <a:t>SoccerScore</a:t>
            </a:r>
          </a:p>
        </p:txBody>
      </p:sp>
    </p:spTree>
    <p:extLst>
      <p:ext uri="{BB962C8B-B14F-4D97-AF65-F5344CB8AC3E}">
        <p14:creationId xmlns:p14="http://schemas.microsoft.com/office/powerpoint/2010/main" val="23209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277D-A150-4ACD-94EB-CFC2AA8BBE1C}"/>
              </a:ext>
            </a:extLst>
          </p:cNvPr>
          <p:cNvSpPr>
            <a:spLocks noGrp="1"/>
          </p:cNvSpPr>
          <p:nvPr>
            <p:ph type="title"/>
          </p:nvPr>
        </p:nvSpPr>
        <p:spPr/>
        <p:txBody>
          <a:bodyPr>
            <a:normAutofit/>
          </a:bodyPr>
          <a:lstStyle/>
          <a:p>
            <a:r>
              <a:rPr lang="en-IE" dirty="0"/>
              <a:t>Introduction</a:t>
            </a:r>
          </a:p>
        </p:txBody>
      </p:sp>
      <p:sp>
        <p:nvSpPr>
          <p:cNvPr id="3" name="Content Placeholder 2">
            <a:extLst>
              <a:ext uri="{FF2B5EF4-FFF2-40B4-BE49-F238E27FC236}">
                <a16:creationId xmlns:a16="http://schemas.microsoft.com/office/drawing/2014/main" id="{2641D4FC-935D-4A74-B8D8-B59953AFEF5D}"/>
              </a:ext>
            </a:extLst>
          </p:cNvPr>
          <p:cNvSpPr>
            <a:spLocks noGrp="1"/>
          </p:cNvSpPr>
          <p:nvPr>
            <p:ph idx="1"/>
          </p:nvPr>
        </p:nvSpPr>
        <p:spPr/>
        <p:txBody>
          <a:bodyPr/>
          <a:lstStyle/>
          <a:p>
            <a:r>
              <a:rPr lang="en-US" sz="2800" dirty="0">
                <a:solidFill>
                  <a:schemeClr val="tx1"/>
                </a:solidFill>
              </a:rPr>
              <a:t>SoccerScore is a football website that contains useful information such as the league table, fixtures and results regarding the English premier league and is easy to use and follow.</a:t>
            </a:r>
          </a:p>
          <a:p>
            <a:r>
              <a:rPr lang="en-US" sz="2800" dirty="0">
                <a:solidFill>
                  <a:schemeClr val="tx1"/>
                </a:solidFill>
              </a:rPr>
              <a:t>The motivation for this project was to create a website that was not full of unwanted and unnecessary information that the user might not want or need.</a:t>
            </a:r>
            <a:endParaRPr lang="en-IE" dirty="0"/>
          </a:p>
        </p:txBody>
      </p:sp>
    </p:spTree>
    <p:extLst>
      <p:ext uri="{BB962C8B-B14F-4D97-AF65-F5344CB8AC3E}">
        <p14:creationId xmlns:p14="http://schemas.microsoft.com/office/powerpoint/2010/main" val="166595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5E99-6880-4EF2-9624-FB016423C860}"/>
              </a:ext>
            </a:extLst>
          </p:cNvPr>
          <p:cNvSpPr>
            <a:spLocks noGrp="1"/>
          </p:cNvSpPr>
          <p:nvPr>
            <p:ph type="title"/>
          </p:nvPr>
        </p:nvSpPr>
        <p:spPr/>
        <p:txBody>
          <a:bodyPr/>
          <a:lstStyle/>
          <a:p>
            <a:r>
              <a:rPr lang="en-GB" dirty="0"/>
              <a:t>Frontend</a:t>
            </a:r>
            <a:endParaRPr lang="en-IE" dirty="0"/>
          </a:p>
        </p:txBody>
      </p:sp>
      <p:sp>
        <p:nvSpPr>
          <p:cNvPr id="3" name="Content Placeholder 2">
            <a:extLst>
              <a:ext uri="{FF2B5EF4-FFF2-40B4-BE49-F238E27FC236}">
                <a16:creationId xmlns:a16="http://schemas.microsoft.com/office/drawing/2014/main" id="{C215996D-18B4-41D2-9EBC-5DAF4004D733}"/>
              </a:ext>
            </a:extLst>
          </p:cNvPr>
          <p:cNvSpPr>
            <a:spLocks noGrp="1"/>
          </p:cNvSpPr>
          <p:nvPr>
            <p:ph idx="1"/>
          </p:nvPr>
        </p:nvSpPr>
        <p:spPr/>
        <p:txBody>
          <a:bodyPr/>
          <a:lstStyle/>
          <a:p>
            <a:pPr marL="0" indent="0" algn="ctr">
              <a:buNone/>
            </a:pPr>
            <a:endParaRPr lang="en-US" dirty="0"/>
          </a:p>
          <a:p>
            <a:pPr marL="0" indent="0" algn="ctr">
              <a:buNone/>
            </a:pPr>
            <a:endParaRPr lang="en-US" sz="1800" dirty="0">
              <a:solidFill>
                <a:schemeClr val="tx1"/>
              </a:solidFill>
            </a:endParaRPr>
          </a:p>
          <a:p>
            <a:pPr algn="ctr"/>
            <a:r>
              <a:rPr lang="en-US" sz="1800" dirty="0">
                <a:solidFill>
                  <a:schemeClr val="tx1"/>
                </a:solidFill>
              </a:rPr>
              <a:t>The frontend of the website was designed and created by using react, JavaScript and CSS. Using API’s, I pulled data required for the league table, fixture and results and stats.</a:t>
            </a:r>
          </a:p>
          <a:p>
            <a:pPr marL="0" indent="0">
              <a:buNone/>
            </a:pPr>
            <a:endParaRPr lang="en-IE" dirty="0"/>
          </a:p>
        </p:txBody>
      </p:sp>
      <p:pic>
        <p:nvPicPr>
          <p:cNvPr id="5" name="Picture 4" descr="Funnel chart&#10;&#10;Description automatically generated">
            <a:extLst>
              <a:ext uri="{FF2B5EF4-FFF2-40B4-BE49-F238E27FC236}">
                <a16:creationId xmlns:a16="http://schemas.microsoft.com/office/drawing/2014/main" id="{087FD88F-2E5C-418C-B36F-BFBFD234D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4004468"/>
            <a:ext cx="3441847" cy="2290393"/>
          </a:xfrm>
          <a:prstGeom prst="rect">
            <a:avLst/>
          </a:prstGeom>
        </p:spPr>
      </p:pic>
      <p:pic>
        <p:nvPicPr>
          <p:cNvPr id="7" name="Picture 6" descr="Logo&#10;&#10;Description automatically generated">
            <a:extLst>
              <a:ext uri="{FF2B5EF4-FFF2-40B4-BE49-F238E27FC236}">
                <a16:creationId xmlns:a16="http://schemas.microsoft.com/office/drawing/2014/main" id="{452F11BB-EC99-4AF0-8AD2-0416B6EDF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532" y="1028541"/>
            <a:ext cx="3695700" cy="1238250"/>
          </a:xfrm>
          <a:prstGeom prst="rect">
            <a:avLst/>
          </a:prstGeom>
        </p:spPr>
      </p:pic>
    </p:spTree>
    <p:extLst>
      <p:ext uri="{BB962C8B-B14F-4D97-AF65-F5344CB8AC3E}">
        <p14:creationId xmlns:p14="http://schemas.microsoft.com/office/powerpoint/2010/main" val="16953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3AB8-30E1-4A21-8A84-0748AF87F655}"/>
              </a:ext>
            </a:extLst>
          </p:cNvPr>
          <p:cNvSpPr>
            <a:spLocks noGrp="1"/>
          </p:cNvSpPr>
          <p:nvPr>
            <p:ph type="title"/>
          </p:nvPr>
        </p:nvSpPr>
        <p:spPr/>
        <p:txBody>
          <a:bodyPr/>
          <a:lstStyle/>
          <a:p>
            <a:r>
              <a:rPr lang="en-GB" dirty="0"/>
              <a:t>Backend</a:t>
            </a:r>
            <a:endParaRPr lang="en-IE" dirty="0"/>
          </a:p>
        </p:txBody>
      </p:sp>
      <p:sp>
        <p:nvSpPr>
          <p:cNvPr id="3" name="Content Placeholder 2">
            <a:extLst>
              <a:ext uri="{FF2B5EF4-FFF2-40B4-BE49-F238E27FC236}">
                <a16:creationId xmlns:a16="http://schemas.microsoft.com/office/drawing/2014/main" id="{F3DC5716-5B71-4DB6-8180-6540D2C86F7B}"/>
              </a:ext>
            </a:extLst>
          </p:cNvPr>
          <p:cNvSpPr>
            <a:spLocks noGrp="1"/>
          </p:cNvSpPr>
          <p:nvPr>
            <p:ph idx="1"/>
          </p:nvPr>
        </p:nvSpPr>
        <p:spPr/>
        <p:txBody>
          <a:bodyPr/>
          <a:lstStyle/>
          <a:p>
            <a:pPr marL="0" indent="0" algn="ctr">
              <a:buNone/>
            </a:pPr>
            <a:endParaRPr lang="en-US" dirty="0"/>
          </a:p>
          <a:p>
            <a:pPr marL="0" indent="0" algn="ctr">
              <a:buNone/>
            </a:pPr>
            <a:endParaRPr lang="en-US" dirty="0"/>
          </a:p>
          <a:p>
            <a:pPr algn="ctr"/>
            <a:r>
              <a:rPr lang="en-US" sz="1800" dirty="0">
                <a:solidFill>
                  <a:schemeClr val="tx1"/>
                </a:solidFill>
              </a:rPr>
              <a:t>The backend of the website works with mongo </a:t>
            </a:r>
            <a:r>
              <a:rPr lang="en-US" sz="1800" dirty="0" err="1">
                <a:solidFill>
                  <a:schemeClr val="tx1"/>
                </a:solidFill>
              </a:rPr>
              <a:t>db</a:t>
            </a:r>
            <a:r>
              <a:rPr lang="en-US" sz="1800" dirty="0">
                <a:solidFill>
                  <a:schemeClr val="tx1"/>
                </a:solidFill>
              </a:rPr>
              <a:t> atlas to store and fetch the account information for the users to login and sign-up. The backend also fetches the user's favorite team to display information on the favorites page.</a:t>
            </a:r>
          </a:p>
          <a:p>
            <a:pPr marL="0" indent="0">
              <a:buNone/>
            </a:pPr>
            <a:endParaRPr lang="en-IE" dirty="0"/>
          </a:p>
        </p:txBody>
      </p:sp>
      <p:pic>
        <p:nvPicPr>
          <p:cNvPr id="7" name="Picture 6" descr="A picture containing text, clipart&#10;&#10;Description automatically generated">
            <a:extLst>
              <a:ext uri="{FF2B5EF4-FFF2-40B4-BE49-F238E27FC236}">
                <a16:creationId xmlns:a16="http://schemas.microsoft.com/office/drawing/2014/main" id="{7AB56F70-4FD8-4DC2-BC1E-5FA5FD20B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552" y="1028541"/>
            <a:ext cx="4943475" cy="923925"/>
          </a:xfrm>
          <a:prstGeom prst="rect">
            <a:avLst/>
          </a:prstGeom>
        </p:spPr>
      </p:pic>
    </p:spTree>
    <p:extLst>
      <p:ext uri="{BB962C8B-B14F-4D97-AF65-F5344CB8AC3E}">
        <p14:creationId xmlns:p14="http://schemas.microsoft.com/office/powerpoint/2010/main" val="172981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5B3C-2B7D-493B-9FA6-AE380AF88EDE}"/>
              </a:ext>
            </a:extLst>
          </p:cNvPr>
          <p:cNvSpPr>
            <a:spLocks noGrp="1"/>
          </p:cNvSpPr>
          <p:nvPr>
            <p:ph type="title"/>
          </p:nvPr>
        </p:nvSpPr>
        <p:spPr/>
        <p:txBody>
          <a:bodyPr/>
          <a:lstStyle/>
          <a:p>
            <a:r>
              <a:rPr lang="en-GB" dirty="0"/>
              <a:t>Project Schedule</a:t>
            </a:r>
            <a:endParaRPr lang="en-IE" dirty="0"/>
          </a:p>
        </p:txBody>
      </p:sp>
      <p:pic>
        <p:nvPicPr>
          <p:cNvPr id="5" name="Content Placeholder 4" descr="A picture containing timeline&#10;&#10;Description automatically generated">
            <a:extLst>
              <a:ext uri="{FF2B5EF4-FFF2-40B4-BE49-F238E27FC236}">
                <a16:creationId xmlns:a16="http://schemas.microsoft.com/office/drawing/2014/main" id="{F7D19B69-9CCE-4BF5-93BA-184C7EFD40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063" y="1946435"/>
            <a:ext cx="8594725" cy="4116067"/>
          </a:xfrm>
        </p:spPr>
      </p:pic>
    </p:spTree>
    <p:extLst>
      <p:ext uri="{BB962C8B-B14F-4D97-AF65-F5344CB8AC3E}">
        <p14:creationId xmlns:p14="http://schemas.microsoft.com/office/powerpoint/2010/main" val="310812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1936-9675-4566-AF4C-D2224C508B63}"/>
              </a:ext>
            </a:extLst>
          </p:cNvPr>
          <p:cNvSpPr>
            <a:spLocks noGrp="1"/>
          </p:cNvSpPr>
          <p:nvPr>
            <p:ph type="title"/>
          </p:nvPr>
        </p:nvSpPr>
        <p:spPr/>
        <p:txBody>
          <a:bodyPr/>
          <a:lstStyle/>
          <a:p>
            <a:r>
              <a:rPr lang="en-GB" dirty="0"/>
              <a:t>Problems Encountered</a:t>
            </a:r>
            <a:endParaRPr lang="en-IE" dirty="0"/>
          </a:p>
        </p:txBody>
      </p:sp>
      <p:sp>
        <p:nvSpPr>
          <p:cNvPr id="3" name="Content Placeholder 2">
            <a:extLst>
              <a:ext uri="{FF2B5EF4-FFF2-40B4-BE49-F238E27FC236}">
                <a16:creationId xmlns:a16="http://schemas.microsoft.com/office/drawing/2014/main" id="{89544734-87A6-4E78-8010-A67324E2941E}"/>
              </a:ext>
            </a:extLst>
          </p:cNvPr>
          <p:cNvSpPr>
            <a:spLocks noGrp="1"/>
          </p:cNvSpPr>
          <p:nvPr>
            <p:ph idx="1"/>
          </p:nvPr>
        </p:nvSpPr>
        <p:spPr/>
        <p:txBody>
          <a:bodyPr/>
          <a:lstStyle/>
          <a:p>
            <a:r>
              <a:rPr lang="en-GB" dirty="0"/>
              <a:t>When first working with the API for the league standings on the homepage I encountered an issue with sending multiple requests at one time. I am currently using the free version of the football API which only has 100 requests a day. To fix this I used useEffect which is a component within react. </a:t>
            </a:r>
          </a:p>
          <a:p>
            <a:r>
              <a:rPr lang="en-GB" dirty="0"/>
              <a:t>Another problem encountered was if a user had not logged in and tried to access the favourite teams page the website would throw an error. To correct this I made a redirect to the login page if the user had not logged in already.</a:t>
            </a:r>
          </a:p>
          <a:p>
            <a:r>
              <a:rPr lang="en-GB" dirty="0"/>
              <a:t>I encountered problems with using mongo DB locally. In order to continue with the project I used </a:t>
            </a:r>
            <a:r>
              <a:rPr lang="en-GB"/>
              <a:t>mongo DB </a:t>
            </a:r>
            <a:r>
              <a:rPr lang="en-GB" dirty="0"/>
              <a:t>atlas.</a:t>
            </a:r>
          </a:p>
        </p:txBody>
      </p:sp>
    </p:spTree>
    <p:extLst>
      <p:ext uri="{BB962C8B-B14F-4D97-AF65-F5344CB8AC3E}">
        <p14:creationId xmlns:p14="http://schemas.microsoft.com/office/powerpoint/2010/main" val="272752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6A1F-0D22-4498-8186-3797F909F215}"/>
              </a:ext>
            </a:extLst>
          </p:cNvPr>
          <p:cNvSpPr>
            <a:spLocks noGrp="1"/>
          </p:cNvSpPr>
          <p:nvPr>
            <p:ph type="title"/>
          </p:nvPr>
        </p:nvSpPr>
        <p:spPr/>
        <p:txBody>
          <a:bodyPr>
            <a:normAutofit/>
          </a:bodyPr>
          <a:lstStyle/>
          <a:p>
            <a:r>
              <a:rPr lang="en-IE" dirty="0"/>
              <a:t>Conclusion</a:t>
            </a:r>
          </a:p>
        </p:txBody>
      </p:sp>
      <p:sp>
        <p:nvSpPr>
          <p:cNvPr id="3" name="Content Placeholder 2">
            <a:extLst>
              <a:ext uri="{FF2B5EF4-FFF2-40B4-BE49-F238E27FC236}">
                <a16:creationId xmlns:a16="http://schemas.microsoft.com/office/drawing/2014/main" id="{B7B08752-AEFB-475C-9894-0E96347CFA3A}"/>
              </a:ext>
            </a:extLst>
          </p:cNvPr>
          <p:cNvSpPr>
            <a:spLocks noGrp="1"/>
          </p:cNvSpPr>
          <p:nvPr>
            <p:ph idx="1"/>
          </p:nvPr>
        </p:nvSpPr>
        <p:spPr/>
        <p:txBody>
          <a:bodyPr>
            <a:normAutofit/>
          </a:bodyPr>
          <a:lstStyle/>
          <a:p>
            <a:pPr marL="685800" indent="-685800">
              <a:buFont typeface="Arial" panose="020B0604020202020204" pitchFamily="34" charset="0"/>
              <a:buChar char="•"/>
            </a:pPr>
            <a:r>
              <a:rPr lang="en-US" sz="1800" dirty="0">
                <a:solidFill>
                  <a:schemeClr val="tx1"/>
                </a:solidFill>
              </a:rPr>
              <a:t>The Home page of SoccerScore displays a welcome message and a </a:t>
            </a:r>
            <a:r>
              <a:rPr lang="en-US" sz="1800" dirty="0"/>
              <a:t>live table of the current English premier league standings.</a:t>
            </a:r>
            <a:endParaRPr lang="en-US" sz="1800" dirty="0">
              <a:solidFill>
                <a:schemeClr val="tx1"/>
              </a:solidFill>
            </a:endParaRPr>
          </a:p>
          <a:p>
            <a:pPr marL="685800" indent="-685800">
              <a:buFont typeface="Arial" panose="020B0604020202020204" pitchFamily="34" charset="0"/>
              <a:buChar char="•"/>
            </a:pPr>
            <a:r>
              <a:rPr lang="en-US" sz="1800" dirty="0">
                <a:solidFill>
                  <a:schemeClr val="tx1"/>
                </a:solidFill>
              </a:rPr>
              <a:t>The Fixtures and Results page displays the  fixtures and results for the English premier league for the 2021/22 season.</a:t>
            </a:r>
            <a:endParaRPr lang="en-US" sz="1800" dirty="0"/>
          </a:p>
          <a:p>
            <a:pPr marL="685800" indent="-685800">
              <a:buFont typeface="Arial" panose="020B0604020202020204" pitchFamily="34" charset="0"/>
              <a:buChar char="•"/>
            </a:pPr>
            <a:r>
              <a:rPr lang="en-US" sz="1800" dirty="0">
                <a:solidFill>
                  <a:schemeClr val="tx1"/>
                </a:solidFill>
              </a:rPr>
              <a:t>The stats page displays the leagues top 10 scorers and the leagues top 10 assists. It also displays the top 10 players with the most yellow and red card for this season.</a:t>
            </a:r>
          </a:p>
          <a:p>
            <a:pPr marL="685800" indent="-685800">
              <a:buFont typeface="Arial" panose="020B0604020202020204" pitchFamily="34" charset="0"/>
              <a:buChar char="•"/>
            </a:pPr>
            <a:r>
              <a:rPr lang="en-US" sz="1800" dirty="0">
                <a:solidFill>
                  <a:schemeClr val="tx1"/>
                </a:solidFill>
              </a:rPr>
              <a:t>The profile page has a login feature to allow the user to login into their account and display fixtures and results for their favorite team. It also shows them a squad list for that team. If the user does not already have an account, there is a signup feature that allows them to create their login and choose a favorite team.</a:t>
            </a:r>
          </a:p>
        </p:txBody>
      </p:sp>
    </p:spTree>
    <p:extLst>
      <p:ext uri="{BB962C8B-B14F-4D97-AF65-F5344CB8AC3E}">
        <p14:creationId xmlns:p14="http://schemas.microsoft.com/office/powerpoint/2010/main" val="19279091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148</TotalTime>
  <Words>409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Schoolbook</vt:lpstr>
      <vt:lpstr>Wingdings 2</vt:lpstr>
      <vt:lpstr>View</vt:lpstr>
      <vt:lpstr>SoccerScore</vt:lpstr>
      <vt:lpstr>Introduction</vt:lpstr>
      <vt:lpstr>Frontend</vt:lpstr>
      <vt:lpstr>Backend</vt:lpstr>
      <vt:lpstr>Project Schedule</vt:lpstr>
      <vt:lpstr>Problems Encountered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SoccerScore</dc:title>
  <dc:creator>Brian Williams</dc:creator>
  <cp:lastModifiedBy>BRIAN</cp:lastModifiedBy>
  <cp:revision>2</cp:revision>
  <dcterms:created xsi:type="dcterms:W3CDTF">2022-04-07T23:38:56Z</dcterms:created>
  <dcterms:modified xsi:type="dcterms:W3CDTF">2022-04-21T12:11:10Z</dcterms:modified>
</cp:coreProperties>
</file>