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321" r:id="rId2"/>
    <p:sldId id="310" r:id="rId3"/>
    <p:sldId id="315" r:id="rId4"/>
    <p:sldId id="313" r:id="rId5"/>
    <p:sldId id="323" r:id="rId6"/>
    <p:sldId id="316" r:id="rId7"/>
    <p:sldId id="284" r:id="rId8"/>
    <p:sldId id="308" r:id="rId9"/>
    <p:sldId id="307" r:id="rId10"/>
    <p:sldId id="317" r:id="rId11"/>
    <p:sldId id="324" r:id="rId12"/>
    <p:sldId id="318" r:id="rId13"/>
    <p:sldId id="319" r:id="rId14"/>
    <p:sldId id="320" r:id="rId15"/>
    <p:sldId id="32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2089" autoAdjust="0"/>
  </p:normalViewPr>
  <p:slideViewPr>
    <p:cSldViewPr snapToGrid="0" snapToObjects="1">
      <p:cViewPr varScale="1">
        <p:scale>
          <a:sx n="102" d="100"/>
          <a:sy n="102" d="100"/>
        </p:scale>
        <p:origin x="-1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5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8">7796 6597 0,'0'0'16,"18"71"-16,-18-19 0,0 37 16,0-36-16</inkml:trace>
  <inkml:trace contextRef="#ctx0" brushRef="#br0" timeOffset="47532.1674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7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3">8855 4445 0,'0'0'0,"0"35"16,0 1-16,17-19 15,-17 1-15,36-18 16,-19 0-1,-17-18 1</inkml:trace>
  <inkml:trace contextRef="#ctx0" brushRef="#br0" timeOffset="52625.0294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7">10089 4357 0,'18'0'16,"0"-18"-16,-1 18 0,19-17 16,-19 17-16,1-18 15,-18 0 1</inkml:trace>
  <inkml:trace contextRef="#ctx0" brushRef="#br0" timeOffset="53719.7713">10107 4357 0,'18'70'16,"-36"-140"-16,36 158 15,-18-53-15,0 36 16,17-36-16,1 0 16,0-17-16,35 0 15,-36-18-15,1 0 0,-1 0 16,-17-18-16</inkml:trace>
  <inkml:trace contextRef="#ctx0" brushRef="#br0" timeOffset="53915.7951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8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7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5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2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5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01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5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9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6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5">26917 9155 0,'18'0'15,"17"0"1,-17 0-16,-1 0 16,-17-18-16,18 18 15</inkml:trace>
  <inkml:trace contextRef="#ctx0" brushRef="#br0" timeOffset="164276.5596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4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4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5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7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4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4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6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4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5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4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2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8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3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2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9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9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8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8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7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7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02DBF-069F-477E-BAF5-A48665384D91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35B0-B7A8-4A93-BF1E-D47B66B5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3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735B0-B7A8-4A93-BF1E-D47B66B5E6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8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0" name="Straight Connector 9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4625970" y="1135431"/>
            <a:ext cx="727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aseline="0" dirty="0">
                <a:latin typeface="+mj-lt"/>
              </a:rPr>
              <a:t> </a:t>
            </a:r>
            <a:endParaRPr lang="en-US" sz="6000" dirty="0"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8089145" y="3848298"/>
            <a:ext cx="3593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aseline="0" dirty="0"/>
              <a:t>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11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1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78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27E-4C7D-4A4E-919E-08730092C14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187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D515-C767-DF42-8DB9-A0C9293DEF53}" type="datetimeFigureOut">
              <a:rPr lang="en-US" smtClean="0"/>
              <a:t>8/14/17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5999-9196-6445-A7C5-5DDF663B3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F027E-4C7D-4A4E-919E-08730092C144}" type="datetimeFigureOut">
              <a:rPr lang="en-US" smtClean="0"/>
              <a:t>8/14/17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5EDA-3839-4447-A747-1EC39ED4E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3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4239"/>
            <a:ext cx="9144000" cy="3733962"/>
          </a:xfrm>
        </p:spPr>
        <p:txBody>
          <a:bodyPr/>
          <a:lstStyle/>
          <a:p>
            <a:r>
              <a:rPr lang="en-US" sz="20000" dirty="0" smtClean="0"/>
              <a:t>1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81399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5 at 1.06.4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119164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0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4239"/>
            <a:ext cx="9144000" cy="3733962"/>
          </a:xfrm>
        </p:spPr>
        <p:txBody>
          <a:bodyPr/>
          <a:lstStyle/>
          <a:p>
            <a:r>
              <a:rPr lang="en-US" sz="20000" dirty="0" smtClean="0"/>
              <a:t>N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182798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5 at 4.34.5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5 at 4.42.12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1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69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8-15 at 5.57.09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452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4 at 7.42.45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68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SizeRen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4 at 9.21.54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2700"/>
            <a:ext cx="7620000" cy="2832100"/>
          </a:xfrm>
          <a:prstGeom prst="rect">
            <a:avLst/>
          </a:prstGeom>
        </p:spPr>
      </p:pic>
      <p:pic>
        <p:nvPicPr>
          <p:cNvPr id="3" name="Picture 2" descr="Screen Shot 2017-08-14 at 9.23.25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3441700"/>
            <a:ext cx="7797800" cy="3416300"/>
          </a:xfrm>
          <a:prstGeom prst="rect">
            <a:avLst/>
          </a:prstGeom>
        </p:spPr>
      </p:pic>
      <p:pic>
        <p:nvPicPr>
          <p:cNvPr id="4" name="Picture 3" descr="Screen Shot 2017-08-14 at 9.31.10 P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600" y="2895600"/>
            <a:ext cx="46228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84239"/>
            <a:ext cx="9144000" cy="3733962"/>
          </a:xfrm>
        </p:spPr>
        <p:txBody>
          <a:bodyPr/>
          <a:lstStyle/>
          <a:p>
            <a:r>
              <a:rPr lang="en-US" sz="20000" dirty="0"/>
              <a:t>2</a:t>
            </a:r>
            <a:endParaRPr lang="en-US" sz="20000" dirty="0"/>
          </a:p>
        </p:txBody>
      </p:sp>
    </p:spTree>
    <p:extLst>
      <p:ext uri="{BB962C8B-B14F-4D97-AF65-F5344CB8AC3E}">
        <p14:creationId xmlns:p14="http://schemas.microsoft.com/office/powerpoint/2010/main" val="292427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8-13 at 9.53.12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419100"/>
            <a:ext cx="12065000" cy="601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913" y="3772938"/>
            <a:ext cx="1923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x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baseline="300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)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	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n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x</a:t>
            </a:r>
            <a:r>
              <a:rPr lang="en-US" altLang="zh-CN" sz="2400" baseline="-25000" dirty="0" smtClean="0">
                <a:solidFill>
                  <a:srgbClr val="0000FF"/>
                </a:solidFill>
              </a:rPr>
              <a:t>,</a:t>
            </a:r>
            <a:r>
              <a:rPr lang="zh-CN" altLang="en-US" sz="2400" baseline="-25000" dirty="0" smtClean="0">
                <a:solidFill>
                  <a:srgbClr val="0000FF"/>
                </a:solidFill>
              </a:rPr>
              <a:t> </a:t>
            </a:r>
            <a:r>
              <a:rPr lang="zh-CN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X</a:t>
            </a:r>
            <a:r>
              <a:rPr lang="zh-CN" altLang="en-US" sz="2400" dirty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	(</a:t>
            </a:r>
            <a:r>
              <a:rPr lang="en-US" sz="2400" dirty="0" err="1">
                <a:solidFill>
                  <a:srgbClr val="0000FF"/>
                </a:solidFill>
              </a:rPr>
              <a:t>n</a:t>
            </a:r>
            <a:r>
              <a:rPr lang="en-US" sz="2400" baseline="-25000" dirty="0" err="1">
                <a:solidFill>
                  <a:srgbClr val="0000FF"/>
                </a:solidFill>
              </a:rPr>
              <a:t>x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,</a:t>
            </a:r>
            <a:r>
              <a:rPr lang="zh-CN" altLang="en-US" sz="2400" baseline="-25000" dirty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m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0499" y="3672189"/>
            <a:ext cx="192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p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node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857" y="4133854"/>
            <a:ext cx="301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z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[1]</a:t>
            </a:r>
            <a:r>
              <a:rPr lang="zh-CN" alt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[1]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(p,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zh-CN" altLang="zh-CN" sz="2400" dirty="0" smtClean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Z</a:t>
            </a:r>
            <a:r>
              <a:rPr lang="en-US" altLang="zh-CN" sz="2400" baseline="30000" dirty="0">
                <a:solidFill>
                  <a:srgbClr val="0000FF"/>
                </a:solidFill>
              </a:rPr>
              <a:t>[1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A</a:t>
            </a:r>
            <a:r>
              <a:rPr lang="en-US" altLang="zh-CN" sz="2400" baseline="30000" dirty="0">
                <a:solidFill>
                  <a:srgbClr val="0000FF"/>
                </a:solidFill>
              </a:rPr>
              <a:t>[1]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(p,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m)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2037" y="4139120"/>
            <a:ext cx="30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</a:t>
            </a:r>
            <a:r>
              <a:rPr lang="en-US" altLang="zh-CN" sz="2400" baseline="-25000" dirty="0" err="1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</a:rPr>
              <a:t>,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p)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2776" y="4133854"/>
            <a:ext cx="301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(p,</a:t>
            </a:r>
            <a:r>
              <a:rPr lang="en-US" altLang="zh-CN" sz="2400" dirty="0">
                <a:solidFill>
                  <a:srgbClr val="0000FF"/>
                </a:solidFill>
              </a:rPr>
              <a:t> 1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</a:t>
            </a:r>
            <a:r>
              <a:rPr lang="en-US" sz="2400" baseline="30000" dirty="0" smtClean="0">
                <a:solidFill>
                  <a:srgbClr val="0000FF"/>
                </a:solidFill>
              </a:rPr>
              <a:t>[1]</a:t>
            </a:r>
            <a:r>
              <a:rPr lang="en-US" sz="2400" dirty="0" smtClean="0">
                <a:solidFill>
                  <a:srgbClr val="0000FF"/>
                </a:solidFill>
              </a:rPr>
              <a:t>: (p, m)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3285" y="5235587"/>
            <a:ext cx="301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z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[2]</a:t>
            </a:r>
            <a:r>
              <a:rPr lang="zh-CN" altLang="en-US" sz="2400" baseline="300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[2]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(1,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1)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Z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(1,</a:t>
            </a:r>
            <a:r>
              <a:rPr lang="en-US" altLang="zh-CN" sz="2400" dirty="0" smtClean="0">
                <a:solidFill>
                  <a:srgbClr val="0000FF"/>
                </a:solidFill>
              </a:rPr>
              <a:t>m)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66465" y="5240853"/>
            <a:ext cx="3016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</a:t>
            </a:r>
            <a:r>
              <a:rPr lang="zh-CN" altLang="zh-CN" sz="24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(p,1)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97204" y="5235587"/>
            <a:ext cx="3016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b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[2]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(p,</a:t>
            </a:r>
            <a:r>
              <a:rPr lang="zh-CN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</a:t>
            </a:r>
            <a:r>
              <a:rPr lang="en-US" sz="2400" baseline="30000" dirty="0" smtClean="0">
                <a:solidFill>
                  <a:srgbClr val="0000FF"/>
                </a:solidFill>
              </a:rPr>
              <a:t>[2]</a:t>
            </a:r>
            <a:r>
              <a:rPr lang="en-US" sz="2400" dirty="0">
                <a:solidFill>
                  <a:srgbClr val="0000FF"/>
                </a:solidFill>
              </a:rPr>
              <a:t>: (p, m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913" y="5240853"/>
            <a:ext cx="323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formula we don’t have T, so it is different from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r>
              <a:rPr lang="en-US" b="1" dirty="0" smtClean="0"/>
              <a:t>W</a:t>
            </a:r>
            <a:r>
              <a:rPr lang="en-US" b="1" baseline="30000" dirty="0" smtClean="0"/>
              <a:t>[L]</a:t>
            </a:r>
            <a:r>
              <a:rPr lang="en-US" b="1" dirty="0" smtClean="0"/>
              <a:t> 	(N</a:t>
            </a:r>
            <a:r>
              <a:rPr lang="en-US" b="1" baseline="30000" dirty="0" smtClean="0"/>
              <a:t>[L]</a:t>
            </a:r>
            <a:r>
              <a:rPr lang="en-US" b="1" dirty="0" smtClean="0"/>
              <a:t>, N</a:t>
            </a:r>
            <a:r>
              <a:rPr lang="en-US" b="1" baseline="30000" dirty="0" smtClean="0"/>
              <a:t>[L-1]</a:t>
            </a:r>
            <a:r>
              <a:rPr lang="en-US" b="1" dirty="0" smtClean="0"/>
              <a:t>)</a:t>
            </a:r>
          </a:p>
          <a:p>
            <a:r>
              <a:rPr lang="en-US" b="1" dirty="0"/>
              <a:t>b</a:t>
            </a:r>
            <a:r>
              <a:rPr lang="en-US" b="1" baseline="30000" dirty="0" smtClean="0"/>
              <a:t>[L]</a:t>
            </a:r>
            <a:r>
              <a:rPr lang="en-US" b="1" dirty="0" smtClean="0"/>
              <a:t> 	(</a:t>
            </a:r>
            <a:r>
              <a:rPr lang="en-US" b="1" dirty="0"/>
              <a:t>N</a:t>
            </a:r>
            <a:r>
              <a:rPr lang="en-US" b="1" baseline="30000" dirty="0"/>
              <a:t>[L</a:t>
            </a:r>
            <a:r>
              <a:rPr lang="en-US" b="1" baseline="30000" dirty="0" smtClean="0"/>
              <a:t>]</a:t>
            </a:r>
            <a:r>
              <a:rPr lang="en-US" b="1" dirty="0" smtClean="0"/>
              <a:t>, 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792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4 at 2.16.30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4 at 8.05.17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12192000" cy="68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8-14 at 8.13.41 P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152</Words>
  <Application>Microsoft Macintosh PowerPoint</Application>
  <PresentationFormat>Custom</PresentationFormat>
  <Paragraphs>21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1</vt:lpstr>
      <vt:lpstr>PowerPoint Presentation</vt:lpstr>
      <vt:lpstr>PowerPoint Presentation</vt:lpstr>
      <vt:lpstr>PowerPoint Presentation</vt:lpstr>
      <vt:lpstr>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</vt:lpstr>
      <vt:lpstr>PowerPoint Presentation</vt:lpstr>
      <vt:lpstr>PowerPoint Presentation</vt:lpstr>
      <vt:lpstr>Forward and backward functions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Brian Yang</cp:lastModifiedBy>
  <cp:revision>111</cp:revision>
  <dcterms:created xsi:type="dcterms:W3CDTF">2017-07-05T17:13:12Z</dcterms:created>
  <dcterms:modified xsi:type="dcterms:W3CDTF">2017-08-16T01:18:08Z</dcterms:modified>
</cp:coreProperties>
</file>