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63" r:id="rId4"/>
    <p:sldId id="264" r:id="rId5"/>
    <p:sldId id="259" r:id="rId6"/>
    <p:sldId id="284" r:id="rId7"/>
    <p:sldId id="287" r:id="rId8"/>
    <p:sldId id="285" r:id="rId9"/>
    <p:sldId id="265" r:id="rId10"/>
    <p:sldId id="289" r:id="rId11"/>
    <p:sldId id="267" r:id="rId12"/>
    <p:sldId id="290" r:id="rId13"/>
    <p:sldId id="288" r:id="rId14"/>
    <p:sldId id="291" r:id="rId15"/>
    <p:sldId id="270" r:id="rId16"/>
    <p:sldId id="271" r:id="rId17"/>
    <p:sldId id="274" r:id="rId18"/>
    <p:sldId id="286" r:id="rId19"/>
    <p:sldId id="273" r:id="rId20"/>
    <p:sldId id="277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-46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5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8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8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5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6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6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7">12400 10548 0,'18'18'16,"-18"-1"-1,0 1 1</inkml:trace>
  <inkml:trace contextRef="#ctx0" brushRef="#br0" timeOffset="43661.1219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7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1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6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3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5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7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2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3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5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2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2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5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9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21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5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5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9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4">11307 16140 0,'88'-18'0,"-35"0"15,17-17 1,-52 35-16</inkml:trace>
  <inkml:trace contextRef="#ctx0" brushRef="#br0" timeOffset="39926.1564">11324 16369 0,'53'0'15,"0"-35"-15,0-1 16</inkml:trace>
  <inkml:trace contextRef="#ctx0" brushRef="#br0" timeOffset="40513.0233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3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7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3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11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7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3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7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4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3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8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3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7">11377 2646 0,'0'0'0,"0"17"0,0 36 16,-18-17-16,1 87 15,-1-52-15,1 70 16,17-71-16,-18 36 16,18-71-16,18 18 15,-18-17-15</inkml:trace>
  <inkml:trace contextRef="#ctx0" brushRef="#br0" timeOffset="6339.0878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5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4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6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7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7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7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5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7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9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4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81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7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5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2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71">12594 16722 0,'-17'0'15,"-1"0"1,36 0 15,-1 0-15,54 0-16,-36 0 16,88-18-16,-34 18 15,122-18 1,-70 1-16,159-1 15,-123 18-15,140-18 16,-176 18-16,106 0 16,-141 0-16,70 0 15,-123-17-15,18 17 16,-53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ustomXml" Target="../ink/ink2.xm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3 at 7.24.3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393700"/>
            <a:ext cx="109474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670" y="3643903"/>
            <a:ext cx="6910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Regression’s Gradient</a:t>
            </a:r>
          </a:p>
          <a:p>
            <a:pPr algn="ctr"/>
            <a:r>
              <a:rPr lang="en-US" sz="6000" dirty="0"/>
              <a:t>Computation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468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3 at 7.32.3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457200"/>
            <a:ext cx="121666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3 at 7.26.43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215900"/>
            <a:ext cx="121666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3 at 7.28.14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121793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2265" y="3848298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Broadcasting in</a:t>
            </a:r>
          </a:p>
          <a:p>
            <a:pPr algn="ctr"/>
            <a:r>
              <a:rPr lang="en-US" sz="6000" dirty="0"/>
              <a:t>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83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7-08-13 at 7.34.19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0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8-12 at 11.35.16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8" y="-1"/>
            <a:ext cx="11552688" cy="65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0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8-13 at 7.35.45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12192000" cy="67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7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3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3 at 10.43.0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0"/>
            <a:ext cx="121793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4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8-13 at 10.35.57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56152"/>
            <a:ext cx="12153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8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3 at 10.42.12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158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9683" y="2526632"/>
            <a:ext cx="324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Best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fit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one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training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record,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means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Maximum this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6509" y="5940931"/>
            <a:ext cx="324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Best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fit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one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training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record,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also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means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Minimize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loss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function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L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4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3 at 10.55.19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266700"/>
            <a:ext cx="12090400" cy="632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6104" y="4798595"/>
            <a:ext cx="324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Best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fit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training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set,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means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Minimize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cost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function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J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7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3 at 7.19.40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0502"/>
            <a:ext cx="121412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3 at 7.22.13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508000"/>
            <a:ext cx="121158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7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3 at 7.23.27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292100"/>
            <a:ext cx="121539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068" y="3848298"/>
            <a:ext cx="6309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4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113</Words>
  <Application>Microsoft Macintosh PowerPoint</Application>
  <PresentationFormat>Custom</PresentationFormat>
  <Paragraphs>34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What is vectorization?</vt:lpstr>
      <vt:lpstr>PowerPoint Presentation</vt:lpstr>
      <vt:lpstr>Neural network programming guideline</vt:lpstr>
      <vt:lpstr>Neural network programming guideline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Principle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Brian Yang</cp:lastModifiedBy>
  <cp:revision>43</cp:revision>
  <dcterms:created xsi:type="dcterms:W3CDTF">2017-06-26T01:01:06Z</dcterms:created>
  <dcterms:modified xsi:type="dcterms:W3CDTF">2017-08-14T02:36:24Z</dcterms:modified>
</cp:coreProperties>
</file>