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62" r:id="rId6"/>
    <p:sldId id="292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-10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91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4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3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6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1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6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9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5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92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6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5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5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1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7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9">6950 14446 0,'-18'-17'16,"36"17"-1,-18-18 1</inkml:trace>
  <inkml:trace contextRef="#ctx0" brushRef="#br0" timeOffset="47470.4987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9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31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8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5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3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9">16087 5009 0,'0'0'0,"-18"0"16,36 18-1,-1 0 1,1-1-16,0-17 16,35 18-16,-36-18 15,1 0 1,-18-18-1,0 1-15,-18-1 0,1 0 16,-1 1 0,0-1-16,1 18 15</inkml:trace>
  <inkml:trace contextRef="#ctx0" brushRef="#br0" timeOffset="137955.6835">16387 4957 0,'0'-18'0,"0"36"15,0-1 1,17 1-1,-17 17-15,0-17 0,18 17 16,-18-17-16,17-1 16,1-17 15</inkml:trace>
  <inkml:trace contextRef="#ctx0" brushRef="#br0" timeOffset="138353.6295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4">22243 5486 0,'17'0'15,"1"-18"-15,0 18 0,17-18 16</inkml:trace>
  <inkml:trace contextRef="#ctx0" brushRef="#br0" timeOffset="144728.6237">22631 5486 0,'0'-18'15,"17"18"1,1 0 0,0-18-16</inkml:trace>
  <inkml:trace contextRef="#ctx0" brushRef="#br0" timeOffset="144824.82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41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4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5">28910 7532 0,'0'17'78,"-17"1"-62,-1 0-16,0 17 16,1-17-16</inkml:trace>
  <inkml:trace contextRef="#ctx0" brushRef="#br0" timeOffset="208339.3346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51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5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8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7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9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7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7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9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22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81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7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8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7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9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7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7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8">11959 12100 0,'0'-17'16,"0"-1"-16,-17 18 15,-1 18 1,18-1-16,-18 19 16,1 69-1,17-52-15,0 18 0,0-1 16,17 36-16,19-53 16,-19-18-16,36 36 15,-18-53-15,1 17 16,-19-35-16</inkml:trace>
  <inkml:trace contextRef="#ctx0" brushRef="#br0" timeOffset="358968.111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82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8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9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8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3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7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8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3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6">29281 3193 0,'17'-18'16,"-17"0"-16,18 36 15,-1 35 1,1-18-16,-18 18 15,18 88-15,-18-70 16,0 70 0,0-71-16,17 1 0,-17-18 15,18 0-15,0 35 16,-1-53-16,19 18 16,-36-35-16,17-18 15</inkml:trace>
  <inkml:trace contextRef="#ctx0" brushRef="#br0" timeOffset="34039.3279">29333 4075 0,'0'0'15,"18"70"-15,-18-35 0,18 36 16,-1-53-16,19 35 15,-19-36-15,1 1 16,0-18-16,-1-18 16,1-17-1,-18 17-15,0-17 16,0-18-16,0 18 16,18-36-16,-1 36 15,-17 0-15,0-1 16,0 1-16</inkml:trace>
  <inkml:trace contextRef="#ctx0" brushRef="#br0" timeOffset="34350.5033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6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1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7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71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8">6421 8184 0,'35'0'15,"-70"0"-15,105 0 0,-35 0 0,36-17 16,-36 17-16,18-18 16,-35 18-16,-1-17 15,-17-1-15</inkml:trace>
  <inkml:trace contextRef="#ctx0" brushRef="#br0" timeOffset="49449.2724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4">7567 8220 0,'35'0'15,"-70"0"-15,106 0 0,-36 0 16,-17 0-16,17 0 16,0 0-16,0 0 0,18-18 15,-35 18-15,0 0 16,-36 0-16,0 0 15</inkml:trace>
  <inkml:trace contextRef="#ctx0" brushRef="#br0" timeOffset="50510.8639">7691 7920 0,'0'35'0,"0"0"15,0 54-15,17-54 16,-17 18-16,0 17 0,18-17 16,-1 35-1,-17-52-15,36 34 16,-19-52-16,1 0 0,0-18 16</inkml:trace>
  <inkml:trace contextRef="#ctx0" brushRef="#br0" timeOffset="50671.6274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7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4">9560 8149 0,'0'0'16,"71"-17"-16,-36-1 0,0 0 15,36 1-15,-53-1 16,17 18 0,-35-18-16</inkml:trace>
  <inkml:trace contextRef="#ctx0" brushRef="#br0" timeOffset="51913.5671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9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6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4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4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4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6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6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5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9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7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7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9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7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3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9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4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9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8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11">27428 3334 0,'18'-18'16,"0"18"-16,-1 0 16,-17-18-16,18 18 15</inkml:trace>
  <inkml:trace contextRef="#ctx0" brushRef="#br0" timeOffset="505240.6689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1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1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2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7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3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3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4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8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7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9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7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2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3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6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3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3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6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2">8096 8767 0,'53'-18'15,"-106"36"-15,124-36 0,-54 36 0,19-1 16,-19 1 0,-17 35-16,-17-18 15,17-17-15,-18-1 0,-35 36 16,53-35 0,53-18 15,-35 0-31,35 0 0,17 0 15,-52 0-15,17 0 16</inkml:trace>
  <inkml:trace contextRef="#ctx0" brushRef="#br0" timeOffset="80040.4677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01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3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8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5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1">6526 10407 0,'18'0'0,"-36"0"0,36-18 31,-36-17-16,1 17-15,-1-17 16,18 17-16,0 1 16,0-18-1,18-1-15,17 19 16,-17 34 0,-1 1-1</inkml:trace>
  <inkml:trace contextRef="#ctx0" brushRef="#br0" timeOffset="146581.3592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3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4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4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4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7">6438 12771 0,'0'0'0,"0"17"16,0 1-16,0-36 15,0 1 1,0-1-16,0-17 16,0 17-16,0-35 15,0 35-15,0 1 16,0-1-1,18 18-15,-1 18 0,1-1 16,0 1-16,-1 17 16</inkml:trace>
  <inkml:trace contextRef="#ctx0" brushRef="#br0" timeOffset="170633.0995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6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4">19173 12806 0,'18'0'16,"53"-18"-16,17 1 16,-53-1-16,36 18 15,-54 0-15,-34 0 16</inkml:trace>
  <inkml:trace contextRef="#ctx0" brushRef="#br0" timeOffset="191949.9994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4">23230 13053 0,'53'0'16,"-35"-18"-16,17 18 0,1 0 16,-1-17-16,0 17 15,-17 0-15,17-18 16</inkml:trace>
  <inkml:trace contextRef="#ctx0" brushRef="#br0" timeOffset="197103.3205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4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6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4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8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8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5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9">7338 6438 0,'0'53'16,"0"-35"-16,0-1 0,0 36 16,17-35-1,19 17-15,-19-17 16,1-18-16</inkml:trace>
  <inkml:trace contextRef="#ctx0" brushRef="#br0" timeOffset="10542.3663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3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7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3">6456 13670 0,'17'0'16,"-34"0"-16,34 18 0,1-18 16</inkml:trace>
  <inkml:trace contextRef="#ctx0" brushRef="#br0" timeOffset="79663.0625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5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1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9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8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1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8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9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7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11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1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3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3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5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9">24730 2081 0,'17'0'15,"1"0"-15,0 0 16,-1 0-16,19 0 0,-19 0 16</inkml:trace>
  <inkml:trace contextRef="#ctx0" brushRef="#br0" timeOffset="18156.8594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9">28716 3404 0,'53'18'16,"-18"0"-16,36-1 15,-36 1 1,53 17-16,-35-17 15,0 35-15,-35-36 16,-18 1-16,0 17 16,-18 1-16,-52 16 15,34-16-15,-34 34 16,35-34-16,17-19 16,-17 54-16,17-54 15,0 19-15</inkml:trace>
  <inkml:trace contextRef="#ctx0" brushRef="#br0" timeOffset="26678.1592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7">6720 5803 0,'0'18'15,"18"-1"-15,-18 1 0,18 17 16,-1 18-16,1 36 16,0-37-16,-18 37 15,0-36-15,0 17 16,0-35-16,0 36 15,17-53-15,-17 17 16,0-18-16,18 1 16,0 0-1,-1-18-15</inkml:trace>
  <inkml:trace contextRef="#ctx0" brushRef="#br0" timeOffset="39399.5134">7267 6262 0,'0'0'15,"36"0"-15,-1 0 0,0 0 0,36-18 16,-36 18-1,0 0-15,53-17 16,-52-1-16,-1 18 0,-17-18 16,17 18-16,-18-17 15,1 17-15,-36 0 16,1 0-16,-18 0 16</inkml:trace>
  <inkml:trace contextRef="#ctx0" brushRef="#br0" timeOffset="39584.6311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7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7">9331 6209 0,'-18'0'0,"1"0"15,17 18 1,-18-1 0,18 18-16,0-17 0,0 0 15,18-1-15,-18 1 16,0 0-16,17-1 0,19 19 15,-19-36-15,1 17 0,35-17 16,-36 0-16,1 0 16,0-17-16</inkml:trace>
  <inkml:trace contextRef="#ctx0" brushRef="#br0" timeOffset="42959.9457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9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3">11077 6085 0,'0'0'15,"0"89"-15,0-54 0,0 18 16,0-18-16,0 0 0,18 18 0,-18-35 15,35 52 1,-35-52-16,18 0 0,-18-1 16,17-17-1</inkml:trace>
  <inkml:trace contextRef="#ctx0" brushRef="#br0" timeOffset="44417.7967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1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5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9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6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4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6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4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5">4604 9102 0,'17'0'16,"19"0"-16,-19 0 0,19 0 0,-1 0 16,0 0-16,18-18 15,18 18-15,-54 0 16,1-18-16</inkml:trace>
  <inkml:trace contextRef="#ctx0" brushRef="#br0" timeOffset="72139.4989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8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9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21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31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7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5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8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8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6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9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5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7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7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7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3">12065 4004 0,'-18'0'16,"1"0"-1,17 18 1,0-1-16,17 1 16,1 0-16,17 17 15,-17-35-15,17 18 16,0-18-16,-17-18 16,17 0-1,-17-17-15,-18 17 16,0-17-16,0-36 15,-18 1 1,1 35-16,17-1 0</inkml:trace>
  <inkml:trace contextRef="#ctx0" brushRef="#br0" timeOffset="9498.1781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9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9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6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6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3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1">10354 15011 0,'18'17'16,"35"-17"-1,0 0-15,-18 0 16,18 0-16,0 0 0,0 0 0,-1 0 15,37 0-15,-54 0 16,0 0 0,-17 0-16,-1 0 0,-34-17 15</inkml:trace>
  <inkml:trace contextRef="#ctx0" brushRef="#br0" timeOffset="49772.6641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2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3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5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3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9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8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9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5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2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5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8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8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2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3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6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8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7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5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4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7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5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9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4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2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6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9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5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2">19861 7691 0,'18'0'32,"0"17"-32,17-17 15,-17 18-15,17-1 0,35 19 16,-34-19-16,-19 1 16,19-18-16,-19 18 0,19-18 15,-19 17-15,-34-17 31,-1 0-15,0 0-16,1-17 16</inkml:trace>
  <inkml:trace contextRef="#ctx0" brushRef="#br0" timeOffset="24007.6532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6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7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3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8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5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3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3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6">27517 3440 0,'17'0'0,"1"17"16,0 36 0,-18-35-16,0 17 0,17 0 15,-17 1-15,0-1 16,18 18-16,-18-36 15,0 1-15,18 0 0,-18-1 16,17 1 0,1-18-16</inkml:trace>
  <inkml:trace contextRef="#ctx0" brushRef="#br0" timeOffset="40036.5237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4">25277 3387 0,'-18'53'0,"0"-18"16,18 88-16,0-70 15,18 0-15,-18 18 16,35-18-16,18 35 15,-18-53-15,1-17 0,17-1 16</inkml:trace>
  <inkml:trace contextRef="#ctx0" brushRef="#br0" timeOffset="42760.5477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3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4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6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8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8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3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8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9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8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8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7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9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8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62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8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4">11342 7285 0,'17'-18'16,"1"18"-16,0 0 15,-1 0-15,19 0 16,-19 0-16,1 18 15,-18 0 1,0 17-16,18-18 0,-1 36 16,-17-35-16,18 35 15,-18-35-15,17-1 16,-17 1-16,-17-18 16,-1 0-1,1 0 1,-1-18-1,0 18-15</inkml:trace>
  <inkml:trace contextRef="#ctx0" brushRef="#br0" timeOffset="107165.498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2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3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5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4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4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92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6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6">11871 11395 0,'18'0'15,"-1"0"1,1 0-16,17 0 16,0 0-16,1 0 0,-1 0 0,0-18 15,1 18 1,-19 0-16</inkml:trace>
  <inkml:trace contextRef="#ctx0" brushRef="#br0" timeOffset="170813.1544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4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3">15099 11906 0,'35'0'15,"-17"0"-15,17 0 16</inkml:trace>
  <inkml:trace contextRef="#ctx0" brushRef="#br0" timeOffset="186127.9887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4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5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7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5">11536 10918 0,'17'18'32,"1"-18"-17,0 0 1,-1 0-16,1 0 15,-18-18-15,-18 18 47</inkml:trace>
  <inkml:trace contextRef="#ctx0" brushRef="#br0" timeOffset="255248.8244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7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72">28099 6703 0,'17'0'16,"-34"0"-16,52 0 0,-17-18 0,52 18 15,-34 0-15,105-17 16,-36 34-16,1-17 16,18 0-16,17 18 0,176-18 15,-158 17-15,176-17 16,-176 0-1,-36-17-15,-17 17 0,-35 0 16,-53-18-16</inkml:trace>
  <inkml:trace contextRef="#ctx0" brushRef="#br0" timeOffset="272694.3327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9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8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7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5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8">15663 13317 0,'0'36'0,"0"-72"16,0 89-16,-17-53 0,17 18 16,0-36-1,0-35 1,0 36-16,0-36 15,0 18-15,17 17 0,1-35 16,0 53-16,-1-18 16,1 18-1,17 18-15,-17 0 16,-18-1 0</inkml:trace>
  <inkml:trace contextRef="#ctx0" brushRef="#br0" timeOffset="316861.6158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22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7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8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4">24518 12823 0,'0'0'16,"53"0"-16,-18-17 15,1 17 1,-19-18-16,18 18 15,-35-17-15,-17-1 16</inkml:trace>
  <inkml:trace contextRef="#ctx0" brushRef="#br0" timeOffset="324604.1539">24589 12771 0,'0'35'15,"0"-18"-15,0 19 16,17-19-16,-17 36 15,0-35-15,18 35 16,0-53-16,-18 18 16,17-18-16,1 0 15,-1-18-15</inkml:trace>
  <inkml:trace contextRef="#ctx0" brushRef="#br0" timeOffset="324947.145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9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7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9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9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3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8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4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3">29827 16828 0,'0'0'0,"0"17"15,0 1 1,0-1 0,0 1-16,0 0 0,0-1 15,-35 19-15,35-19 16,-18 1-16,1 0 0,-1-1 16</inkml:trace>
  <inkml:trace contextRef="#ctx0" brushRef="#br0" timeOffset="37899.6233">30039 16298 0,'0'0'0,"18"18"16,17 35 0,0-18-16,1 0 15,16 1-15,-16-1 16,-1 0-16,0 1 0,18-1 16,-35-18-16,-1 1 15,1-18-15,-18 18 0,0-36 16</inkml:trace>
  <inkml:trace contextRef="#ctx0" brushRef="#br0" timeOffset="38140.7971">30533 16351 0,'-18'0'15,"1"36"1,-1-19-16,0 36 15,18-18-15,-17 18 0,-1 53 16,18-35 0,0-36-16,0 18 0,0 0 15,35 17-15,-35-52 16,36 17 0,-36-17-16,17-18 15,-17-18-15</inkml:trace>
  <inkml:trace contextRef="#ctx0" brushRef="#br0" timeOffset="38624.1637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6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901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01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9">25365 16581 0,'0'0'16,"0"35"-16,0-18 16,0-34-1,0-1 1,17-17 0,1 0-16,0-1 15,-18 19-15,17 17 16,1 0-16,-18 17 15,0 1 1,0 0 0,0 17-16,0-17 15,0-1 1,18-17-16,-1-17 16</inkml:trace>
  <inkml:trace contextRef="#ctx0" brushRef="#br0" timeOffset="46315.0351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1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6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5">30850 10530 0,'18'0'0,"17"0"15,-17 0-15,35-17 16,-18 17-16,0 0 15,1-18-15,-1 18 16,-17-17-16,-18-1 16</inkml:trace>
  <inkml:trace contextRef="#ctx0" brushRef="#br0" timeOffset="86804.9448">30992 10283 0,'-18'36'16,"18"-19"-16,0 19 15,0 34-15,0-34 16,0-1-16,0 35 16,18-34-16,17 17 15,-18-36-15,36 18 16,-35-35-16,17 18 15,-35-36-15,18 18 16</inkml:trace>
  <inkml:trace contextRef="#ctx0" brushRef="#br0" timeOffset="87322.5125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5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9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5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3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6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7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8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6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4">9737 7638 0,'-18'0'15</inkml:trace>
  <inkml:trace contextRef="#ctx0" brushRef="#br0" timeOffset="33802.5774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8">11395 7214 0,'0'18'15,"0"0"-15,0 17 16,0 0-16,17 0 0,1 1 16,0 52-1,-1-53-15,1 0 0,17 18 16,-17-35-16</inkml:trace>
  <inkml:trace contextRef="#ctx0" brushRef="#br0" timeOffset="35580.2667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91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6">14799 7479 0,'18'0'15,"-18"18"1,17-1-16,1 18 16,0-17-16,17 17 15,-17-35-15,-1 18 16,-17 0-16,-17-18 31,-19 0-31,19 0 16,-19-18-16,19 18 15,-1-18-15,0 18 0,1-17 16,-1 17 0</inkml:trace>
  <inkml:trace contextRef="#ctx0" brushRef="#br0" timeOffset="37346.1651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5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8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7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5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6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8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5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3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2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6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9">14217 13758 0,'35'-17'15,"-70"34"-15,88-34 0,-18-1 0,0 0 16,-17 1 0,-36-1-1</inkml:trace>
  <inkml:trace contextRef="#ctx0" brushRef="#br0" timeOffset="111113.4822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2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5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6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4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7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8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5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8">18662 12753 0,'18'53'16,"-36"-106"-16,53 123 0,18-52 15,-35-18 1,-1-18-16,1 18 0,17-17 16,-35-1-16,-17 1 15,17-1-15,-36-17 16,1 35-16,0-18 15,17 18-15,1 0 16,34 18 0</inkml:trace>
  <inkml:trace contextRef="#ctx0" brushRef="#br0" timeOffset="163237.8146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4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6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7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5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6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8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5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4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41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4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7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4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4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1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5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6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3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5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7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1">26317 6050 0,'18'0'16</inkml:trace>
  <inkml:trace contextRef="#ctx0" brushRef="#br0" timeOffset="35629.6316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4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6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8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31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9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1">10231 4745 0,'17'0'16,"-17"18"-16,18-18 16</inkml:trace>
  <inkml:trace contextRef="#ctx0" brushRef="#br0" timeOffset="49115.6209">10283 5080 0,'18'35'16,"-36"-70"-16,36 88 0</inkml:trace>
  <inkml:trace contextRef="#ctx0" brushRef="#br0" timeOffset="50033.6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9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9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5">10583 6174 0,'18'0'16,"-18"17"0,0 1-16</inkml:trace>
  <inkml:trace contextRef="#ctx0" brushRef="#br0" timeOffset="64174.4886">10654 6544 0,'0'0'16,"18"18"-16</inkml:trace>
  <inkml:trace contextRef="#ctx0" brushRef="#br0" timeOffset="66676.7875">27146 10583 0,'-17'89'16,"34"-178"-16,-34 230 0,17-88 15,0 0-15,17-17 0,19 69 16,-19-69 0,18 17-16,-17-36 15</inkml:trace>
  <inkml:trace contextRef="#ctx0" brushRef="#br0" timeOffset="66922.7455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2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2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5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3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5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8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5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4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4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2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8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7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11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4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8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8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6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9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601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3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2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6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7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4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7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7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1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7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21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7">24059 15134 0,'0'0'0,"53"0"0,-17 0 15,-1 0-15,0 0 0,18 0 16,0-17-16,-18 17 0,-17 0 16,17-36-1,-35 19-15</inkml:trace>
  <inkml:trace contextRef="#ctx0" brushRef="#br0" timeOffset="48229.0612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8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5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6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2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7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8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3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2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4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4">9313 5733 0,'18'35'16,"-36"-70"-16,36 105 0,-18 18 15,0-52-15,0-1 0,0 36 16,18-36-16,-18 18 16,0-36-16,17-17 15,1 18-15</inkml:trace>
  <inkml:trace contextRef="#ctx0" brushRef="#br0" timeOffset="42160.1831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9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5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7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6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5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3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6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7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6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92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7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6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5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92">26793 14164 0,'0'18'0,"0"-1"31,18-17-16</inkml:trace>
  <inkml:trace contextRef="#ctx0" brushRef="#br0" timeOffset="175779.9304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6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7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6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5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4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7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4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6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6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4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4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customXml" Target="../ink/ink6.xml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customXml" Target="../ink/ink7.xml"/><Relationship Id="rId8" Type="http://schemas.openxmlformats.org/officeDocument/2006/relationships/image" Target="../media/image70.png"/><Relationship Id="rId9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customXml" Target="../ink/ink8.xml"/><Relationship Id="rId8" Type="http://schemas.openxmlformats.org/officeDocument/2006/relationships/image" Target="../media/image18.png"/><Relationship Id="rId9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customXml" Target="../ink/ink9.xml"/><Relationship Id="rId7" Type="http://schemas.openxmlformats.org/officeDocument/2006/relationships/image" Target="../media/image6.png"/><Relationship Id="rId8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3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customXml" Target="../ink/ink16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customXml" Target="../ink/ink17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customXml" Target="../ink/ink5.xml"/><Relationship Id="rId10" Type="http://schemas.openxmlformats.org/officeDocument/2006/relationships/image" Target="../media/image9.pn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0" y="3910292"/>
            <a:ext cx="325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Green: 0.98, shift right, flat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Red: 0.9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YellowL</a:t>
            </a:r>
            <a:r>
              <a:rPr lang="en-US" b="1" dirty="0" smtClean="0">
                <a:solidFill>
                  <a:srgbClr val="0000FF"/>
                </a:solidFill>
              </a:rPr>
              <a:t> 0.5</a:t>
            </a:r>
            <a:r>
              <a:rPr lang="en-US" b="1" dirty="0">
                <a:solidFill>
                  <a:srgbClr val="0000FF"/>
                </a:solidFill>
              </a:rPr>
              <a:t>, oscillations</a:t>
            </a:r>
          </a:p>
        </p:txBody>
      </p:sp>
    </p:spTree>
    <p:extLst>
      <p:ext uri="{BB962C8B-B14F-4D97-AF65-F5344CB8AC3E}">
        <p14:creationId xmlns:p14="http://schemas.microsoft.com/office/powerpoint/2010/main" val="239127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27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Screen Shot 2017-08-22 at 4.21.51 PM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9" y="1011519"/>
            <a:ext cx="3531467" cy="5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8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2 at 4.30.0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4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Screen Shot 2017-08-22 at 6.20.49 PM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09653"/>
            <a:ext cx="4318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1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Screen Shot 2017-08-22 at 6.22.20 PM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3896921"/>
            <a:ext cx="3248781" cy="545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0476" y="2394857"/>
            <a:ext cx="258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Why not use average of first 1/(1-beta) data as initial?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2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07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2 at 7.48.16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47427" y="4641334"/>
            <a:ext cx="320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Why not do normalization?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After normalize data, in mini batch we still have variation. Any other reasons?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0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2 at 7.52.1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9156095" y="4874381"/>
            <a:ext cx="249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training example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3355" y="5401726"/>
            <a:ext cx="249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Layer of </a:t>
            </a:r>
            <a:r>
              <a:rPr lang="en-US" dirty="0" err="1" smtClean="0">
                <a:solidFill>
                  <a:srgbClr val="0000FF"/>
                </a:solidFill>
              </a:rPr>
              <a:t>nuro</a:t>
            </a:r>
            <a:r>
              <a:rPr lang="en-US" dirty="0" smtClean="0">
                <a:solidFill>
                  <a:srgbClr val="0000FF"/>
                </a:solidFill>
              </a:rPr>
              <a:t> network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1755" y="6488668"/>
            <a:ext cx="249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Mini batches</a:t>
            </a:r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65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72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481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63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51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89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06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357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7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40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97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00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6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3 at 3.46.3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8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06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74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Screen Shot 2017-08-22 at 4.15.52 PM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4" y="1100667"/>
            <a:ext cx="1778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428</Words>
  <Application>Microsoft Macintosh PowerPoint</Application>
  <PresentationFormat>Custom</PresentationFormat>
  <Paragraphs>101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PowerPoint Presentation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PowerPoint Presentation</vt:lpstr>
      <vt:lpstr>Implementing exponentially weighted averages</vt:lpstr>
      <vt:lpstr>Optimization Algorithms</vt:lpstr>
      <vt:lpstr>Bias correction</vt:lpstr>
      <vt:lpstr>Optimization Algorithms</vt:lpstr>
      <vt:lpstr>PowerPoint Presentation</vt:lpstr>
      <vt:lpstr>PowerPoint Presentation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Other learning rate decay methods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Brian Yang</cp:lastModifiedBy>
  <cp:revision>76</cp:revision>
  <dcterms:created xsi:type="dcterms:W3CDTF">2017-07-10T20:19:53Z</dcterms:created>
  <dcterms:modified xsi:type="dcterms:W3CDTF">2017-08-24T16:29:26Z</dcterms:modified>
</cp:coreProperties>
</file>