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257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05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949"/>
    <p:restoredTop sz="94674"/>
  </p:normalViewPr>
  <p:slideViewPr>
    <p:cSldViewPr snapToGrid="0" snapToObjects="1">
      <p:cViewPr varScale="1">
        <p:scale>
          <a:sx n="71" d="100"/>
          <a:sy n="71" d="100"/>
        </p:scale>
        <p:origin x="-840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47" Type="http://schemas.microsoft.com/office/2015/10/relationships/revisionInfo" Target="revisionInfo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9T22:02:04.84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2611 6297 0,'17'18'15,"1"-1"-15,35-17 16,-18 0-1,18 0-15,0 0 0,88-17 16,-53-1-16,0 18 16,124-18-1,-106 18-15,17 0 0,124 0 16,-123 0-16,-1 0 16,1-17-16,140 17 15,301-35 16,-530 35-31,0 0 16,-17 0-16</inkml:trace>
  <inkml:trace contextRef="#ctx0" brushRef="#br0" timeOffset="1190.6731">13229 6332 0,'18'-17'15,"17"17"1,0 0-16,18-18 0,0 18 0,124 0 15,-89 0-15,141 0 16,-105 0-16,158-18 16,-123 18-1,-1-17-15,160-1 16,-177 18-16,53 0 16,-141 0-16,53 0 15</inkml:trace>
  <inkml:trace contextRef="#ctx0" brushRef="#br0" timeOffset="2069.1366">28399 6403 0,'17'0'15,"54"18"1,-18-18-1,17 0-15,36-18 0,106 0 16,-71 18-16,18 0 16,-1 0-16,1 0 0,194 0 15,-194 0-15,158 18 16,-176 0 0,-53-18-16,54 17 15,-89-17-15</inkml:trace>
  <inkml:trace contextRef="#ctx0" brushRef="#br0" timeOffset="5578.6037">18045 6703 0,'0'-35'15,"0"17"-15,-18 0 0,-17-17 16,17 35-16,-53-18 16,36 18-16,0 0 15,-36 36 1,36-1-16,17 0 0,-17 18 15,18 53-15,17-71 16,17 0-16,1 1 0,17-1 16,36-17-16,-36-1 15,35-34 1,-17-19-16,0-17 16,-35 1-16,17-19 15,-35 18-15,0-17 16,0 52-16,0-17 15,-17 35-15,17 0 16,0 17-16,0 1 16,0 35-16,0 53 15,17-53-15,-17-1 0,0 54 16,18-53-16,17 35 16,-17-52-16,-1 17 15</inkml:trace>
  <inkml:trace contextRef="#ctx0" brushRef="#br0" timeOffset="5912.0608">18450 6668 0,'-17'17'0,"-1"18"0,-17 36 16,17-36-16,18 71 16,0-53-16,18 18 15,17-36-15,53 0 16,-35-35-16,35-18 16,-35 1-1,0-36-15,-35 18 16,-1-36-16,-34 36 15,-36-53-15,18 52 16,-36 19-16,36-1 16,-36 36-16,54-1 15,17 1 1,0 0-16</inkml:trace>
  <inkml:trace contextRef="#ctx0" brushRef="#br0" timeOffset="6323.3293">19050 6826 0,'-18'0'94,"18"18"-79,0 0-15,0-1 16,0 1-1,18-18 17,-18 17-32,0-34 31,-18 17-15,1-18-1</inkml:trace>
  <inkml:trace contextRef="#ctx0" brushRef="#br0" timeOffset="6590.2591">19438 6544 0,'0'0'15,"-18"0"-15,1 53 16,-1 0-16,-52 70 16,34-52-16,-52 52 15,53-52-15,-18 35 16,53-53 0,-35 17-16,35-52 0,0 0 15,0-1-15,17-17 16</inkml:trace>
  <inkml:trace contextRef="#ctx0" brushRef="#br0" timeOffset="6848.8861">19420 7056 0,'18'35'15,"-18"-18"1,18 1 0,-1-18-16,-17 18 15,18-18-15,0-18 16,-1 0 0,-17 1-16,0-1 15,-17 1 1,-1 17-16,-35 0 15</inkml:trace>
  <inkml:trace contextRef="#ctx0" brushRef="#br0" timeOffset="121729.6949">9525 10089 0,'18'-17'78,"35"-1"-62,-18 18-16,18 0 15,53-17-15,-53 17 16,105 17-16,-87-17 16,123 0-1,-106 0-15,88-35 16,-87 35-16,52-35 16,-88 17-16,17 0 15,-52 18-15,-36 0 16,-35 0-1,18 0-15</inkml:trace>
  <inkml:trace contextRef="#ctx0" brushRef="#br0" timeOffset="122257.6043">10125 9701 0,'0'0'15,"17"-17"-15,-34 17 16,-19 0-1,1 17-15,0 1 16,-18 17-16,0-17 0,-17 0 16,17 17-16,-18-17 0,-35 34 15,71-34-15,-36 17 16,54-17-16,17 0 16,17-18-16,1 17 0,70 19 15,-35-36-15,18 17 16,-18-17-16,0 18 0,52-1 15,-52 1 1,-17 35-16,-19-18 16,-17-17-16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9T23:59:53.38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19685 1023 0,'18'-18'15,"-18"1"-15,17 17 32,-17 17-32,18 36 15,-18 0-15,18 88 16,-18-52-16,0 122 15,0-123-15,0 1 16,0-1-16,0-35 0,0 53 16,0-71-16,0 0 15,0-17-15,0-36 16,-18-35 0,18 18-1,0-53-15,0 17 16,-18-52-16,18 52 15,0-70-15,0 70 16,0-17 0,18 35-16,0 0 0,17-17 15,-18 52-15,1-17 16,17 0-16,-17 17 16,35-17-16,-35 35 15,-1-18-15,19 36 16,-36-1-16,35 54 15,-18-36-15,1 89 16,0-54-16,-1 1 16,-17 17-16,18 0 0,17 71 15,-17-106-15,0 53 16,-1-53-16,1 0 16,-18-18-1,17 0-15,-34-35 31</inkml:trace>
  <inkml:trace contextRef="#ctx0" brushRef="#br0" timeOffset="209.6459">19720 1746 0,'0'0'0,"36"0"15,-19-17-15,71-19 16,-52 19-16,17-1 16,-36 18-16</inkml:trace>
  <inkml:trace contextRef="#ctx0" brushRef="#br0" timeOffset="1455.6737">21996 1041 0,'17'0'0,"1"53"16,35 35-1,-35-35-15,17 0 0,-18 0 16,19 17-16,-19-17 0,36 53 16,-35-71-16,17 36 15,-35-36-15,18 0 16</inkml:trace>
  <inkml:trace contextRef="#ctx0" brushRef="#br0" timeOffset="1884.3846">22031 1094 0,'0'-18'16,"0"36"-16,53-71 0,-18 35 15,53-17-15,18 17 16,-71 18-16,36 0 16,-53 18-16,-18-1 15,0 1-15,0 17 16,-53 18 0,35-17-16,0-1 0,18-18 15,0 19-15,0-19 0,18 19 16,35 17-16,0-18 15,-18-18-15,18 19 16,0-19-16,0 1 16,-18 17-16,1-17 0,-19 17 15,-17 1-15,-17-1 16,-19-18-16,-34 19 16,34-19-16,-52 1 15,53-18-15,-18 0 16,35 0-16,18-18 15</inkml:trace>
  <inkml:trace contextRef="#ctx0" brushRef="#br0" timeOffset="17954.7256">4621 8008 0,'0'18'16,"0"17"-1,0 18 1,36 35-16,-19 0 15,1-35-15,0 0 16,-1 53-16,-17-71 16,18 53-1,-18-52-15,0-19 0,18 36 16,-18-35-16,17-18 16</inkml:trace>
  <inkml:trace contextRef="#ctx0" brushRef="#br0" timeOffset="18310.6968">5115 8290 0,'-35'53'16,"35"-35"-16,-18 70 15,18-53-15,18 36 16,17-36-16,-17 0 0,52 1 16,-17-36-16,18 0 15,-18-18 1,0-17-16,-18 17 16,-17-35-1,-18 18-15,-36-36 0,1 54 16,-18-36-16,0 18 15,18 17-15,0 18 16,17-18-16,-17 18 0,17 0 16,18 18-1,35 0-15,-17-18 16</inkml:trace>
  <inkml:trace contextRef="#ctx0" brushRef="#br0" timeOffset="18606.2146">5750 8273 0,'0'17'15,"-17"19"1,-1 16-16,18-16 16,0-1-16,35 53 15,18-35 1,-18-35-16,1-1 0,17-17 15,0 0-15,-18 0 0,35-52 16,-34 34-16,-19-17 16,-17-36-16,0 36 15,-35 17-15,0-17 0,0 0 16,-18 17-16,0 0 16,0 18-16,-53 0 15,71 18-15,-36 17 16</inkml:trace>
  <inkml:trace contextRef="#ctx0" brushRef="#br0" timeOffset="19219.019">6632 8220 0,'18'0'15,"0"0"-15,-18-18 16,17 18-16,1 0 16,-18 18-1</inkml:trace>
  <inkml:trace contextRef="#ctx0" brushRef="#br0" timeOffset="19340.634">6720 8520 0,'18'0'16,"-36"0"-16,54 0 16</inkml:trace>
  <inkml:trace contextRef="#ctx0" brushRef="#br0" timeOffset="19969.4867">7832 8096 0,'0'0'16,"-71"0"-16,36 0 0,-18 0 15,18 0-15,-1 18 16,19 0-16,17 17 16,17-35-16,19 17 15,-1 19-15,18-19 0,35 19 16,-35-19-16,0 36 15,-35-35-15,-1 17 16,-34-17-16,-54-1 16,36 1-1,-71 0-15,71-18 16,-18 0-16,17 0 0,19 0 16,-1-36-16,36 1 15</inkml:trace>
  <inkml:trace contextRef="#ctx0" brushRef="#br0" timeOffset="20411.5416">8202 8237 0,'0'0'0,"0"36"0,0-1 16,0-17-16,0 34 15,18-34-15,-18 17 16,0-52-1,0-19 1,0 1-16,0-18 16,0 18-1,17-18-15,1 35 16,17 1-16,-17 17 16,0 17-16,-1 36 15,-17-17-15,18-19 16,-18 36-1,0-35-15,0-1 16,0-34 0,17-18-1,1 17-15,35-17 16,-35 17-16,17 0 16,-17 18-16,17 0 15,-17 18 1,-18 35-16,0-35 15,17 17 1,1 0-16,-1 0 16,1-35-16</inkml:trace>
  <inkml:trace contextRef="#ctx0" brushRef="#br0" timeOffset="21197.3456">8837 8255 0,'0'0'0,"-35"0"0,17 18 16,1 17-16,-1 0 15,18-17 1,0-1-16,35 19 16,0-19-16,1-17 15,-1 0-15,-17 0 0,-1 0 16,1-17-16,-18-19 15,0 19-15,0-18 16,-18 17 0,18 0-16,-17 1 15,17 34 1,17 19 0,-17-1-16,36 0 15,-19-17-15,1-18 16,35 17-16,-18-17 15,0-17-15,-17-1 16,17-17 0,-17-36-16,0 36 0,-18-18 15,0 18 1,0-18-16,-36-71 16,1 36-1,0 18 1,17 34-16,18 19 0,-18 17 15,18 17-15,0 19 16,0 17-16,18 52 16,0 19-16,17-54 15,-17-17-15,-1 0 0,19 0 16,-19-18-16,18 1 0,1-1 16,17-17-16,-18-18 15,18-18 1,-18-17-16,-17 17 15,-1-17-15,19-53 0,-36 52 16,17-69 0,-17 52-16,0 0 0,-17 0 15,17 0-15,0 0 0,-18 0 16,18 35-16,0 1 16,-18 34-1,18 72-15,0-54 16,18 88-16,0-70 15,17 71 1,-17-71-16,52 35 16,-35-53-16,36 18 15,-36-35-15,-17-1 16,0 1-16,-18 0 0</inkml:trace>
  <inkml:trace contextRef="#ctx0" brushRef="#br0" timeOffset="23840.3611">17198 7902 0,'0'-17'15,"-18"-1"-15,1 0 16,-1 18-16,-35-35 16,18 17-16,-18 18 15,18 0-15,17 0 0,-17 18 16,17 0-16,-35 17 16,53 0-16,-17 18 15,17-18-15,17-17 16,18 35-16,1-35 15,17-1-15,-36-17 16,19 0-16,-19-17 16,18-19-16,-35 1 15,18-18 1,-18 18-16,-18 0 16,18 17-16,0-17 15,0 52 1,18 36-16,0 0 15,17 53 1,-17-53-16,-1 0 0,-17 0 16,36 53-16,-36-54 15,17-16-15,1 34 16,-18-52-16,0 0 0,0-1 16</inkml:trace>
  <inkml:trace contextRef="#ctx0" brushRef="#br0" timeOffset="24395.2358">17357 7885 0,'0'0'0,"0"-18"16,17 0 0,1 1-16,0-1 15,17 0 1,0 1-16,36-1 16,-36 18-16,-17-18 15,17 18-15,18-17 16,-36 17-16,1-18 0,0 18 15,-18 18 1,0 35-16,0-18 16,0 0-16,0 18 15,0-17-15,0 16 0,17 1 0,-17-17 16,36 52-16,-36-53 16,35 36-1,-17-54-15,-18 19 16,17-19-16,-17 1 15,0-1-15,-17-17 16,-1 0-16</inkml:trace>
  <inkml:trace contextRef="#ctx0" brushRef="#br0" timeOffset="24590.1954">17463 8220 0,'35'-18'16,"0"0"-16,36 1 15,-18-1-15,52-17 16,-69 17-16,-1 1 16,-17 17-16,-1-18 0</inkml:trace>
  <inkml:trace contextRef="#ctx0" brushRef="#br0" timeOffset="25057.6589">18327 8043 0,'-35'0'16,"17"0"0,0 0-1,18 18-15,0 0 16,0-1 0,18-17-16,0 0 15,-1 0 1,-17-17-16,0-1 15,-17 18 1,-1-18-16,0 18 16,1 0-16</inkml:trace>
  <inkml:trace contextRef="#ctx0" brushRef="#br0" timeOffset="25314.1091">18680 7708 0,'0'0'0,"17"0"0,-17 18 16,-35 52-1,35-34-15,-53 87 16,18-70-1,-36 71-15,54-72 16,-1 1-16,-17 18 16,-1-1-1,19-52-15,-1 17 16</inkml:trace>
  <inkml:trace contextRef="#ctx0" brushRef="#br0" timeOffset="25580.8502">18697 8237 0,'0'18'15,"18"-18"1,-18 18-1,18-18-15,-1 0 16,-17-18 31,-35 0-31,0 18-16</inkml:trace>
  <inkml:trace contextRef="#ctx0" brushRef="#br0" timeOffset="27888.0274">22154 7779 0,'0'-18'15,"0"0"-15,0 1 16,-17-18 0,-1 17-16,-17 18 0,17-18 15,-17 18-15,-36 0 16,36 18-16,-18 0 15,18 17-15,0 18 16,17-18-16,18 18 16,18-18-1,-1 1-15,19-19 0,-1 1 16,0-1-16,0-17 0,1 0 16,-19 0-16,19 0 0,-1-35 15,-17 18-15,-1-54 16,-17 36-16,-17-18 15,17 35-15,0-17 16,-18 17 0,18 36-1,18 35-15,-1 0 16,18 35-16,-17-35 16,17 35-16,-17-35 15,0-18-15,-1 0 16,-17 1-16,0 17 0,0-36 15</inkml:trace>
  <inkml:trace contextRef="#ctx0" brushRef="#br0" timeOffset="28303.6604">22366 7779 0,'0'-18'0,"35"0"15,-17 1 1,0-1-16,35 1 15,-36-1-15,19 0 16,-19 18-16,1-17 16,-1 17-16,1 0 15,-18 17-15,0 1 16,18 0-16,-18 52 16,17-35-16,1 71 15,0-53-15,-1 53 16,1-53-16,17 53 15,-17-71-15,-1 18 16,-17-35-16,18 17 16,-18-18-1,-18-17-15</inkml:trace>
  <inkml:trace contextRef="#ctx0" brushRef="#br0" timeOffset="28477.5962">22437 8149 0,'0'0'15,"35"-17"-15,-17-1 0,70-17 16,-53 17-16,53-17 16,-52 17-16,-1 0 15,-18 18-15</inkml:trace>
  <inkml:trace contextRef="#ctx0" brushRef="#br0" timeOffset="29329.9374">23107 7990 0,'-18'0'16,"1"0"-1,17 18 1,0 0-1,0-1-15,0 1 16,17-36 15,-17 1-15,-17 17 0,17-18-1,0 36 16,17-18-15,-34 0 15,17-18-15</inkml:trace>
  <inkml:trace contextRef="#ctx0" brushRef="#br0" timeOffset="29901.8639">23354 7602 0,'0'0'0,"0"18"0,0 0 16,0 35-16,0-18 15,0 0-15,0 0 0,0 18 16,18 0-16,-1 106 16,1-36-1,-1-34 1,-17-36-16,18-36 15,-18 18 1</inkml:trace>
  <inkml:trace contextRef="#ctx0" brushRef="#br0" timeOffset="31631.2857">24342 8026 0,'-18'0'0,"0"0"16,18 17-1,-17 1 1,17 0-16,17-18 15,1 17-15,0-17 16,-1 0 0,1-17-16,-18-1 15,0 0 1,-18 1-16,1 17 16,-1-18-16,0 18 15,1 0 1</inkml:trace>
  <inkml:trace contextRef="#ctx0" brushRef="#br0" timeOffset="31925.8916">24994 7673 0,'0'0'0,"0"-18"15,-17 36-15,-1 0 16,-35 34-16,18-16 16,0 17-16,-36 35 15,36-35-15,-1 0 16,-16 0-16,16-18 0,-17 53 15,36-53-15,-36 18 16,35-35-16,-17 17 16,17-17-16</inkml:trace>
  <inkml:trace contextRef="#ctx0" brushRef="#br0" timeOffset="32204.2257">24906 8220 0,'0'17'0,"0"-34"0,0 52 16,0-17-16,0-1 15,18 1-15,-1 0 16,1-18-16,17 0 15,-17 0-15,0 0 16,-18-18-16,0-17 16,-18 17-16,-35 0 15,35 18-15,-35-17 16,18 17-16,18 0 16</inkml:trace>
  <inkml:trace contextRef="#ctx0" brushRef="#br0" timeOffset="34417.6646">4727 9102 0,'0'17'16,"18"-17"-16,0 18 16,17-18-16,0 0 0,36 0 15,-1 0-15,18 0 0,1-18 16,122-17-16,-105 17 15,18 1-15,87-19 16,-52 1 0,-106 35-16,0 0 0,-36 18 15</inkml:trace>
  <inkml:trace contextRef="#ctx0" brushRef="#br0" timeOffset="42413.4764">5874 9490 0,'17'-18'15,"-17"0"1,18 1 15,-18 34-31,0 1 16,18 17-1,-18 1-15,17 34 16,-17-35-16,18 1 16,17-1-16,1 0 0,69 1 15,-52-19-15,71-17 16,-71 0-16,0 0 15,52 0-15,-52 0 16,-17 0-16,-19 0 16,1 0-16,0 0 15</inkml:trace>
  <inkml:trace contextRef="#ctx0" brushRef="#br0" timeOffset="43126.3992">7338 9472 0,'17'0'16,"1"0"15,-18 53-31,0-18 16,18 1-16,-18-1 0,0 35 15,0-17-15,17 18 16,-17-36 0,0 0-16,0 1 15,0-1-15,18-17 16</inkml:trace>
  <inkml:trace contextRef="#ctx0" brushRef="#br0" timeOffset="43498.5981">7708 9719 0,'0'18'32,"-17"-1"-17,17 1-15,17 17 16,1-17-16,-1 0 15,1-18-15,17 0 16,-17 0-16,0-18 16,-1 0-16,1-17 15,-18 0-15,-18-1 16,1 19 0,-1-1-16,0 0 15,1 18-15,-1 0 0,0 0 16,18 18-16,0 0 15</inkml:trace>
  <inkml:trace contextRef="#ctx0" brushRef="#br0" timeOffset="43766.7663">8220 9402 0,'-18'17'16,"0"18"-16,-17 1 15,18-1-15,-36 71 16,35-53-16,-35 70 16,35-70-16,1-18 15,-18 54-15,17-36 16,0-18-16,18-18 15,0 1-15</inkml:trace>
  <inkml:trace contextRef="#ctx0" brushRef="#br0" timeOffset="44029.0536">8255 9878 0,'0'17'0,"0"-34"0,18 52 16,-18 0-1,17-17-15,1 0 16,0-18 0,-1 0-16,-17-18 0,0 0 15,18 1-15,-18-1 16,-18-17-16,18 17 15,-35 1-15,17 17 16,1 0 0</inkml:trace>
  <inkml:trace contextRef="#ctx0" brushRef="#br0" timeOffset="46986.2396">20144 9208 0,'0'0'16,"-18"-36"-16,0 19 0,1-1 15,-1 18 1,-17 18-16,17 17 16,1 0-16,-1 0 15,0 1-15,18 17 0,0-18 0,18 35 16,17-34 0,-17-1-16,35-17 15,-18-18-15,18 17 0,35-34 16,-53-1-16,36-35 15,-53 35-15,-18-17 16,0 0-16,-18-18 0,0 35 16,-52-52-16,17 35 15,-35 17-15,52 0 16,1 18-16,0 0 0,17 0 16,18 18-16,35 17 15,1-17-15,-1-1 16</inkml:trace>
  <inkml:trace contextRef="#ctx0" brushRef="#br0" timeOffset="47202.7089">20673 9437 0,'17'0'0,"1"0"31,0 0 0,-18 17-31,17-17 16</inkml:trace>
  <inkml:trace contextRef="#ctx0" brushRef="#br0" timeOffset="47456.9404">20955 9102 0,'0'0'0,"-18"0"0,18 17 15,0 19 1,0-1-16,18 18 15,-18 0-15,0 0 0,0-18 16,18 18-16,-18 0 16,0-18-16,17 18 0,1 17 15,-18-52-15,18 35 16</inkml:trace>
  <inkml:trace contextRef="#ctx0" brushRef="#br0" timeOffset="47974.6348">21431 9419 0,'-17'0'16,"-19"18"15,36-1-31,0 1 0,0 0 16,18-1-1,0-17-15,-1 18 16,1-18-16,0 0 16,-18-18-16,17 18 15,-17-17-15,-17-1 16,-1 0-16,0 18 15,1 0-15,-1-17 16,36 17 15,-1 0-31,1 0 16,-18 17 0,-18-17-1</inkml:trace>
  <inkml:trace contextRef="#ctx0" brushRef="#br0" timeOffset="48414.2653">21908 9190 0,'0'0'0,"-18"18"31,-17 17-15,-1 35 0,1-34-16,-18 69 0,0-52 15,-17 53-15,52-71 16,-53 54-16,54-54 15,-1 0-15,1 1 16,-19-1-16,19-18 16</inkml:trace>
  <inkml:trace contextRef="#ctx0" brushRef="#br0" timeOffset="48698.2572">21872 9631 0,'-17'35'16,"-19"0"0,36 1-1,0-19-15,18 1 0,17 0 16,18-1-1,-35-17-15,35-35 16,-36 35-16,-17-18 0,0-35 16,-17 36-16,-19-1 15,1 0-15,-35 18 16,34 0-16</inkml:trace>
  <inkml:trace contextRef="#ctx0" brushRef="#br0" timeOffset="56306.1716">4921 10830 0,'0'0'16,"18"-17"-16,-18 34 16,18-17-16,-1 53 15,1-18-15,-18 18 16,17 0-16,-17 0 0,18 88 15,-18-88-15,18 71 16,-18-89-16,35 53 16,-35-70-16,35-1 15,-35 1-15</inkml:trace>
  <inkml:trace contextRef="#ctx0" brushRef="#br0" timeOffset="56600.9385">5398 11412 0,'0'18'16,"-18"-18"-16,18 18 15,-18-1-15,-17 36 16,35-18-16,-18 1 0,1-19 16,17 1-16,0 0 0,-18-1 15</inkml:trace>
  <inkml:trace contextRef="#ctx0" brushRef="#br0" timeOffset="56933.0113">5786 11183 0,'-36'18'15,"72"-36"-15,-107 71 0,53 0 16,18-35-16,18 52 16,0-35-16,17-17 0,35 17 15,-17-35-15,36 0 16,-36-17-16,17-36 16,-52 35-16,-1-35 15,-17 36 1,-35-36-16,17 17 15,-52 1-15,17 17 16,-18 18-16,54 0 16,-19 36-1,19-36-15,34 35 16</inkml:trace>
  <inkml:trace contextRef="#ctx0" brushRef="#br0" timeOffset="57262.8261">6350 11148 0,'-18'17'0,"1"-17"16,-1 18-16,0 0 0,18 35 16,0-18-1,36 18-15,-19-36 16,54 19-16,-18-19 15,17-17-15,-34 0 16,17-17 0,-36-1-16,-17-35 15,0 36-15,-17-1 16,-19-35-16,1 35 16,-18-17-16,18 17 15,17 1-15,-17-1 16,17 18-16,1 0 0,-1 0 15,18 18-15</inkml:trace>
  <inkml:trace contextRef="#ctx0" brushRef="#br0" timeOffset="57567.7615">6879 11148 0,'0'0'0,"-17"53"16,17-18-16,0 0 15,0 1-15,0-1 0,35 0 16,-18 0-16,54 1 16,-36-36-16,53 0 15,-52-18-15,34-35 16,-34 18-16,-19 0 15,-17-1-15,0 1 0,-53-36 16,18 54-16,-18-18 16,0 35-16,0-18 0,-70 18 15,70 35-15,-53 18 16</inkml:trace>
  <inkml:trace contextRef="#ctx0" brushRef="#br0" timeOffset="61712.4312">20003 10160 0,'-18'0'15,"0"0"-15,18 18 16,36-18 0,16 0-1,1 0-15,0 0 0,35 0 16,106 0-16,-70 17 15,141-17-15,-124 0 16,141 0-16,-159 0 16,1 0-16,70 0 15,-106 0-15,18 0 16,-88 18-16,-18-18 16,-36 18-16</inkml:trace>
  <inkml:trace contextRef="#ctx0" brushRef="#br0" timeOffset="66000.1392">19579 8167 0,'18'0'15,"-1"-18"1,19 18-16,34 0 15,-34-17-15,69 17 16,-34-18-16,70 18 16,-70-18-16,87 18 15,-69-17-15,52-1 16,-88 18-16,17 0 16,-52-18-16,-1 18 15,-34 0 1,-18 0-16,17 0 15</inkml:trace>
  <inkml:trace contextRef="#ctx0" brushRef="#br0" timeOffset="66267.2717">20461 7902 0,'0'0'15,"18"0"-15,-1 0 0,19 0 16,-19 0-16,36 0 15,-17 18-15,-1-18 16,0 18-16,0-18 0,54 17 16,-54 1-16,0-1 15,0-17-15,1 18 0,-1 0 16,-17-1 0,-18 19-16,-18-19 15,-35 19-15,18-36 16,-36 35-16,54-35 15,-19 17-15,19 1 0,-1-18 16</inkml:trace>
  <inkml:trace contextRef="#ctx0" brushRef="#br0" timeOffset="67083.8672">17604 6914 0,'0'-17'0,"0"34"16,0 36 0,0-35-16,0 35 15,0-18-15,0 0 16,0 54-16,0-36 15,0-36-15,0 1 16,0-36 0,17-17-1,-17 0-15,18-36 16,0 18 0,-1 18-16,18-53 15,1 35-15,-19 53 16,1-18-16,0 18 15,-18 35 1,17 1-16,-17-19 0,0 19 16,0 17-16,18 17 15,-18-35-15,0 1 0,0-1 16,18 0-16,-18 18 16,0-35-16</inkml:trace>
  <inkml:trace contextRef="#ctx0" brushRef="#br0" timeOffset="67239.0394">17621 7161 0,'18'0'0,"0"-17"16,-1 17-16,18 0 0,1 0 15,-1 0-15,0-18 0,36 18 16</inkml:trace>
  <inkml:trace contextRef="#ctx0" brushRef="#br0" timeOffset="68189.6184">22437 6932 0,'0'0'0,"0"18"0,0 17 16,17-17-16,-17 17 16,18-17-1,0-18 1,-1 0-16,1-18 15,-18 0-15,0 1 0,-18-36 16,1 35-16,-1-35 16,18 18-16,-18-36 15,18 54 1,0-19-16,18 36 16,0-17-16,-1 17 15,36 0-15,-18 17 16,18 1-16,-35 0 15,17 35 1,-35-36-16,0 19 16,0-19-16,0 1 15,-17-1-15,17 1 16,-18 0-16,18-1 16,0 1-16,0 0 15,18-1-15,-1 19 16,-17-19-16,0 1 15,-17-1-15,-1-17 16,0 18-16,1-18 16,-36 0-16,35 0 0,1 0 15</inkml:trace>
  <inkml:trace contextRef="#ctx0" brushRef="#br0" timeOffset="69330.3718">5045 12453 0,'0'18'31,"0"35"-16,-18 52 1,18-34-16,0 70 16,0-70-16,0 52 15,18-70-15,-1 18 16,1-36-16,17-17 16</inkml:trace>
  <inkml:trace contextRef="#ctx0" brushRef="#br0" timeOffset="69663.8454">5503 12841 0,'0'0'0,"0"18"0,-17 35 15,17-36-15,35 36 16,-17-35-16,52 17 16,-35-35-16,54 0 15,-54-17-15,18-19 16,-36 1-16,1 0 16,-18-1-16,-35-17 15,0 18-15,-18-18 16,17 36-16,-34-19 15,35 36-15,-18 18 16,53 0-16,0 35 16</inkml:trace>
  <inkml:trace contextRef="#ctx0" brushRef="#br0" timeOffset="69868.8313">6315 13000 0,'0'0'16,"-18"18"-16,0-1 16,1 1-16,-1-1 0,1 1 15,-19 17-15,36-17 16,-17 0-16</inkml:trace>
  <inkml:trace contextRef="#ctx0" brushRef="#br0" timeOffset="70248.1148">7091 12753 0,'-35'-18'0,"17"18"15,-35 0 1,18 18-16,17 0 0,0-1 16,1 18-16,17 1 0,-18-1 15,18 0-15,0-17 0,35 53 16,-17-54-1,35 18-15,-18-35 0,36 0 16,-36 0 0,0-35-16,-17 18 15,-18-19-15,0 19 16,0-19-16,-18 1 0,1 17 0,-1-17 16,-17 17-16,-18-17 15,18 18-15,-18 17 16,35 0-16,18 17 15</inkml:trace>
  <inkml:trace contextRef="#ctx0" brushRef="#br0" timeOffset="70581.6782">7479 12771 0,'-35'0'16,"70"0"-16,-88 17 16,18 18-1,35 1-15,0 52 0,17-53 16,36 18 0,-35-18-16,17-17 0,53 0 15,-70-18-15,17 0 16,18-36-1,-53 19-15,18-36 0,-36 35 16,-17-35-16,0 18 16,-36-18-16,36 35 15,-36 1 1,54 17-16,-1 0 0,18 17 16</inkml:trace>
  <inkml:trace contextRef="#ctx0" brushRef="#br0" timeOffset="70903.9523">7990 12788 0,'0'0'16,"-35"0"-16,18 18 15,17 17-15,17 0 16,1 36-16,-1-36 16,54 1-16,-36-19 15,1 1-15,52-18 16,-53-18-16,36-35 16,-36 36-16,-18-54 15,-17 36-15,-17-36 16,-1 36-16,-70-36 15,35 36 1,-70 17-16,70 18 16</inkml:trace>
  <inkml:trace contextRef="#ctx0" brushRef="#br0" timeOffset="72277.5351">8114 12682 0,'-18'0'63,"-17"36"-63,0-1 15,-18 0-15,35-17 16,-17-1-16,0 1 16</inkml:trace>
  <inkml:trace contextRef="#ctx0" brushRef="#br0" timeOffset="82750.1332">20673 10530 0,'0'0'0,"0"18"0,-18 53 16,18-36-16,0 0 15,18 0-15,-1 1 0,19-1 0,-19 0 16,54 18 0,-36-35-16,-17-18 0,17 17 15,18-17-15,-35 0 16,-1 0-16,-17-17 0,0-1 15</inkml:trace>
  <inkml:trace contextRef="#ctx0" brushRef="#br0" timeOffset="83056.3018">20443 10777 0,'0'0'0,"0"-17"16,18 17-16,0-36 15,-1 19-15,19-36 16,-19 35-16,1-17 0,17-18 16,-17 18-1,0 17-15,-18 1 16,0-1-16,17 0 15,1 18-15,-1 0 0,19 18 16,-19 0-16,1-1 16,17 1-16,-17-1 15,35 19-15</inkml:trace>
  <inkml:trace contextRef="#ctx0" brushRef="#br0" timeOffset="87726.233">5151 13494 0,'0'17'15,"17"-17"1,18 18-16,71-18 16,-35 0-16,123 0 15,-71 0-15,18 0 16,1 0-16,16 0 0,177 0 15,-158-18-15,-1 18 16,1 0-16,-1-17 16,177-1-16,-194 18 15,158-18-15,-193 18 16,87-17 0,-140 17-16,-1 17 15,-70 1-15</inkml:trace>
  <inkml:trace contextRef="#ctx0" brushRef="#br0" timeOffset="111395.3558">20532 14323 0,'-18'0'15,"36"0"-15,-71-18 0,35 18 0,-52 35 16,52 1-16,-17 52 16,35-35-16,17 70 15,19-70-15,52 35 16,-18-52-16,-17-1 15,106-17 1,-88-18-16,52-18 16,-70-17-16,-18 17 0,-17-35 15,-18-17-15,0 17 16,-53-53-16,18 71 16,-54-54-1,54 72-15,-53-19 16,70 36-16,-17 36 15,17-19-15,36 19 16,0-1-16,-1-17 0</inkml:trace>
  <inkml:trace contextRef="#ctx0" brushRef="#br0" timeOffset="111756.8526">21202 14781 0,'18'53'0,"-36"-106"0,36 124 16,-1-36-16,-17-17 16,18-36-1,-18-17 1,0 17-16,18-52 15,-18 34-15,17-16 16,1 34-16,35-17 16,-36 35-16,19 17 15,-19-17-15,1 53 16,-18-35-16,18 17 16,-18 0-16,0-17 0,0 17 15,0-17-15,0-36 31</inkml:trace>
  <inkml:trace contextRef="#ctx0" brushRef="#br0" timeOffset="111939.977">21643 14182 0,'0'70'15,"0"-140"-15,0 193 0,18-17 16,-18-53-16,0 17 16,17-17-16,1 0 0,-18-17 0,17 34 15,1-52 1,-18-1-16</inkml:trace>
  <inkml:trace contextRef="#ctx0" brushRef="#br0" timeOffset="112056.3434">21784 14764 0,'0'0'0,"0"17"15</inkml:trace>
  <inkml:trace contextRef="#ctx0" brushRef="#br0" timeOffset="112429.7209">21784 14764 0,'35'35'16,"-17"-53"-16,-53 36 0,17-53 0,71 35 15,-35-53 1,-18 35-16,0-35 15,17 36-15,-17-19 16,18 36-16,0 0 31,-18 36-31,17-36 16,1 35-16,-18-17 16,17-1-1,-17 1-15,18-1 16,-18 1-16,18 0 15,-1-1-15,1 1 16,17 0-16,-17-18 16,52 17-16,-52-17 15,35-17-15,-35-1 16,-1 0-16,-34 1 16,17-1-1,-18 18-15,0 0 16,1 0-16,34 35 15,1-17 1,0 0-16,17-18 16,18 17-16,-18-17 15,0 0-15</inkml:trace>
  <inkml:trace contextRef="#ctx0" brushRef="#br0" timeOffset="112925.1975">23707 14587 0,'-36'0'0,"72"0"0,-89 18 16,17 0-16,-16 52 16,34-17-16,0-18 0,18 1 15,0 34-15,18-52 16,0 0-16,70-18 15,0-53 1,-53 0-16,1 0 0,-1 0 16,-18-71-16,-17 54 15,0-71-15,-17 70 16,-36-35-16,18 71 16,-36 17-1,36 36-15,-1 53 16,19-1-16,17 89 15,17-89-15,72 72 16,-36-72-16,52 18 16,-52-52-16,36-1 15</inkml:trace>
  <inkml:trace contextRef="#ctx0" brushRef="#br0" timeOffset="113241.2752">24007 14623 0,'35'35'16,"-18"-17"-16,1-1 0,17 18 16,-17-17-16,17 17 15,-17-17-15,17 0 0,-17-18 0,-1 17 16,1-17 0,-36-17-1,1-19-15,17 19 16,0-1-16,-18 0 15,18 1-15,0-1 0,18 18 16,-1 0 0,1 18-16,0-18 15,-18 17-15,17-17 0,1 0 16,0 0 0,-18-17-16,0-1 15,-18-17 1,18 17-16,0 1 15</inkml:trace>
  <inkml:trace contextRef="#ctx0" brushRef="#br0" timeOffset="113807.8067">23230 14640 0,'0'0'16,"-35"-17"-16,18 17 0,-19 0 15,19 17 1,-19 1-16,19 0 16,17-1-16,-18 1 0,0 35 15,18-18-15,18 18 16,-18-18-1,53 1-15,-35-19 16,52-17 0,-17 18-16,-18-36 0,-17 18 15,35-35 1</inkml:trace>
  <inkml:trace contextRef="#ctx0" brushRef="#br0" timeOffset="114521.228">24236 14693 0,'17'0'16,"1"0"-16,35-17 15,-35-1-15,17 0 16,-17 1-16,-1-1 16,-17-17-1,-17 17 1,-19 18-16,19 0 16,-36 0-16,35 18 15,0-1-15,1 1 0,-1 35 16,18-18-1,0-17-15,35 17 0,-17-17 16,0-1-16,52 1 16,-52-18-16,35 0 15,-35 0-15,-1-53 16,1 35-16,-18 1 0,17-36 16,-17 35-1,18 1-15,0-1 16,17 18-16,-17 0 15,-1 0-15,-17 18 16,0-1 0</inkml:trace>
  <inkml:trace contextRef="#ctx0" brushRef="#br0" timeOffset="114882.8062">23230 14640 0,'0'0'15,"18"0"1,0 18 0,-1 0-16,36 34 15,-35-34-15,35 53 16,-18-36-16,0 18 15,1-35-15</inkml:trace>
  <inkml:trace contextRef="#ctx0" brushRef="#br0" timeOffset="115511.0345">24624 14570 0,'18'0'15,"17"-18"1,0 18-16,0 0 0,54 0 16,-54 0-1,18-18-15,-36 18 16,-17-17-16,0-1 15,-17-17-15</inkml:trace>
  <inkml:trace contextRef="#ctx0" brushRef="#br0" timeOffset="115671.2503">24818 14358 0,'18'106'16,"-36"-212"-16,36 265 0,-18-53 15,17-71-15,-17 53 16,0-53-16,18-17 0,-18 17 16,0-17-16</inkml:trace>
  <inkml:trace contextRef="#ctx0" brushRef="#br0" timeOffset="115782.9847">25012 14799 0</inkml:trace>
  <inkml:trace contextRef="#ctx0" brushRef="#br0" timeOffset="116139.3103">25206 14587 0,'-35'18'16,"17"0"-16,18-1 15,0 1-15,18 0 16,-18-1-16,17 1 0,1 17 16,0-35-16,17 35 15,-35-17-15,18 17 16,-18-17-16,-18 0 16,0-1-16,-17-17 15,17 0-15,-17-17 16,17-1-16,1-17 15,17 17-15,17 0 16</inkml:trace>
  <inkml:trace contextRef="#ctx0" brushRef="#br0" timeOffset="116272.304">25453 14676 0,'0'0'16,"0"52"-16,0-34 0,18 35 15,-18-35-15,17-1 16</inkml:trace>
  <inkml:trace contextRef="#ctx0" brushRef="#br0" timeOffset="116400.8765">25523 14446 0,'18'0'16</inkml:trace>
  <inkml:trace contextRef="#ctx0" brushRef="#br0" timeOffset="116956.0648">25576 14852 0,'18'18'15,"-36"-36"-15,54 36 16,-19-18-16,19-18 16,-19 0-16,1 1 15,0-1-15,-1 0 16,1 1-16,-1-1 16,-17 36-1,0-1 1,18-17-1,-18 18-15,0 0 16,18-18 31,-1 0-31,1 0-16,0 0 15,17 17-15,-17-17 16,17 36-16,-35-19 15,35 36 1,-35-18-16,18 54 16,-18-54-16,-18 71 15,0-71-15,-17 36 16,18-54-16,-36 18 16,35-35-16,-17-17 15,17-1-15,18-35 16,0 0-16,18 18 15,-1-18-15,19 18 0,34-53 16,-35 52-16,1 1 16,-1 0-16,0 17 0,18-17 15,-35 17 1,-1 18-16,-34 0 16,-1 0-16</inkml:trace>
  <inkml:trace contextRef="#ctx0" brushRef="#br0" timeOffset="117562.3065">25876 14640 0,'0'0'15,"-17"0"1,17 18-1,0 0-15,-18 17 0,0-18 16,18 1 0,0 0-16,0-1 15,18-17-15,0 18 0</inkml:trace>
  <inkml:trace contextRef="#ctx0" brushRef="#br0" timeOffset="117940.3132">25859 14693 0,'-18'18'31,"18"-1"-15,0 1-1,18 0-15,-18-1 16,17-17-1,1 0-15,0 0 32,-18 18-17,0 0 1</inkml:trace>
  <inkml:trace contextRef="#ctx0" brushRef="#br0" timeOffset="119080.9381">15240 14270 0,'-53'-18'15,"106"36"-15,-141-36 0,17 54 16,36-1-16,0 0 16,17 0-16,0 1 0,1 17 15,-1-1-15,36 37 16,-1-36-16,1-18 0,53 0 16,-36-17-1,35-36-15,-34 18 16,-1-53-16,-35 18 15,0-36-15,-18 36 16,1 0-16,-1 0 16,0-1-16,-17 1 0,0 0 15,17 35-15,36 0 32,17 17-32</inkml:trace>
  <inkml:trace contextRef="#ctx0" brushRef="#br0" timeOffset="119725.8135">15522 14587 0,'18'0'47,"-18"18"-31,18-18-16,-18 18 15,0-1 1</inkml:trace>
  <inkml:trace contextRef="#ctx0" brushRef="#br0" timeOffset="120109.5451">15910 14393 0,'0'0'0,"0"-17"0,-35-1 16,35 0-16,-18 18 16,1 0-16,-1 0 15,0 53-15,18-17 16,0 17-16,0-18 16,18 35-1,0-34-15,35-1 16,-18-17-16,0-1 0,-17-17 15,52 0-15,-52 0 16,17-35-16,-35 17 16,0-17-16,-35-18 15,17 35-15,-52-34 16,35 16-16,-36 1 16,53 17-16,1 1 15,17 34 1</inkml:trace>
  <inkml:trace contextRef="#ctx0" brushRef="#br0" timeOffset="120620.828">16316 14252 0,'18'18'16,"-18"0"-1,17 34-15,-17-16 16,18 17-16,-18-18 0,18 35 16,-1-34-16,-17 17 15,18-18-15,-18-17 16,0-1-1</inkml:trace>
  <inkml:trace contextRef="#ctx0" brushRef="#br0" timeOffset="121039.008">16739 14464 0,'-17'0'16,"17"18"-16,-18-1 15,18 1 1,0-1-16,18 1 15,-1-18 1,-17 18-16,18-18 16,0 0-16,-1 0 15,-17-18-15,0 0 16,0 1 0,0-1-16,-17-17 15,-1 35-15,18-18 16,-18 1-16,1-1 15,-1 18-15,0 0 0,18 18 16,0-1 0</inkml:trace>
  <inkml:trace contextRef="#ctx0" brushRef="#br0" timeOffset="121377.3005">17163 14235 0,'0'0'16,"-36"53"-16,19-18 0,-36 53 15,18-35-15,-18 35 16,35-35-16,-17 18 16,17-36-16,0 18 15,18-36-15,-17-17 16,17 18-16</inkml:trace>
  <inkml:trace contextRef="#ctx0" brushRef="#br0" timeOffset="121672.4038">17180 14693 0,'0'0'15,"0"35"-15,0-17 0,36 17 16,-19-17-16,1 0 0,17-18 16,0 0-16,1-18 15,-19 18 1,-17-35-16,0 17 15,0-17-15,-17 17 16,-36 1-16,17 17 16,-16 0-16,16 17 15</inkml:trace>
  <inkml:trace contextRef="#ctx0" brushRef="#br0" timeOffset="129013.883">14993 15416 0,'18'0'16,"-1"0"-16,36 0 15,-17 0-15,-1-17 0,88 17 16,54 0 0,-71 0-16,158 0 15,-123-18-15,159 0 16,-141 1-16,141-18 16,-142 17-16,125-17 15,-178 17-15,37 0 16,-89 1-16,-36 17 15,-34 17 1</inkml:trace>
  <inkml:trace contextRef="#ctx0" brushRef="#br0" timeOffset="147826.6779">15434 16298 0,'-18'0'0,"1"-17"15,-19 17-15,1 17 16,0-17-16,-18 36 15,18-1 1,-18 35-16,18-34 16,17 52-16,18-18 15,18-52-15,52 17 16,-35-35-16,71 0 16,-71-17-1,18-1-15,-17-17 0,-1 17 16,-17-52-16,-18 34 15,-18-34-15,0 52 16,-35-35-16,18 36 16,0-1-16,17 18 15,18 18 1,0-1-16,18 1 16</inkml:trace>
  <inkml:trace contextRef="#ctx0" brushRef="#br0" timeOffset="148032.7447">15716 16598 0,'18'0'0,"-18"18"31,18-18-31,-18 17 15,0 1-15,0 0 16,-18-1 0</inkml:trace>
  <inkml:trace contextRef="#ctx0" brushRef="#br0" timeOffset="148755.3546">16157 16439 0,'0'-17'15,"-17"17"-15,17-18 16,-18 1 0,0 17-16,1 0 15,-1 0-15,-17 17 16,17 1-16,-17 35 16,35-18-16,-18 36 15,18-36-15,35 18 16,-17-18-16,35 0 15,-18-35-15,54 0 16,-54 0-16,-18-17 16,1-1-16,0 0 0,-18-52 15,-18 52-15,-35-70 16,18 70-16,-36-52 16,36 52-1,-36 1-15,54 17 16,-18 17-16,35 1 15,17-1-15</inkml:trace>
  <inkml:trace contextRef="#ctx0" brushRef="#br0" timeOffset="149394.6612">16616 16510 0,'0'-18'16,"-18"18"-16,1-17 16,-1 17-1,0 0 1,1 0-16,-1 17 0,0 19 16,1-19-16,17 19 15,0-1-15,17 0 16,1-17-16,0-1 0,17 1 15,0 0-15,0-18 16,36-18-16,-36 18 16,18-35-16,-53-1 15,0-16-15,0 34 16,-35-17-16,-18-18 16,18 35-16,-18 0 15,18 18-15,-18 0 16,53 18-1,17 0-15,1-1 16,17-17-16</inkml:trace>
  <inkml:trace contextRef="#ctx0" brushRef="#br0" timeOffset="149756.0245">17074 16316 0,'0'0'15,"0"-18"-15,18 18 0,0 18 32,-1 35-17,-17-18-15,18 18 0,-18 35 16,18-35-16,-18 53 16,17-71-16,-17 1 15,0 34-15,18-35 16,-18-17-1</inkml:trace>
  <inkml:trace contextRef="#ctx0" brushRef="#br0" timeOffset="150619.3081">17480 16598 0,'18'0'62,"-1"0"-46,-17-17 31,-17 17-47,17-18 16,-18 18-16,1 0 31,34 0-16,1 0 1,-1 0 0,-34 0 46,17 18 32,-18-1-78,18 1 15,18-1-16,-18-34 64,0-1-64,-18 18 1,18-17-16,0 34 47,18-17-16,-18-17 0</inkml:trace>
  <inkml:trace contextRef="#ctx0" brushRef="#br0" timeOffset="151107.9928">17886 16298 0,'0'18'15,"-35"17"1,17 1-16,0-1 16,-17 18-16,0-18 0,-1 18 15,1 0-15,0 0 0,0-18 16,17 18-16,-35 18 16,35-36-16,1 18 15,17-36-15,17-17 16</inkml:trace>
  <inkml:trace contextRef="#ctx0" brushRef="#br0" timeOffset="151353.1064">17745 16775 0,'0'17'15,"0"-34"-15,0 52 0,0-17 0,17 17 16,1-35-16,17 17 16,-17-17-16,17-17 15,-17 17-15,-1-35 16,-17 17 0,-17-17-16,-1 17 15,1 18-15,-1-18 16</inkml:trace>
  <inkml:trace contextRef="#ctx0" brushRef="#br0" timeOffset="151825.6498">17463 16422 0,'0'0'0,"-18"0"15,0 0-15,1 0 0,-1 17 16,0-17-16,1 36 16,17-19-1,35 19-15,-17-36 16,-1 17-16,19-17 15,-19 0-15,1-17 16,-18-1-16,0-17 16,0 17-1,-18 18-15,18-18 0,-35 1 16,17 17-16,1 0 16</inkml:trace>
  <inkml:trace contextRef="#ctx0" brushRef="#br0" timeOffset="152748.3364">15328 17216 0,'-17'0'0,"17"-18"15,35 18 1,-18 0-16,36-18 15,0 18-15,18 0 0,123 0 16,-53 0 0,-18 0-16,36 0 0,0 0 15,17 0-15,-17 0 0,0 0 16,176 18-16,-159-18 16,124-18-1,-159 1-15,36 17 16,-124 0-16,-18 0 15</inkml:trace>
  <inkml:trace contextRef="#ctx0" brushRef="#br0" timeOffset="156174.7714">14393 16510 0,'-17'0'0,"-1"18"16,0-1-16,-17 19 16,18-19-16,-36 18 15,17 1 1,1-19-16,17 1 0,-17 0 15,17-1-15,-17-17 16,18 0-16,-1 0 16,0 0-16,18-17 15,-17-36 1,17 0-16,-18 0 0,0-53 16,18 53-16,-35-88 15,17 71 1,-17-54-16,18 71 15,-19-70-15,19 70 16,-1 0-16,0-71 16,1 71-16,-1-52 15,0 52-15,1-36 16,17 54-16,0 18 16,0-1-16,0-17 15,0 17-15,17 0 16,-17 1-16,0-1 15,18 0 1,-18 1-16,18 17 16,-1-18-16,1 18 15,17-17-15,18 17 16,-35-18-16,52 18 16,-17 0-1,18 0-15,-18 0 16,0 0-16,-18-18 15,-17 18-15,-36-17 32,0 17-17,1 0-15</inkml:trace>
  <inkml:trace contextRef="#ctx0" brushRef="#br0" timeOffset="156417.5752">14076 14923 0,'17'0'15,"1"0"-15,0-18 16,17 18-16,18 0 0,18 0 16,-19 18-1,-16 17-15,-19 0 16,-34 36-16,-1-36 15,-35 35-15,18-34 16,-36 52 0,36-53-16,0 0 0,17 18 15</inkml:trace>
  <inkml:trace contextRef="#ctx0" brushRef="#br0" timeOffset="163877.0189">15028 17198 0,'-17'0'16,"34"0"-1,1 0 1,0 0-16,-1 0 16,19 0-1,-19 0-15,1 0 0,17 0 16,-17-18-16,35 18 16,-36 0-16,1 18 15,17-18-15,-17 0 0,52 0 16,-34 0-16,52 0 15,-53 0-15,53-18 16,-35 18-16,53 0 16,-53 0-16,70-17 15,-52 17-15,70 0 16,-70-18-16,70 18 16,-71 0-16,71 0 15,-70 0 1,0 0-16,17 0 0,0 18 15,106-18-15,-106-18 16,106 0-16,-106 18 16,71 0-1,-106 0-15,0 18 16,18-18-16,-36 0 0,53 18 16,-53-18-16,1 17 15,-19-17-15</inkml:trace>
  <inkml:trace contextRef="#ctx0" brushRef="#br0" timeOffset="204333.236">5398 14323 0,'0'-18'15,"0"36"-15,17-36 16,-17 53-1,18 54 1,-18-19-16,0 71 16,0-70-16,0-18 15,17 0-15,-17 0 0,0-18 16,18 0-16,0-17 0,-18-1 16,17-17-16</inkml:trace>
  <inkml:trace contextRef="#ctx0" brushRef="#br0" timeOffset="205245.9948">6050 14393 0,'-17'-17'15,"34"34"-15,-52-34 16,17 17 0,18 17-16,-17 36 15,17-17-15,0 52 16,0-53-16,35 36 16,-17-36-1,-1-18-15,18 1 0,36 0 16,-53-18-16,17 0 15,0 0-15,-17-18 0,-1 0 16,1-17-16,0-18 16,-36 18-16,-17-36 15,17 36-15,-52-18 16,34 18-16,-17 0 16,36 35-16,-1 0 15,18 17 1,18 1-1</inkml:trace>
  <inkml:trace contextRef="#ctx0" brushRef="#br0" timeOffset="205551.2641">6438 14517 0,'0'0'0,"0"35"0,35 18 16,-17-35-16,35 35 16,-18-36-1,36-17-15,-36 0 16,-17 0-16,17-17 16,0-1-16,-17 0 0,0 1 15,-18-19-15,0 1 0,-36-18 16,19 36-16,-54-19 15,54 19-15,-19 17 16,19 0-16,-1 0 0,0 35 16,18 0-16,36 0 15</inkml:trace>
  <inkml:trace contextRef="#ctx0" brushRef="#br0" timeOffset="205742.4926">7161 14746 0,'0'18'15,"0"-36"-15,0 53 0,-35 1 16,17-19-16,-17 19 16,18-19-16,-19 19 15,19-19-15,17 1 16,-18-18-1</inkml:trace>
  <inkml:trace contextRef="#ctx0" brushRef="#br0" timeOffset="206414.3749">7673 14517 0,'0'0'16,"-35"0"-16,17 17 0,-17 19 15,17-19-15,0 19 16,18 17 0,36-1-16,-19-34 0,19 0 15,34-1 1,-17-17-16,-18-17 15,-17 17-15,0-36 16,-1 19-16,-17-18 16,-17 17-16,-19-35 15,1 35-15,17-17 0,1 17 16,-18 18-16,17-17 16,0 17-16,36 0 15,17 0 1,0 0-16,1 0 15,-1 0-15,0 0 0,1 0 16,-1 0-16,0 0 16,0 0-16,18-18 15,-35 18-15,0-17 16,-36 34 0,0 18-1,18 1-15,0 17 16,0-18-1,18 18-15,0-36 16,-1 19-16,19-19 0,-1 1 16,-18-18-16,36 0 15,-35-18-15,17-17 16,-35 17 0,18-34-16,-18 16 15,0-17-15,-18 18 16,1 0-16,-1 17 15,-17 1-15,17-1 16,0 36 0,36-1-16</inkml:trace>
  <inkml:trace contextRef="#ctx0" brushRef="#br0" timeOffset="206713.8283">8643 14464 0,'-18'0'15,"1"0"-15,-1 35 16,1 0-16,34 18 16,1 0-16,-1-35 15,1 17-15,17-17 0,36 17 16,-36-35-16,36 0 15,-36-18-15,0-34 16,-35 34 0,0-17-16,0 17 0,-53-35 15,18 18-15,-35 0 16,17 17-16,-53 0 16</inkml:trace>
  <inkml:trace contextRef="#ctx0" brushRef="#br0" timeOffset="226670.2863">21643 5062 0,'18'0'31,"17"0"-15,-18-17-16,36 17 16,-17-18-16,52 18 15,-35-18-15,70 1 16,-52 17-16,-18 0 15,105-18 1,-16 18-16,-54 0 16,0 0-16,71 0 15,-71 0-15,18 0 0,88 0 16,-88 0-16,123-17 16,-123 17-16,17 0 15,107 0 1,-125 0-16,125 0 15,-107 0-15,1 0 0,-1 0 16,124 0 0,-123 17-16,-1-17 0,-17 0 15,17 18-15,124-1 16,-123-17-16,-1 0 0,1 18 16,-1-18-16,124 18 15,-123-18-15,17 17 0,-18-17 16,18 0-16,124 0 15,-124 0-15,0 0 0,0 0 16,0-17-16,177 17 16,-159-18-16,176 0 15,-159 1-15,0 17 16,1-18-16,-1 1 16,18-1-16,159-17 15,-177 35-15,160-36 16,-178 19-16,142-1 15,-159 18-15,124-18 16,-142 1-16,-17 17 0,71-18 16,-125 18-1</inkml:trace>
  <inkml:trace contextRef="#ctx0" brushRef="#br0" timeOffset="228503.3653">2981 7161 0,'-18'0'0,"18"18"16,18-18-1,0 0-15,35 0 16,-18 0-16,0 0 16,53 0-16,-35-18 15,18 18-15,70-17 16,18-1-1,-71 0-15,0 18 0,177-17 16,-71 17 0,-89 0-16,107 0 15,-106 0 1,0 17-16,105-17 16,-87 0-16,88 0 15,-89 0-15,-17 0 16,17 0-16,1 0 0,-18 0 15,123 18-15,18-18 16,-141 0-16,141 0 16,-106 0-16,106-18 15,-124 18-15,1-17 16,123 17-16,-124 0 16,1-18-16,-1 18 0,-17 0 15,17 0-15,-17 0 16,0 0-16,18 0 0,-19 0 0,1 0 15,123 0 1,1 0-16,-107 0 16,89-17-16,-106 17 15,17 0-15,-17 0 16,0 0-16,88 17 16,-88-17-16,105 18 15,-105-18-15,-18 0 0,18 17 16,0-17-16,106 0 15,-106 0-15,123 0 16,-123 0-16,123 0 16,-123 0-16,17 0 15,107 0-15,-124 0 16,-1-17-16,125 17 16,-125 0-16,90-18 15,-90 18-15,1 0 0,0-17 16,-18 17-16,124-18 15,-106 18-15,0 0 16,88-18-16,-89 1 16,89 17-16,-105-18 15,105 0 1,-106 18-16,88-17 16,-88 17-16,-17 0 0,17-18 15,-17 18-15,70-18 16,-88 18-16,88-17 15,-88 17-15,88 0 16,-88-18-16,17 18 16,54 0-16,-1 0 15,-70 0-15,18 0 16,35 0-16,-1 0 16,-52 0-16,18 0 15,35-17 1,-53 17-16,0 0 0,70 0 15,-70 0-15,18 0 16,-19 0-16,1-18 0,71 18 16,-54 0-16,54 0 15,-54-18 1,1 18-16,0 0 0,-1 0 16,1 0-16,-1 0 0,54 0 15,-54 0-15,1 0 16,70 0-16,-53 18 15,-17-18-15,17 0 16,0 0-16,88 18 16,-70-18-16,0 0 0,0 17 15,0-17-15,17 0 0,1 0 16,-18 18-16,-1-18 0,1 0 16,-18 17-16,89-17 15,-89 18-15,-17-18 16,-19 0-16,1 18 0,18-18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30T00:09:10.14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1129 4374 0,'-18'0'15,"1"0"-15,34 0 32,19 0-17,-1 0-15,71-17 16,-53 17-16,-18 0 0,18-18 16,35 18-1,-53-17-15,18 17 0,-18 0 16,18-18-16,-17 0 15,-19 1-15,-17-1 16</inkml:trace>
  <inkml:trace contextRef="#ctx0" brushRef="#br0" timeOffset="279.564">1499 4004 0,'0'0'16,"-17"0"-16,34 0 15,36 18 1,-17-1 0,-1-17-16,71 18 15,-18 0 1,-35-1-16,17 19 16,-52-19-16,0 1 0,-1 35 15,-34-36-15,-1 19 16,0-19-16,-70 54 15,53-54-15,0 19 0,-18-1 16,35-17-16,-17-1 0,17 19 16,0-1-16,18 0 15</inkml:trace>
  <inkml:trace contextRef="#ctx0" brushRef="#br0" timeOffset="19303.6208">6191 7691 0,'0'0'0,"0"-18"15,18 18 1,-18 18-1,18 70-15,-1-35 16,-17 70 0,0-70-16,18 71 15,-1-72-15,1-16 16,17 17-16,-17-36 0,17 1 16</inkml:trace>
  <inkml:trace contextRef="#ctx0" brushRef="#br0" timeOffset="19603.3107">6703 7938 0,'0'35'16,"-18"0"-16,18 18 16,0-35-16,53 17 15,0-17-15,18-1 16,-19-17-16,1 0 15,-17-17-15,34-36 16,-52 17-16,-18-17 16,0 18-16,-71-35 15,36 52-15,-53-17 16,35 17 0,18 18-16,-1 18 0,-17-1 15,36-17-15,17 18 16,17-18-16,1 18 0,17-1 15</inkml:trace>
  <inkml:trace contextRef="#ctx0" brushRef="#br0" timeOffset="19759.326">7391 8114 0,'0'35'15,"0"-70"-15,-18 88 0,-17 0 16,17-36-16,1 19 15,-19-1 1,36-17-16,18-18 16</inkml:trace>
  <inkml:trace contextRef="#ctx0" brushRef="#br0" timeOffset="20625.9156">7902 7938 0,'0'0'16,"-35"17"-16,17 1 0,-17 35 15,17-18-15,18 18 16,0-18-16,18 18 16,0-35-16,52 17 15,-34-35-15,-1 0 0,18 0 16,-36-18-16,1-35 15,-18 18-15,-18-18 16,1 18 0,-1-36-16,0 54 15,1-18-15,-1 17 16,36 0-16,17 1 16,0 17-1,1 0-15,34-18 16,-17 18-16,-18 0 0,36-18 15,-53 18-15,17 18 16,-18 0-16,-17 35 16,-17-36-16,-1 36 15,1-18 1,17 18-16,0-35 16,17 17-16,18-17 15,1-1-15,-1-17 16,18-17-16,-18 17 15,1-35 1,-19 17-16,-17-35 16,0 18-16,-17 17 15,-1 0-15,0-17 0,-35 0 16,36 17-16,-19 1 16,19-1-16,17 0 15,17 18 1,1-17-16,35 17 15,-18 0-15,36 0 16,-36 0-16,0 0 0,-17 17 16,17-17-16,1 0 0,34 18 15,-17-18-15,18 0 16,-19 0 0,1 0-16,-35 18 15,0-1-15,-18 1 16,0 17-1,0 0-15,0-17 0,17 35 16,1-35-16,0-1 16,17 1-1,0-18-15,18-35 0,-18 17 16,1-35 0,-36 18-16,0 0 0,0-1 15,-18 1-15,-17 0 0,-1 17 16,1-17-16,-53-18 15,35 53-15,-35 0 16,35 17-16</inkml:trace>
  <inkml:trace contextRef="#ctx0" brushRef="#br0" timeOffset="24330.2836">5697 9049 0,'0'-18'16,"0"36"0,0-1-16,0 72 15,18 16-15,-18-52 16,18 53-16,-1-53 16,19 35-16,-19-70 15,1 0-15</inkml:trace>
  <inkml:trace contextRef="#ctx0" brushRef="#br0" timeOffset="24913.5405">6068 9243 0,'-18'53'0,"36"-106"0,-36 123 16,1-34-16,34 34 15,1-52-15,-1 17 16,19-17-16,-1-18 0,18 17 16,-18-17-16,36-17 15,-54-1-15,1 0 16,-18-17-16,18 18 0,-36-36 16,0 17-16,-35-17 15,36 36-15,-1-18 16,-17-1-1,17 36-15,18-17 0,0-1 16,18 18 0,0 0-16,17 0 0,-18 0 15,54 0-15,-36 0 16,36 18 0,-54-18-16,19 17 15,-19-17-15,36 36 0,-35-19 16,-18 36-16,18-18 15,-18 1-15,0-1 0,17 35 16,1-17 0,17-35-16,18-18 15,-18 0-15,18-35 16,-35-1-16,35-34 16,-53 17-16,0-18 15,0 36 1,-35-18-16,-1 36 0,1-1 15,0 18 1,17 18-16,18-1 16,0 36-16,18-35 15,-1 17 1,19-17-16</inkml:trace>
  <inkml:trace contextRef="#ctx0" brushRef="#br0" timeOffset="25053.9671">7179 9490 0,'0'0'16,"-18"35"-16,1-17 0,-1-1 15,0 1-15,1 0 0,17-1 16</inkml:trace>
  <inkml:trace contextRef="#ctx0" brushRef="#br0" timeOffset="25681.6709">7726 9225 0,'-35'35'0,"70"-70"0,-88 106 15,35-1-15,18-34 16,18 34-16,0-52 15,17-1-15,35 1 16,-34-18-16,17 0 16,-36-18-16,1-17 15,0 0-15,-18 0 16,-18 17-16,0-35 16,1 35-16,17 1 15,-18-1-15,18 0 16,-18 18-1,36 0-15,0 0 16,52 0 0,1-17-16,-18 17 0,0 0 15,52-35 1,-52 35-16,35-18 16,-70 0-16,0 18 0,-18 18 15,0 0-15,-18 17 16,0-18-16,1 19 0,-18 34 15,35-17-15,0-35 16,17 35 0,18-36-1,1-17-15,-19 0 0,54-35 16,-18 0 0,17-53-1,-70 35-15,0-18 16,-35 54-16,18-1 15,-54-17 1,18-1-16,35 36 0,1 0 16,34 18-1,19 0 1,-1-1-16,-17-17 16</inkml:trace>
  <inkml:trace contextRef="#ctx0" brushRef="#br0" timeOffset="25961.1493">8908 9172 0,'0'0'16,"-18"36"-16,18-19 0,-18 36 15,18-18-15,18-17 16,0 0-16,17-1 0,0-17 15,36 18-15,-36-18 16,18-18 0,-18 1-16,1-36 0,-19 35 15,-34-35 1,-1 36-16,-70-36 16,35 53-16,-71 0 15,71 17-15,-17 1 16</inkml:trace>
  <inkml:trace contextRef="#ctx0" brushRef="#br0" timeOffset="47705.205">3933 10319 0,'18'0'31,"0"0"0,-1 0 16,1 0-16,0 0-31,-1 0 16,1 0-16,17 0 15,1 0-15,34 17 16,-35-17-16,18 0 16,53 0-16,-35 0 15,70 0-15,-53 0 16,88 0-16,-87 0 16,16 0-16,1 0 15,0 0-15,141 18 16,-124-18-16,124 0 15,-105 0-15,-1 0 16,0 0-16,17 0 0,142 0 16,-123 0-16,158-18 15,-176 18-15,211-17 16,-194-1-16,195 0 16,-195 18-16,212-17 15,-194-1-15,194 1 16,-176-1-16,194 0 15,-195 1 1,195-1-16,-194 0 16,229 1-16,-212-1 15,212-17-15,-212 17 16,230 1-16,-230-1 16,230 0-16,-230 1 15,230-1 1,-212 0-16,211 1 15,-211-1-15,0 18 16,-17-18-16,16 1 0,-16 17 16,17-18-16,-18 1 0,265 17 15,-265-18-15,265 18 16,-265 0-16,265 0 16,-264 0-16,17 0 15,229 18-15,-229-18 16,0 0-16,0 17 0,0-17 15,0 18-15,-1-18 0,1 17 16,265-17 0,-265 18-16,264 0 15,-246-18-15,247 17 16,-266 1-16,284 0 16,-283-1-16,264 19 15,-246-36-15,-18 17 16,0 1-16,246 17 15,-246-17-15,230 17 16,-248-17-16,0-18 16,-17 17-16,0 1 0,193 0 15,-193-1-15,158 1 16,-211-1-16,159 1 16,-195-18-16,89 18 15</inkml:trace>
  <inkml:trace contextRef="#ctx0" brushRef="#br0" timeOffset="55306.2082">5468 11236 0,'0'0'16,"-18"0"-16,1 0 0,34 0 31,54 0-15,52 0-1,-52 0-15,88-18 16,-89 1-16,71-1 16,-70 0-16,17-17 15,-53 18-15,-17-1 16,-36 0-16,1 18 16</inkml:trace>
  <inkml:trace contextRef="#ctx0" brushRef="#br0" timeOffset="55484.6847">5927 11324 0,'0'0'16,"17"88"-16,-17-35 15,36 35-15,-19-35 16,1 18 0,0-36-16,-18-17 0,17 17 15,-17-17-15,0-1 16,0 1-16</inkml:trace>
  <inkml:trace contextRef="#ctx0" brushRef="#br0" timeOffset="56106.8403">6262 11853 0,'0'0'16,"17"18"-16,-34-18 15,-1 0 1,18-18-16,-17 1 16,17-36-16,0 35 15,17-17-15,1 0 16,35 17-16,-36 18 16,36 0-1,-17 0-15,16 0 16,-16 0-16,-1 0 15,-17 0-15,-1 0 16,-17 18 0,-35 17-1,35-17-15,0 34 16,0-34-16,0 17 16,18-35-16,35 0 15,-18 0-15,18-17 16,-18-1-16,0-35 15,-35 36 1,0-36-16,0 35 16,0-17-16,-17 17 0,-1 0 15,18 1-15,-18 17 0,18 17 16,0 19 0,18-19-1,35 19-15,-35-19 16,17 1-16,18 17 15,-36-35-15,19 18 16,-36-36 0,0 1-1,-18-36 1,18 35-16,-18-53 16,18 54-16,0-1 0,0-17 15,18 35 1,0 17-1,-1 1-15</inkml:trace>
  <inkml:trace contextRef="#ctx0" brushRef="#br0" timeOffset="56301.7356">7126 11712 0,'0'-17'15,"0"-1"-15,18 0 16,-18 1-16,17-1 0,1 18 15,0-18-15,-1 18 16,1 18-16,0 17 16,-1-17-16,36 17 15,-35-35-15,17 36 16,-17-36-16</inkml:trace>
  <inkml:trace contextRef="#ctx0" brushRef="#br0" timeOffset="56639.5229">8079 11553 0,'53'-17'16,"-36"-1"-16,54 1 15,-36-1-15,0 0 0,36 1 16,-54 17-16,19-18 16</inkml:trace>
  <inkml:trace contextRef="#ctx0" brushRef="#br0" timeOffset="56786.629">8290 11289 0,'0'70'15,"0"-140"-15,18 176 0,0-18 16,-1-35-16,1-18 16,-1 18-16,19-18 0,17 18 15,-18-35-15</inkml:trace>
  <inkml:trace contextRef="#ctx0" brushRef="#br0" timeOffset="57154.048">8678 11324 0,'0'0'0,"18"53"0,17 53 16,-17-53 0,35 0-16,-36-18 15,1-17-15,-36-54 31,1-34-31,-1 17 16,1 0-16,17 0 16,0-53-16,17 18 15,1 70-15,35 1 16,35 17-16,-53 17 16,0 1-16,18 53 15,-35-18-15,-18-1 0,0-16 16,0 17-16,-18-18 0,-17 35 15,17-52 1,-34 17-16,16-35 16,19 0-16,-1 0 15</inkml:trace>
  <inkml:trace contextRef="#ctx0" brushRef="#br0" timeOffset="57619.7874">9172 11553 0,'0'0'16,"53"0"-16,-35 0 16,-1-17-16,1-1 15,17 1-15,-17-1 0,0-17 16,-18 17-16,-18-17 16,0 17-16,-17 18 15,17 0-15,-17 0 0,0 53 16,35-35-1,-18 35-15,36-18 16,17 18-16,-17-36 16,35 19-16,-36-36 15,36 0-15,-17-18 16,-19-17 0,1 17-16,-18 0 15,0 1-15,17-1 0,-17 1 16,18 34-1,0 36 1,-1-35-16,36 35 16,-35-18-16,35 0 15,-18-35-15,0 0 16,-17-17 0,-18-36-1,0 35-15,0-17 0,-18-36 16,1 54-16,17-1 15,-18 0-15</inkml:trace>
  <inkml:trace contextRef="#ctx0" brushRef="#br0" timeOffset="57743.1068">9948 11606 0,'0'-17'15,"0"-1"-15,0 0 16</inkml:trace>
  <inkml:trace contextRef="#ctx0" brushRef="#br0" timeOffset="85087.6378">12929 10813 0,'18'17'0,"-36"-34"0,54 52 15,-19 71-15,1-53 16,0 88 0,-18-71-16,0-17 15,0 18-15,0-36 0,0 18 16,0-35-16,0-1 0,-18-52 16,0 17-1,18-35-15,-17 1 0,-1-1 0,0-71 16,1 71-1,-1-106-15,18 89 16,0 17-16,0-35 16,18 70-16,17 18 15,-17 35-15,35 71 16,-36-35-16,18 17 0,18 88 16,-17-105-1,34 52-15,-35-87 16,54 17-16,-72-36 15,36-34-15,-35-19 16,-1-34 0,-17 17-16,-17 0 15,-1-18-15,-17 19 0,-18-72 16,35 89-16,-17-18 16,17 35-16,1 36 15,-1-1-15,18 1 16</inkml:trace>
  <inkml:trace contextRef="#ctx0" brushRef="#br0" timeOffset="85349.383">13670 11324 0,'0'0'15,"18"35"-15,-18 1 0,35-1 16,-17-35-16,-1 0 15,19 0-15,-1 0 0,0-18 16,18-17 0,-35 0-16,-18-18 15,-18 35-15,-35-35 16,18 53-16,-71 0 16,71 0-16,-18 36 15,35-19-15,36 19 16,0-19-16</inkml:trace>
  <inkml:trace contextRef="#ctx0" brushRef="#br0" timeOffset="85931.9207">15328 11165 0,'18'0'15,"-36"0"-15,53 0 0,-17 0 0,17-17 16,18-1-16,0 1 0,71-19 16,-71 19-16,52-19 15,-52 19 1,-17-19-16,-1-17 16</inkml:trace>
  <inkml:trace contextRef="#ctx0" brushRef="#br0" timeOffset="86103.8421">15558 10760 0,'0'0'15,"17"123"-15,18-52 0,1 70 16,-19-71-16,36 54 16,-17-71-16,-19-18 15,1 0-15,17-17 0,0 17 16,-17-35-16</inkml:trace>
  <inkml:trace contextRef="#ctx0" brushRef="#br0" timeOffset="86389.787">15910 11218 0,'36'18'16,"-19"-18"-16,54 0 15,-54-18-15,19 1 16,-1-1-16,-17 0 16,-18 1-16,0-18 15,-18 17-15,0 18 16,-17 0-16,17 0 0,-35 18 16,18-1-16,18 18 15,17-17-15,0 17 16,17-17-16,36 17 15,-35-35-15,52 18 16,-34-18-16,-1 0 16</inkml:trace>
  <inkml:trace contextRef="#ctx0" brushRef="#br0" timeOffset="86644.4618">16404 11113 0,'-17'-18'15,"-1"36"1,0 17-16,18-18 16,0 19-16,18-19 15,17 19-15,-17-19 16,17 1-16,-17 0 16,-1-18-16,19 0 15,-36 17-15,-18-17 16,-17 0-16,17 0 15,-35 0-15,36 0 16,-19 0 0,19 0-16,17-17 0</inkml:trace>
  <inkml:trace contextRef="#ctx0" brushRef="#br0" timeOffset="86800.0846">16563 11183 0,'0'0'15,"53"-18"-15,-36 1 0,54-18 16,-18 17 0,-18 0-16,-17 1 0,17-1 15,-17-17 1</inkml:trace>
  <inkml:trace contextRef="#ctx0" brushRef="#br0" timeOffset="86921.9487">16757 10971 0,'0'0'0,"0"18"0,0 70 16,18-52-16,-1 52 16,19-53-16,-19 0 15,36 18-15,-35-35 16,-1-1-16</inkml:trace>
  <inkml:trace contextRef="#ctx0" brushRef="#br0" timeOffset="87460.678">18503 11007 0,'0'0'15,"-35"-18"-15,17 18 16,1 0-16,-36 18 16,35-1-16,-17 1 0,17 35 15,18-35-15,18 17 16,17-18-16,0 1 0,54 17 15,-37-17-15,19 17 16,-36-35-16,-35 18 16,18-18-16,-18 18 15,-53-1-15,18-17 16,-1 0-16,-34 0 16,35 0-16,-1 0 0,1-17 15</inkml:trace>
  <inkml:trace contextRef="#ctx0" brushRef="#br0" timeOffset="87889.5859">18768 11254 0,'35'-36'16,"-70"72"-16,88-72 0,-36 19 0,19-19 15,-36 19-15,0-1 16,0 1-1,0-1-15,-18 18 0,0 0 16,-17 35 0,17-17-16,1-1 0,17 19 15,0-19-15,35 19 16,-17-19-16,-1-17 16,54 18-16,-53-18 15,-1 0-15,18 0 0,-17 0 16,-18-18-1,18 1-15,-18-1 0,0-17 16,0 17-16,0 0 16,17 18-1,19 0 1,-1 0-16,53 0 16,-53 0-16,18-17 15,-17-1-15,-1 18 0,0-17 16,0-1-16,-35 0 15,0 1 1,-17 17 0</inkml:trace>
  <inkml:trace contextRef="#ctx0" brushRef="#br0" timeOffset="88083.9659">19244 10742 0,'0'0'16,"-35"53"-16,35 0 0,0 53 15,0-53-15,17 70 16,-17-52-16,36 17 16,-36-53-16,35 36 15,-35-54-15</inkml:trace>
  <inkml:trace contextRef="#ctx0" brushRef="#br0" timeOffset="88278.8928">19738 11377 0,'0'0'16,"53"0"-16,-36 0 0,1 0 16</inkml:trace>
  <inkml:trace contextRef="#ctx0" brushRef="#br0" timeOffset="90580.9927">9966 12735 0,'0'-17'15,"0"34"1,0 19-1,18-1-15,17 88 16,-17-34-16,-1 69 16,1-70-16,17 54 15,-17-72-15,17 18 16,-17-52-16,17-1 16,-35-17-16</inkml:trace>
  <inkml:trace contextRef="#ctx0" brushRef="#br0" timeOffset="91687.817">9948 12876 0,'0'0'0,"18"0"31,0 0-15,-1 0-16,1 0 15,0 0-15,-1 0 0,18 0 16,1 0-16,-1 0 16,18-17-16,0 17 0,88-18 15,-53 18-15,0-18 16,106 1-1,18-1-15,-88 18 0,-1 0 16,124-17 0,159 17-1,-248-18-15,142 18 16,-159 0-16,18-18 0,159 18 16,-177 0-1,176 0-15,-158 18 16,176-18-16,-176 0 15,176 18-15,-159-18 16,177 0-16,-176 0 16,158 0-16,-159-18 15,177 18 1,-194-18-16,176 18 16,-177-17-16,178-1 15,-160 18-15,142-18 16,-142 18-16,141-17 15,-158 17-15,0-18 16,17 18-16,-35-18 0,177 1 16,-159 17-16,141-18 15,-159 18-15,141-17 16,-141 17-16,141-18 16,-141 0-16,124 1 15,-124 17 1,-18-18-16,124 0 15,-141 18-15,18-17 0,70 17 16,-88-18-16,52 0 16,-87 18-16,-18 0 15,0 0 1,0 0-16,0 0 0,17 0 16,-35 0-16,18 0 15,-17 0-15,-19 18 16,18 0-16,-17-1 15,-18 19 1,0-1 0,0 0-1,0 0-15,0 36 0,-18-36 16,18 18-16,0 35 16,0-35-16,0 18 0,0-18 15,18 88 1,0-88-16,17 70 15,-17-70-15,17 53 16,-17-53-16,17 35 16,-17-17-1,-1-36-15,-17-17 16,-17-1-16,-1-17 16,0 0-16</inkml:trace>
  <inkml:trace contextRef="#ctx0" brushRef="#br0" timeOffset="92994.7346">10125 13600 0,'0'-18'0,"17"0"32,1 18-32,0 18 15,-18 0-15,17 17 16,-17 35-16,0-34 15,0-1-15,0 18 0,0-18 16,0 18-16,0-18 0,0 1 16,0-1-1,0 0-15,0 18 0,0-35 16,0-1-16,0 1 16,18-18-16,0 0 0,17 18 15,-18-18-15,1 0 16,35 0-1,18 0-15,-36 0 16,18 0-16,35 0 16,35 0-1,-52 0-15,0 0 0,105-18 16,141 18 0,-70-18-1,18 1-15,-124 17 16,18 0-16,141-18 15,-159 18-15,176-18 16,-158 18-16,0-17 0,17 17 16,142 0-1,-142 0-15,159-18 16,-176 18-16,17 0 16,1-17-16,-1 17 0,177 0 15,-177 0-15,195 0 16,-195 0-16,1 0 15,-1 0-15,18 0 0,176 0 16,-193 0-16,193-18 16,-193 18-16,175-18 15,-175 18-15,175 0 16,-193 0 0,176 0-16,-158 0 15,176-17-15,-177 17 16,177-18-16,-177 18 15,142 0-15,-177 0 16,141 0 0,-141 0-16,-17 0 15,17-18-15,-18 18 0,142-17 16,-142 17-16,106-36 16,-140 36-16,-1-17 15,-18 17-15,1 0 0,-36-18 16,1 18-1,-54 0-15,0 0 16</inkml:trace>
  <inkml:trace contextRef="#ctx0" brushRef="#br0" timeOffset="93700.5564">17992 12718 0,'-18'17'31,"18"71"-15,0-35-16,18 18 15,-18 0-15,17-1 0,-17 18 0,36 53 16,-36-70 0,17 70-16,1-70 15,-18 34-15,0-69 16,0 17-16,18-18 16,-18-17-1,-18-18-15</inkml:trace>
  <inkml:trace contextRef="#ctx0" brushRef="#br0" timeOffset="94179.1273">12753 13335 0,'18'0'15,"17"0"-15,0 0 0,53 0 16,-17 0 0,-18-18-16,53 1 15,-53 17-15,-1-18 16,-34 0-16,-18 1 16</inkml:trace>
  <inkml:trace contextRef="#ctx0" brushRef="#br0" timeOffset="94373.9945">13018 13053 0,'17'123'16,"-34"-246"-16,34 317 0,1-53 16,-1-88-16,1 70 15,0-70-15,-1-17 16,19 16-16,-19-34 15,1-18-15,0 0 16,-1-18-16</inkml:trace>
  <inkml:trace contextRef="#ctx0" brushRef="#br0" timeOffset="94990.398">13388 13600 0,'0'0'16,"35"17"-16,-35 1 0,0-36 47,0-17-32,0 0-15,18 17 16,17-35-16,-17 35 16,17 1-16,-17 17 15,-1 0-15,1 0 0,0 0 16,17 0-1,-17 17-15,-1-17 0,-17 18 32,0 0-17,-17-1-15,-1 19 16,0-1-16,18-17 16,0-1-16,0 19 0,0-19 15,18 1-15,35-18 16,-36 0-16,19-35 15,-19 35-15,1-53 16,-18 35-16,0-35 16,0 35-16,-18-35 15,18 36 1,0-1-16,0 36 16,18 35-1,0-36-15,17 19 16,-17-1-1,34-17-15,-34-1 16,0 1-16,-1-18 0,-17-18 31,0 1-31,0-1 16,0-17-16,0 17 16,0 0-16,0 1 15,-17-19-15,17 19 16,0-1-16,0 1 15</inkml:trace>
  <inkml:trace contextRef="#ctx0" brushRef="#br0" timeOffset="95297.7931">14076 13564 0,'0'0'16,"0"36"-16,0-19 0,0 1 16,0 0-16,0-36 31,0-35-15,17 18-16,1-18 15,0 53-15,35-18 16,-36 18-16,19 18 15,-19-1-15,19 36 16,-36-17-16,17-1 16,1-17-16,-18 17 15,17-18-15,-17 1 16,18-18-16</inkml:trace>
  <inkml:trace contextRef="#ctx0" brushRef="#br0" timeOffset="95825.6848">18680 13335 0,'0'0'0,"17"0"16,19-18 0,16 18-16,1-17 0,18-1 15,-1 0-15,54 1 16,-71-1-16,-18 1 16,0 17-16,-17-18 0,-18 0 15</inkml:trace>
  <inkml:trace contextRef="#ctx0" brushRef="#br0" timeOffset="96009.5576">18944 12982 0,'0'0'16,"35"106"-16,-17-53 15,17 53-15,-17-53 16,0 70-16,-18-88 15,17 54-15,1-72 16,0 19 0</inkml:trace>
  <inkml:trace contextRef="#ctx0" brushRef="#br0" timeOffset="96315.6965">19279 13458 0,'36'-17'16,"-19"17"-16,1-18 16,35 1-16,-18-1 15,36 0 1,-54 1-16,-17-1 16,-35 18-1,0 0 1,-1 0-16,-16 18 15,16-1-15,19 1 16,-1 17-16,18-17 0,0 17 16,0-17-16,18-1 15,35 19-15,-36-19 16,54 1-16,-36-18 16,-17 0-16</inkml:trace>
  <inkml:trace contextRef="#ctx0" brushRef="#br0" timeOffset="96604.7593">19844 13264 0,'0'0'0,"-18"0"16,-17 18-1,17 0-15,-17 35 16,35-36-16,0 19 0,0-19 15,35 18 1,-17-17-16,17 0 0,-17-1 16,17 1-16,-17-18 15,-36 18 1,-17-18 0,17 0-16,0 0 15,1 0-15,-1 0 0,1 0 16,17-18-16,0 0 15</inkml:trace>
  <inkml:trace contextRef="#ctx0" brushRef="#br0" timeOffset="96760.0919">20055 13335 0,'0'0'15,"36"18"-15,-19-18 0,36 0 16,-35-18-16,17 0 15,-17 1 1,17-19-16,-35 19 16</inkml:trace>
  <inkml:trace contextRef="#ctx0" brushRef="#br0" timeOffset="96948.9597">20144 13141 0,'0'0'15,"-18"71"-15,18-19 0,0-16 16,18-1-16,-18 0 0,35 18 0,0-35 16,0 17-16,1-17 15,-1-18-15,18 17 0,35-17 16,-53 0-16,-17 0 16,0-17-16,-18-1 15</inkml:trace>
  <inkml:trace contextRef="#ctx0" brushRef="#br0" timeOffset="99361.9934">18697 13617 0,'0'-17'16,"53"-19"-1,-18 1-15,89-53 16,-54 53-16,89-54 16,-71 36-1,18 1-15,106-37 16,-106 36-16,123-35 16,-123 35-16,53-17 15,-106 52-15,17-17 16,-70 17-16,-18 18 15,-17 0-15</inkml:trace>
  <inkml:trace contextRef="#ctx0" brushRef="#br0" timeOffset="99623.4218">19191 13688 0,'18'0'16,"17"-18"-16,89-52 15,-54 34 1,124-70-16,-88 36 16,0 17-16,0 0 0,105-70 15,-105 87-15,-35 1 16,17-18-16,-71 53 15,1 0-15,-18 18 16</inkml:trace>
  <inkml:trace contextRef="#ctx0" brushRef="#br0" timeOffset="99822.6024">19879 13670 0,'0'0'16,"88"-53"-16,36-17 0,-54 34 16,71-52-16,-52 35 15,87-35 1,-88 53-16,71-36 16,-124 36-16,0 35 15,-17-18-15</inkml:trace>
  <inkml:trace contextRef="#ctx0" brushRef="#br0" timeOffset="103349.7925">19438 14587 0,'-53'-17'15,"36"17"-15,-54 0 16,36 0 0,17 17-16,-35 36 15,18 18-15,17-36 16,18-17-16,18 52 15,17-17 1,-17-35-16,70 0 0,-53-36 16,1 18-16,52-53 15,-53-18 1,-17 18-16,-18-35 16,0 53-16,-18-18 0,0 0 15,1-17-15,-1 17 16,0 0-16,1-18 0,-18 18 15,-1-35-15,36 70 16,-17 1-16,17 34 16,0 72-16,0-36 15,35 88 1,-17-53-16,-1-18 0,54 72 16,-54-90-16,72 37 15,-72-54-15,18-17 16,1-1-16,-19 1 0</inkml:trace>
  <inkml:trace contextRef="#ctx0" brushRef="#br0" timeOffset="103710.9543">19720 14728 0,'0'0'0,"18"18"15,17 0-15,0-18 16,1-18-16,34 0 16,-34 1-16,-1-18 15,-17 17-15,-18-35 16,-18 35-16,-17-17 16,-1 17-16,-34-17 15,34 18-15,-16 17 16,16 17-16,19 18 15,-1 1-15,36 34 16,-1-17-16,1-18 16,17-17-16,0 17 15,18-17-15,-17 0 0,-1-1 16,36 19-16,-36-36 16,-18 17-16,1-17 0,0 0 15,-18-17 1</inkml:trace>
  <inkml:trace contextRef="#ctx0" brushRef="#br0" timeOffset="103989.5037">20285 14534 0,'35'53'0,"-70"-106"0,70 142 16,-17-36-16,17 35 15,-17-53-15,-1 0 0,36 36 16,-18-53-16,18-1 16,-35-17-1,17-17-15,-17-1 16,0-35-16,-1 18 16,-17-54-16,18 37 15,-18-37 1,0 36-16,0 1 15,-18 34-15,1 0 16</inkml:trace>
  <inkml:trace contextRef="#ctx0" brushRef="#br0" timeOffset="110723.8189">20038 15558 0,'0'17'16,"35"1"-1,-17 17-15,-1 18 16,1 0-16,35 88 0,-53-70 16,18 87-16,-18-87 15,17-1-15,-17 36 16,0-53-16,0 18 16,0-54-16,0 19 15,0-54 1,-17-17-16</inkml:trace>
  <inkml:trace contextRef="#ctx0" brushRef="#br0" timeOffset="111118.7213">19808 16104 0,'0'-17'16,"0"-1"-16,18-35 15,-18 18-15,18-36 16,-1 36-16,1-53 15,0 53-15,17-54 16,-17 54 0,17-53-16,-17 70 15,-18 1-15,35-1 16,-18 36-16,19 35 16,-19-18-16,1 0 15,17 18-15,-17 0 0,17-18 16,18 36-16,-18-54 15,1 19 1</inkml:trace>
  <inkml:trace contextRef="#ctx0" brushRef="#br0" timeOffset="132084.1731">13847 14587 0,'0'36'110,"17"34"-95,-17 1-15,18 70 16,-18-53-16,0-17 16,0 17-16,0 53 15,0-88-15,17 0 0,-17 35 16,0-35 0,18-18-16,-18-17 15,0-36-15</inkml:trace>
  <inkml:trace contextRef="#ctx0" brushRef="#br0" timeOffset="132480.3841">13458 15134 0,'0'0'16,"18"-17"-16,0-19 15,-1 1-15,1 0 16,0-1-16,17-16 0,0-54 15,18 0 1,-18 0-16,1 35 16,-19 54-16,-17-1 15,18 18-15,0 35 16,-1 1-16,36 52 16,-35-35-1,52 17-15,-34-34 16,17 34-16,-36-52 15</inkml:trace>
  <inkml:trace contextRef="#ctx0" brushRef="#br0" timeOffset="133490.3663">19226 15240 0,'53'0'0,"-17"0"15,17 0-15,88-18 16,-36 18-16,1-17 0,18 17 16,-1 0-16,1 0 0,-1 0 15,1 0-15,-1 0 16,54 0-16,-125-18 15,1 18-15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30T00:16:44.23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16140 7073 0,'17'0'31,"71"0"-15,-35-17-16,124 17 16,-71-18-16,123 0 15,-106 18-15,160 0 16,-142-17-16,141 17 15,-141-18-15,141 0 16,-158 1-16,105-1 16,-141 0-16,36 1 15,-107 17-15,1 0 16,0-18-16,-1 18 16,-17-17-1,-17-1-15,-1 0 16</inkml:trace>
  <inkml:trace contextRef="#ctx0" brushRef="#br0" timeOffset="228.0353">18486 6632 0,'52'18'15,"-16"-18"-15,87 35 16,-70-35-16,18 18 15,-1-1-15,1 1 0,-1 0 0,19 17 16,-72-17-16,-17 35 16,-17-36-16,-89 54 15,35-36-15,-88 18 16,71-18 0,0 0-16</inkml:trace>
  <inkml:trace contextRef="#ctx0" brushRef="#br0" timeOffset="1826.3001">20091 6826 0,'17'53'16,"-34"-106"-16,52 177 0,-17-36 0,35 71 16,-36-89-16,1 89 15,-1-88-15,1-1 16,-18-17-16,0-18 0,0-17 16,-18-18-16,-17-53 15,18 0-15,-36-88 16,35 53-16,0 0 15,18-18-15,-17 0 0,17-106 16,17 124-16,54-18 16,-36 71-16,18 17 15,0 18-15,-18 0 16,53 53-16,-52-17 16,-19 52-16,-17-35 15,0-18-15,-17 18 0,-19-18 16,-34 18-16,17-35 15,-18 17 1,54-35-16,-18 0 16,17 0-16,18-18 0,0-35 15,18 36-15</inkml:trace>
  <inkml:trace contextRef="#ctx0" brushRef="#br0" timeOffset="2129.3369">20761 6826 0,'0'-17'15,"0"34"-15,0-52 0,-18 35 16,18 35 0,0 18-1,18-18-15,17 36 16,-17-53-16,52 17 15,-34-35-15,-1 0 16,0 0-16,1-35 16,-19-1-16,-17 1 15,0 0-15,-17 17 0,-36-52 16,35 52-16,-35-17 16,18 35-16,17-18 15,-17 18-15</inkml:trace>
  <inkml:trace contextRef="#ctx0" brushRef="#br0" timeOffset="2367.9039">21237 7003 0,'0'-18'16,"0"-17"-16,0 17 15,18-17 1,-18 0-16,18-36 0,-18 36 16,17-1-16,1-16 15,-18 34-15,17 0 16,1 18-16,0 0 16,-1 0-16,1 18 15</inkml:trace>
  <inkml:trace contextRef="#ctx0" brushRef="#br0" timeOffset="2647.6439">21555 7056 0,'-18'0'15,"36"0"-15,-54 0 0,36-36 16,0 19-1,0-19-15,18 1 0,0 0 16,-1 0-16,36-18 16,-17 17-16,-1 19 15,0 17-15,-17 0 16,-1 17-16,-17 19 16,18-1-16,-18 18 15,0-18-15,0 0 16,18-17-16,-18 0 15</inkml:trace>
  <inkml:trace contextRef="#ctx0" brushRef="#br0" timeOffset="2909.4918">22013 6826 0,'0'0'15,"-35"0"-15,35 18 0,-18 0 0,1 17 16,17-18-1,35 19-15,-17-19 16,52 19-16,-34-36 16,34 0-16,-35 0 15,-17-18-15,17 0 16,-35 1-16,0-36 16,-17 18-16,-1 17 0,-35-35 15,18 53-15,-18-18 16,35 18-16,1 0 15,17 18-15</inkml:trace>
  <inkml:trace contextRef="#ctx0" brushRef="#br0" timeOffset="4142.9388">22454 6862 0,'-35'-18'15,"70"36"-15,-88-36 0,0 18 16,36 18-16,-18 17 16,35-18-16,0 1 15,0 17-15,35 1 16,-18-19-16,36 19 16,-17-36-16,-1 0 0,0-36 15,-17 19-15,-18-54 16,0 53-16,-18-52 15,1 52-15,17 1 16,-18 17-16,18 35 16,18 53-1,-1-17-15,36 70 16,-18-88-16,1 17 16,-1 1-16,18 35 15,-35-71-15,-18 0 16,0-17-16,0-1 0,-18 1 15,-17-18-15,-1-18 16,19 1-16,-1-18 16,0-1-16,1-52 15,-1 53-15,18-36 16,0 18-16,0 0 0,18-52 16,-1 87-16,19-17 15,-19 35 1,1 17-16,0 1 15,-1 0 1,1-1-16,-18-34 31,0-19-15,0 1-16,0-18 16,18 18-16,-1 0 15,1 17-15,-1 18 16,1-18-16,17 18 15,-17 0-15,0 0 0,-1 0 16,36 18-16,-35-18 16,-1 18-16,-17-1 31,0 1-31,-17-1 16,17 1-16,-18 0 0,18 17 15,0-17-15,18 35 16,-1-36-16,19 1 15,-19-18-15,36 0 16,-35-18-16,0 1 16,-18-36-16,0 35 15,0-17-15,-18 17 0,18 0 16,-35-34-16,17 52 16,0-18-16,18 36 15,18 17 1,0 0-1,-1-17-15,19-1 16,-19 1-16,19-18 16,-19 0-16,1 0 15,-18 35 17,0 18-17,17-18-15,-17 1 0,36 52 16,-19-35-16,19 17 15,-36-34-15,17-19 16,1 1 0,-36-53-1,1 17-15,-1-17 0,-17-53 16,17 35-16,0-53 16,18 53-1,0 0-15,18 0 0,0 0 16,35-35-16,-36 70 15,36 18-15,-35 18 16,17 17-16,-35 1 16,0-1-16,0 0 15,0 0-15,-18 1 0,-17-1 16,0-35-16,0 0 16,17 0-16,0 0 15,18-18-15,0 1 16,18-19-16</inkml:trace>
  <inkml:trace contextRef="#ctx0" brushRef="#br0" timeOffset="4693.6128">23495 6209 0,'0'0'15,"18"0"-15,-1 0 0,19 70 16,-19-17-16,18 88 16,-17-52-16,0-19 15,-1 18-15,-17 36 16,0-71-16,0 17 15,0-52-15,-17-18 16,17-18-16,0-52 16,17 35-16,-17-18 15,36-18 1,-19 36 0,1 17-16,0 18 0,-1 0 15,19 35 1,-36-17-16,35 35 15,-35-35-15,0-1 0,17 1 16,-17 17-16,18-17 16</inkml:trace>
  <inkml:trace contextRef="#ctx0" brushRef="#br0" timeOffset="4838.434">24024 6791 0,'18'35'15,"-36"-70"-15,36 88 0,-1 0 16,-17-36-16,18 1 16,-18 0-16,35-1 15,-17-17-15,-18-17 16</inkml:trace>
  <inkml:trace contextRef="#ctx0" brushRef="#br0" timeOffset="4961.0469">24042 6562 0,'0'0'16,"0"-18"-16,17 36 31,1-1-31,17 19 16</inkml:trace>
  <inkml:trace contextRef="#ctx0" brushRef="#br0" timeOffset="5149.5276">24377 6773 0,'0'0'0,"-35"53"0,17-35 0,18 17 15,0 18 1,0-35-16,71 35 16,-36-36-16,0 1 0,18-18 15,-18 18-15,1-18 16,-1 0-16,0 0 0,-35-18 15,18 18-15</inkml:trace>
  <inkml:trace contextRef="#ctx0" brushRef="#br0" timeOffset="9694.3199">10019 7973 0,'0'0'16,"18"0"-1,52 0-15,1-18 16,-1 18-16,18 0 0,36-17 16,-1-1-16,160 0 15,-125 18-15,36 0 16,18 0-16,229 0 16,-212 0-16,1 18 0,-1 0 15,-17-1-15,-1 1 0,-17-1 16,-17 1-16,175 0 15,-193-18-15,-18 0 0,106 0 16,-159 0 0,1-18-16,-36 0 0,-18 1 15</inkml:trace>
  <inkml:trace contextRef="#ctx0" brushRef="#br0" timeOffset="12791.281">20408 7620 0,'18'-18'16,"35"18"-1,0 0-15,35 0 16,106 0-16,-71 0 16,18 0-16,36-17 15,211 17 1,-159 0-16,212 17 0,-194 1 16,-18 0-16,212 17 15,-229-17-15,0-1 0,176 1 16,-247-1-16,0-17 15,-53 0-15,-17 0 16,-36-17-16</inkml:trace>
  <inkml:trace contextRef="#ctx0" brushRef="#br0" timeOffset="26483.2318">10089 9966 0,'53'0'16,"-17"0"-16,17 0 0,52-18 16,-34 1-16,17 17 15,18-18-15,141 0 16,-106 18-16,35 0 16,-17 0-16,35 0 0,194 36 15,-176-19-15,-18 19 16,18-19-16,-18 19 15,0-19-15,0 1 0,176 17 16,-211-35-16,0 18 16,123-18-16,-176 0 15,0 0-15,-18 0 0,35 0 16,-88 0-16,-52 0 16</inkml:trace>
  <inkml:trace contextRef="#ctx0" brushRef="#br0" timeOffset="43789.3309">1923 9419 0,'0'18'47,"0"-1"-31,0 19-16,0-19 16,0 19-16,0-1 0,17 0 15,-17-17-15,0 17 0,0-17 16,18-1-1,-18 1-15,18-36 32,17-35-17,-18 18-15,72-106 16,-36 53-16,88-88 16,-71 70-16,89-53 15,-106 88-15,0 1 16,0 35-16,0-18 15,-53 35-15</inkml:trace>
  <inkml:trace contextRef="#ctx0" brushRef="#br0" timeOffset="59449.8739">11395 6473 0,'-18'-17'16,"18"-1"-1,-18-17 1,18 17-16,-17 1 0,17-1 16,-18 18-16,-17-53 15,17 35-15,-35-17 16,18 18-16,-53-19 16,35 19-16,-71-1 15,72 0-15,-72 18 16,71 18-16,-70 17 15,52 1-15,-35 34 16,53-35-16,0 18 16,1-17-16,-37 52 15,72-53-15,-19 18 16,19-18-16,-1 18 0,1 35 16,-1-35-16,18 18 15,18-18-15,-18 0 0,17 17 16,1 54-1,17-71-15,0 70 16,1-70-16,17 53 16,17 0-16,-17-71 15,-18 0-15,89 18 16,-54-35-16,89-1 16,-71 1-16,89-36 15,-89 18-15,88-17 16,-105-1-16,88-17 15,-71 0-15,-18-1 16,89-34 0,-35-18-16,-72 35 0,1 17 15,18-87 1,-53-18-16,-18 70 16,-18-17-16,-70-106 15,35 88-15,-18-17 16,-17 17-16,18 18 0,-36-1 15,17 37-15,-16-1 0,-125 35 16,125 18-16,-19 0 16,-88 53-16,124-18 15,18 0-15</inkml:trace>
  <inkml:trace contextRef="#ctx0" brushRef="#br0" timeOffset="105101.9084">19579 935 0,'18'-53'0,"-36"106"0,36-124 16,-1 71-16,1 53 15,0-17 1,-1 34-16,19-17 0,-1 106 16,-17-71-16,-18-18 15,17 1-15,1 35 16,-18-71-16,0 0 15,0-52-15,0-54 16,0 18 0,0-70-16,0 52 15,0-52-15,0 88 16,17-36-16,-17 36 16,18 35-16,0 0 15,-1 35 1,1 0-16,-18 1 0,18 52 15,-1-53-15,1 18 16,0-53-16,-1 0 16,1 0-16,0-18 15,-1-35-15,1 0 0,17-35 16,-35 53 0,18-18-16,-1 35 15,1 36 1,0 35-16,-1-18 15,1 53 1,-18-35-16,0 0 0,18 0 16,-1 35-16,-17-35 15,35 36-15,-17-54 16,17 0 0,-17-35-16</inkml:trace>
  <inkml:trace contextRef="#ctx0" brushRef="#br0" timeOffset="105563.7406">20426 1535 0,'17'-18'16,"1"0"-16,0 18 16,-1-35-16,-17 17 15,0 1-15,-17-1 16,-1 0-16,-17 18 15,0 18-15,17 0 16,0-1-16,-17 36 16,35-17-16,0-19 0,35 36 15,-17-35-15,35-1 16,-18-17-16,18 0 16,-18-17-16,1-1 15,-19 1 1,-17-1-16,0 0 15,0 1-15,-17-1 16,-1 0 0,18 1-16,0-1 0,0 0 15,18 18 17,17 0-32,0 0 15,18 0-15,-18 0 16,1-17-16,34-1 15,-35 18-15,-17-18 16,-18 1-16,18 17 0,-36-35 16</inkml:trace>
  <inkml:trace contextRef="#ctx0" brushRef="#br0" timeOffset="105779.7577">20708 1182 0,'0'17'16,"0"19"-16,0 17 15,0-18 1,0 0-16,18 36 16,-18-36-16,35 36 15,-17-54-15,-1 19 16,1-19-16,0-17 15</inkml:trace>
  <inkml:trace contextRef="#ctx0" brushRef="#br0" timeOffset="106103.6383">20867 1570 0,'17'18'0,"-34"-36"16,52 36-16,-35-1 0,18-17 0,-1 0 16,1 0-1,0 0-15,-18-17 16,0-1-16,-18-17 15,18 17-15,-18-35 16,18 18-16,18-1 16,0 19-1,17-1-15,-17 18 16,17 18-16,-35-1 16,17 36-16,1-35 15,-18 17-15,18-17 16,-18 0-16,0-1 15,17-17-15,-17 18 16,18-18 15,0 0-15,-18 18 0</inkml:trace>
  <inkml:trace contextRef="#ctx0" brushRef="#br0" timeOffset="106224.8779">21114 1358 0,'0'0'0,"0"-17"0,0-1 16,0 0-16,17 18 16</inkml:trace>
  <inkml:trace contextRef="#ctx0" brushRef="#br0" timeOffset="106419.9155">21361 1517 0,'-18'35'16,"36"-70"-16,-36 88 0,18-18 15,18-17-15,-1-18 0,1 17 16,17-17-16,1 0 0,-19 0 15,54-17-15,-54-1 16,1 18 0</inkml:trace>
  <inkml:trace contextRef="#ctx0" brushRef="#br0" timeOffset="106725.766">22066 1429 0,'71'0'15,"-142"0"-15,177 0 0,-35-18 16,-36 0-16,18-17 16</inkml:trace>
  <inkml:trace contextRef="#ctx0" brushRef="#br0" timeOffset="106875.8997">22225 1288 0,'0'0'16,"35"88"-16,-17-53 0,0 53 16,-1-52-16,1-1 15,17 18-15</inkml:trace>
  <inkml:trace contextRef="#ctx0" brushRef="#br0" timeOffset="107470.3799">22878 988 0,'35'17'15,"-70"-34"-15,70 70 0,-17 0 16,-1 0-16,18-1 0,-17-16 0,17 70 16,-17-54-16,0 1 15,-1-35-15,-34-18 31,-19-53-15,19 35-16,-1-34 16,0 16-16,18 1 0,0-18 0,0 0 15,36-35 1,34 53-16,-17 35 16,53 0-16,-71 35 15,36 36-15,-36-36 16,-35 35-16,0-17 15,-35 18 1,17-54-16,-17 1 0,17 0 16,-17-1-16,0 1 0,17-18 15,1 0-15,-1 0 0,0-35 16</inkml:trace>
  <inkml:trace contextRef="#ctx0" brushRef="#br0" timeOffset="107971.5133">23442 1411 0,'0'0'15,"18"18"-15,-1-18 0,1 0 0,0 0 16,17-18-16,-17 18 16,34-35-16,-34 17 15,-18 1-15,0-1 16,-18 18-16,18-18 0,-17 18 15,-18 0-15,17 0 16,-17 0-16,17 18 16,0 0-16,1-1 0,17 1 15,0 17-15,0-17 16,17-1-16,36 19 16,-17-36-16,-19 0 15,18 0-15,1 0 0,17-18 16,-36 0-16,1 1 15,0 17-15,-18-18 16,0 0 0,17 36-16,1 0 15,0 35 1,-1-36-16,1 1 16,-1 0-16,19 35 15,-19-53-15,1 17 16,0-34-1,-18-19 1,17 19-16,1-19 16,-18 19-16,18-36 15,-1 35-15,-17 0 16</inkml:trace>
  <inkml:trace contextRef="#ctx0" brushRef="#br0" timeOffset="108706.402">25065 1147 0,'0'17'31</inkml:trace>
  <inkml:trace contextRef="#ctx0" brushRef="#br0" timeOffset="108833.9678">25153 1464 0,'0'0'16</inkml:trace>
  <inkml:trace contextRef="#ctx0" brushRef="#br0" timeOffset="109487.349">25700 953 0,'0'0'0,"35"123"0,0-70 15,-17 17-15,17 54 16,-17-71-16,0 0 0,-18 0 15,17-36-15,-17 19 16,18-36-16,-36-18 16,1 0-16,-1-17 15,0 0-15,-35-71 16,36 53-16,17-70 16,0 70-16,0-71 15,17 89-15,19 17 16,-1 1-16,36 17 15,-36 17-15,35 36 16,-52-18-16,0 18 16,-18-17-16,-18 17 15,0-36-15,-52 18 16,35-35-16,-18 18 16,35-18-16</inkml:trace>
  <inkml:trace contextRef="#ctx0" brushRef="#br0" timeOffset="109755.6505">26176 1393 0,'0'0'0,"0"18"0,18 0 16,-18-36 15,0 0-16,0 1-15,0-18 16,17 17-16,1 0 16,0 18-1,-1 18-15,1-18 16,17 0 0,-17 0-16,0 0 15,-1 0 1</inkml:trace>
  <inkml:trace contextRef="#ctx0" brushRef="#br0" timeOffset="110156.6233">26423 1446 0,'35'0'16,"-17"-17"-16,0-1 15,-1 0-15,-17-17 16,0 18 0,-35 17-1,17 0-15,1 17 16,-1 1-16,18 17 16,0-17-16,0-1 0,18 19 15,-1-1 1,1-35-16,35 35 15,-18-35-15,0 18 16</inkml:trace>
  <inkml:trace contextRef="#ctx0" brushRef="#br0" timeOffset="110412.8806">26793 1041 0,'-35'-71'16,"0"54"-16,0-19 15,17 36-15,0 18 16,1 17-16,17 53 16,0-35-16,17 0 0,-17 0 15,18 18-15,17-36 0,-17 18 16,17 53-16,-17-71 16,-1 18-1,1-35-15,-18-1 16,-18-34-1,1-36-15,-1 17 16</inkml:trace>
  <inkml:trace contextRef="#ctx0" brushRef="#br0" timeOffset="110508.0957">26741 1393 0,'52'18'0,"-104"-36"0,122 36 15,-17-18 1,-35 0-16</inkml:trace>
  <inkml:trace contextRef="#ctx0" brushRef="#br0" timeOffset="110828.7091">26952 1429 0,'-17'-18'0,"-1"18"16,18 18 31,0-1-32,0 1-15,18 0 16,-18-1-16,17 1 16,-17 0-16,18-18 15,0 0 1,-1-18 0,1 0-16,17 18 15,-17-17-15,17-1 16,-17 18-16,17-35 15,-17 35 1,-1-18-16,-17 0 16,18 18-16,-18-17 0,17 17 15</inkml:trace>
  <inkml:trace contextRef="#ctx0" brushRef="#br0" timeOffset="111463.3312">28152 1552 0,'0'0'15,"0"-35"1,0 17-16,0-52 15,0 34 1,0-69-16,0 52 16,35-53-16,-35 53 15,53-35-15,-35 35 16,34-18-16,-34 54 16,35-1-1,-35 18-15,-1 18 16,1-1-16,0 36 0,-1-17 15,-17 34-15,18-17 0,17 70 16,-17-70-16,17 36 16,-17-37-16,17 19 15,-35-36-15,0-17 16</inkml:trace>
  <inkml:trace contextRef="#ctx0" brushRef="#br0" timeOffset="111609.209">28222 1270 0,'71'0'15,"-36"0"-15,18-18 16,18 18-16,-19 0 0,37 0 16</inkml:trace>
  <inkml:trace contextRef="#ctx0" brushRef="#br0" timeOffset="117102.6115">19950 2452 0,'-18'-18'15,"18"1"-15,18 17 16,17 35-1,0-18-15,71 54 16,-53-36-16,70 53 16,-70-52-16,-17-1 15,16 0-15,1 18 16,-17-35-16,-1 0 16</inkml:trace>
  <inkml:trace contextRef="#ctx0" brushRef="#br0" timeOffset="117334.8362">20690 2505 0,'-17'17'16,"-1"1"-16,-35 17 15,36 1-15,-19-1 16,19-18-16,-1 19 15,0-1-15,1 18 0,17-18 16,0 53-16,0-52 16,17-1-16,19 53 15,-19-70-15,1 17 16,-18-17-16</inkml:trace>
  <inkml:trace contextRef="#ctx0" brushRef="#br0" timeOffset="117693.1787">20867 2910 0,'-35'0'15,"17"0"-15,-17 53 16,35-35-16,17 35 16,-17-35-16,53 17 15,-18-18-15,18-17 16,-17 0-16,17-17 16,-36-1-16,1 1 15,-18-19-15,0 19 0,0-36 16,-18 35-16,-17-35 15,0 53-15,17-35 16,0 35-16,1 0 16</inkml:trace>
  <inkml:trace contextRef="#ctx0" brushRef="#br0" timeOffset="117999.4104">21220 3016 0,'0'0'16,"17"36"-16,-17-19 0,36-17 15,-19 18 1,1-18-16,-1 0 0,36-18 16,-35 1-1,17-1-15,-35-17 16,0-1-16,18 19 15,-18-1 1,0 0-16,0 36 16,18 35-1,-1-18-15,1 1 0,35 34 16,-36-52-16,36 17 16,-35-17-16,17-18 15</inkml:trace>
  <inkml:trace contextRef="#ctx0" brushRef="#br0" timeOffset="118242.1219">22031 2381 0,'0'53'16,"-35"35"0,-1 36-16,19 17 15,-1-88-15,1 88 16,17-88-16,17 53 16,-17-71-16,18-17 15</inkml:trace>
  <inkml:trace contextRef="#ctx0" brushRef="#br0" timeOffset="118548.9008">22207 2910 0,'0'36'0,"0"-72"0,0 89 15,-17-17-15,34 17 16,-17-36-16,36 18 15,-19-17-15,1-18 0,17 0 16,-17 0 0,-1-35-16,-17 17 15,18-17-15,-18-18 16,18 35-16,-18-17 16,17 35-1,1 35 1,0-17-16,17 35 15,-17-35-15,17-1 16,18 1 0</inkml:trace>
  <inkml:trace contextRef="#ctx0" brushRef="#br0" timeOffset="118797.9025">22789 2769 0,'0'0'16,"-35"0"-16,18 0 0,-1 18 16,0 17-16,1 1 15,34 16-15,1-16 16,17 17-16,-17-18 16,17 0-16,-35-17 15,18-1 1,-36-17-16,-17 0 15,17 0-15,-35 0 16,36 0-16</inkml:trace>
  <inkml:trace contextRef="#ctx0" brushRef="#br0" timeOffset="119170.5779">22860 2999 0,'35'-18'16,"-17"0"-16,17 1 15,-52 17 17,-1 0-32,0 0 15,18 17 1,0 1-16,0 17 15,0-17-15,18 0 16,0-1-16,-1 1 16,1-18-16,-1 0 15,1-18 1,-18 1 0,0-1-16,0 0 0,18-17 15,-1 17 1,19 18-16,-19 0 15,36 0 1,-35 0-16,17 0 0</inkml:trace>
  <inkml:trace contextRef="#ctx0" brushRef="#br0" timeOffset="119399.3967">23407 2910 0,'-53'0'16,"106"0"-16,-124 18 0,36 0 15,17 17-15,18-17 16,18-18-16,35 35 16,-35-17-16,52-1 15,-52-17-15,17 18 16,-17-1-16,-18 1 16,-18-18-1,-17 18-15,17-18 16,-17 0-1</inkml:trace>
  <inkml:trace contextRef="#ctx0" brushRef="#br0" timeOffset="119577.185">24642 2681 0,'0'18'15,"0"-1"-15</inkml:trace>
  <inkml:trace contextRef="#ctx0" brushRef="#br0" timeOffset="119710.6738">24624 2963 0</inkml:trace>
  <inkml:trace contextRef="#ctx0" brushRef="#br0" timeOffset="120321.6515">25682 2840 0,'0'0'16,"0"141"-16,0-53 0,0 36 15,0-89-15,0 0 16,-17-52-1,-1-72 1,-17-69-16,17 87 16,18-105-16,0 87 15,0-87-15,18 106 16,35-19-16,-18 72 16,53 17-1,-53 0-15,18 53 16,-35-18-16,0 53 15,-18-53-15,0 1 16,-18-1-16,-17 35 16,17-52-16,-17 0 0,-1-1 15</inkml:trace>
  <inkml:trace contextRef="#ctx0" brushRef="#br0" timeOffset="120572.076">26088 2963 0,'0'0'15,"-18"0"-15,1 0 16,17-17 0,0-1-1,17-17-15,1 17 16,0 1-16,34-19 15,-34 19-15,17-1 16,-17 18-16,0 0 16,-1 0-1</inkml:trace>
  <inkml:trace contextRef="#ctx0" brushRef="#br0" timeOffset="120884.8699">26335 2946 0,'18'0'16,"-1"0"-16,18-18 16,18 0-16,-35 18 15,0-17-15,17-1 16,-17 18-16,-36 0 15,-17 0 1,17 0 0,0 18-16,18-1 15,0 19 1,0-19-16,18-17 0,53 18 16,-19-18-1,1 0 1,-17-18-16</inkml:trace>
  <inkml:trace contextRef="#ctx0" brushRef="#br0" timeOffset="121135.2995">26811 2593 0,'-18'-141'15,"36"282"-15,-36-353 0,1 159 16,-1 18-16,1 0 0,-1 35 16,18-18-16,-18 36 15,1-1-15,17 36 0,0 71 16,0-54-16,17 71 15,1-88-15,0 18 16,-1-18-16,1 0 0,-18-18 16,17 18-16,1-18 15,-36-35 1,1-35-16,-1 17 16,1-17-16,-1-18 15,18 18-15,-18 0 16</inkml:trace>
  <inkml:trace contextRef="#ctx0" brushRef="#br0" timeOffset="121205.8054">26723 2752 0,'0'0'0,"18"-18"16,-1 18-16,1 0 16,-1 18-16,1-18 0,17 0 15,-17 17 1,0-17-16</inkml:trace>
  <inkml:trace contextRef="#ctx0" brushRef="#br0" timeOffset="121562.8168">27076 2875 0,'17'-35'0,"-34"70"0,34-88 16,-17 36-16,0-1 16,-17 18-16,-1 0 15,0 0-15,1 18 16,-1 17-16,18-17 15,0 34-15,0-34 16,35 17-16,-17-17 16,35-18-1,-18 18-15,18-36 16,-35 18-16,-1-18 0,1 1 16,-18-1-16,18-17 15,-18 17-15,0-17 16,17 17-16,1 1 15,-18-1 1,18 0-16,52 18 16,-52-17-16,35 17 15</inkml:trace>
  <inkml:trace contextRef="#ctx0" brushRef="#br0" timeOffset="122135.8248">28205 2469 0,'0'89'0,"0"-178"15,17 231-15,-17-107 0,18 53 16,0-53-16,-1 18 16,-17-35-16,-17-18 15,-1-53 1,0 18-16,-17-36 16,35 18-16,-18 0 15,18 0-15,0 18 16,18-18-16,0 18 0,-1 0 15,54-1-15,-18 19 16,17 17-16,-34 17 16,-19 1-16,1 0 15,-1 17-15,-34 0 16,-18 18-16,-1-18 16,1 18-16,35-17 15,0-1-15,18 0 16,-1-17-16,36 17 15,0-17-15,18-1 16,-36 1-16,-17 17 16,-18-17-1,-71 0-15,36-1 16,-89 1-16,54-18 16,-1 0-16,-35 17 15,71-17-15,17 0 16</inkml:trace>
  <inkml:trace contextRef="#ctx0" brushRef="#br0" timeOffset="122258.7271">28928 2928 0,'0'0'15,"-35"-18"-15,17 1 0,0-1 16</inkml:trace>
  <inkml:trace contextRef="#ctx0" brushRef="#br0" timeOffset="230101.6953">4727 11377 0,'18'-18'16,"-36"36"-16,36-18 15,-18 53 1,0-18-16,0 71 16,0-53-16,0 88 15,0-70-15,0-1 16,0-17-16,18 18 0,-1-18 15,1-18-15,17 0 0,36 18 16,-18-53 0,52 0-16,-52 0 15,35-18-15,-52 18 16,-1-17-16,-17 17 16,-1 0-16</inkml:trace>
  <inkml:trace contextRef="#ctx0" brushRef="#br0" timeOffset="230261.7554">4763 11994 0,'0'0'0,"70"18"16,-17-18-16,0-18 0,53 1 15,-53-18-15,0 17 16,-1 0-16</inkml:trace>
  <inkml:trace contextRef="#ctx0" brushRef="#br0" timeOffset="230440.3224">4815 11518 0,'0'0'16,"0"-35"-16,18 35 0,35-53 15,0 35-15,35-17 16,-53 35-16,1-18 16,-1 18-16,-17 0 15</inkml:trace>
  <inkml:trace contextRef="#ctx0" brushRef="#br0" timeOffset="230807.0618">5521 12118 0,'18'35'16,"-36"-70"-16,53 70 0,-35-17 16,0-36-16,0-17 15,-17 17-15,-1-52 16,0 52 0,-17-52-16,35 34 15,0-17-15,18 18 16,-1 17-16,1 1 0,0-1 15,35 18-15,-36 0 16,18 0 0,-17 18-16</inkml:trace>
  <inkml:trace contextRef="#ctx0" brushRef="#br0" timeOffset="231084.4319">5856 12065 0,'-18'0'16,"1"-35"0,17 17-16,0 0 0,0-17 15,0 18-15,0-19 0,0 19 16,0-19-16,0 19 15,17-1-15,1 0 0,0 1 16,-1-1-16,19 18 16,-19 0-16,1 0 15,0 0-15,-1 18 0,36-1 16</inkml:trace>
  <inkml:trace contextRef="#ctx0" brushRef="#br0" timeOffset="231357.5998">6262 11889 0,'-18'35'15,"1"-17"1,17 34-16,0-34 16,17 35-16,1-35 15,35-1-15,-36-17 16,36-17-16,-35-1 15,0 0-15,-1 1 16,-17-1-16,0-35 16,-17 18-16,-19-18 15,1 35-15,17 18 16,1-17-16,-1 17 0,-17 17 16</inkml:trace>
  <inkml:trace contextRef="#ctx0" brushRef="#br0" timeOffset="231597.305">6597 12136 0,'-18'0'16,"18"-18"-16,-17-35 15,17 35-15,0-17 16,0-35-1,0 34-15,17 1 0,1 17 16,0 1-16,-1 17 0,1 0 16,35 0-16,-36 17 15,1 1-15,0 0 0,35 17 16,-36-35-16</inkml:trace>
  <inkml:trace contextRef="#ctx0" brushRef="#br0" timeOffset="231824.6637">7179 11430 0,'18'18'16,"-18"-1"-1,0 1-15</inkml:trace>
  <inkml:trace contextRef="#ctx0" brushRef="#br0" timeOffset="231963.5832">7303 11906 0,'-18'0'15</inkml:trace>
  <inkml:trace contextRef="#ctx0" brushRef="#br0" timeOffset="233998.38">11677 11148 0,'0'17'15,"-18"36"1,18-17-16,0-1 16,18 0-16,-18 18 0,0 18 15,18-18-15,-1-1 16,1-16-16,0-19 16,-1 1-16,-17 0 15,18-1-15,-18 1 16</inkml:trace>
  <inkml:trace contextRef="#ctx0" brushRef="#br0" timeOffset="234387.2316">10513 12065 0,'17'0'16,"36"0"0,0 0-1,0 0-15,35 0 0,106 0 16,-88-18-16,18 18 15,17 0-15,141-35 16,-123 17-16,0 18 0,176-35 16,-159 18-16,142 17 15,-195 0 1,71 0-16,-123 0 16,17 0-16,-71 0 15,1 0-15,-18 17 0,-35-17 16</inkml:trace>
  <inkml:trace contextRef="#ctx0" brushRef="#br0" timeOffset="235200.1361">11042 12488 0,'18'36'16,"-1"34"-1,1-35 1,17 54-16,-17-36 16,-1-18-16,1 0 0,0 0 15,-1-17 1,-17-36-1,0 1-15,-17-36 16,17 0-16,0 18 0,0-36 16,0 36-16,0-36 15,0 54-15,17-1 16,1 18 0,0 18-16,-1 35 15,1-18-15,0 18 16,-1-18-16,1 0 15,-1-17-15,1-18 16,0 0-16,-18-35 16,17 17-16,-17-35 15,18 35-15,-18-17 16,35-18-16,18 18 16,-18 35-16,-17 0 15,0 18-15,35 35 16,-36-18-16,19 35 15,-36-34-15,17 17 16,1-36-16,-18 18 0,18 18 16,-18-35-16,0 0 15</inkml:trace>
  <inkml:trace contextRef="#ctx0" brushRef="#br0" timeOffset="236256.6319">12065 12947 0,'-18'0'16,"1"0"-16,-1 0 0,0 18 16,18-1-1,-17 1-15,17 0 16,0 17-16,17-18 15,-17 1-15,18-18 16,-18 18-16,18-18 0,17-18 16,-17 18-16,17-35 15,-35 0-15,0-18 16,0 35-16,0-53 16,-18 54-16,1-54 15,-1 54-15,0-36 16,1 53-1,17-18-15,-18 36 16,18-1-16,0 19 16,0-1-16,18 0 0,-1-17 15,1 17-15,0-17 16,-1-1-16,19 1 16,-19 0-16,1-1 0,17 19 15,-17-19-15,-1 1 16</inkml:trace>
  <inkml:trace contextRef="#ctx0" brushRef="#br0" timeOffset="236579.8073">12294 12965 0,'18'0'15,"0"-18"1,-1 0-16,1 1 16,-36-1-1,1 18 1,-1 0 0,0 0-16,1 18 15,-1-1-15,18 1 16,0 0-16,18-1 15,-1 1-15,19-18 16,-19 0-16,1 0 0,17 0 16,-17 0-1,-1 0-15</inkml:trace>
  <inkml:trace contextRef="#ctx0" brushRef="#br0" timeOffset="236823.1785">12559 13018 0,'18'35'16,"-36"-70"-16,53 70 15,-17-18-15,-1-17 0,1 0 16,0-17-16,17-18 15,-17-1-15,-1-17 16,1 36-16,0-36 16,-18 17-16,0 1 15</inkml:trace>
  <inkml:trace contextRef="#ctx0" brushRef="#br0" timeOffset="239844.0773">15981 11642 0,'0'-18'31,"0"0"-15,0 1-16,0-19 16,0 19-16,0-18 15,0-36 1,0 36-16,-18-36 15,18 36-15,0 0 0,0-1 16,0 1-16,0 17 16,-17 18 15,-19 18-15,1 0-16,-71-1 15,36 1-15,-71 0 16,70-18-16,-17 17 15,0-17-15,-1 18 16,1 0-16,-88-1 16,88 1-16,-89 17 15,89-17-15,0-1 16,0 1-16,35 17 0,-35 1 16,52-19-16,19 18 15,17 1-15,17-19 16,19 1-16,16 0 0,54 17 15,-35-17-15,70 17 16,-71-17-16,54 17 16,-53-18-16,-19 19 15,1-19-15,-35 1 16,0 35-16,-36-18 0,-17-17 16,-1 17-16,-16-17 15,-72 35-15,53-36 16,-52 36-1,70-18-15,18-17 0,17 17 16,18 18-16,35-17 16,89 52-16,-36-53 15,124 18-15,-89-35 16,-17-1-16,18 1 16,-1 0-16,1-18 0,87 0 15,-105-18-15,53-35 16,-89 18-16,-17-1 15,-17 1-15,-36 0 0,-18-36 16,0 36-16,-52-18 16,34 18-1,-34 17-15,35 18 0,-1 18 16</inkml:trace>
  <inkml:trace contextRef="#ctx0" brushRef="#br0" timeOffset="241395.3173">14887 13000 0,'0'18'0,"0"17"16,0-18-16,0 19 16,18-19-16,-18 19 0,18-1 15,-1-17-15,1-1 16</inkml:trace>
  <inkml:trace contextRef="#ctx0" brushRef="#br0" timeOffset="241568.4386">14887 12700 0,'18'-18'15,"0"18"1,-1 0-16,1 0 0,-1 0 16,36 0-16,-35 18 15</inkml:trace>
  <inkml:trace contextRef="#ctx0" brushRef="#br0" timeOffset="241723.2144">15046 12788 0,'0'0'16,"18"18"-16,-1-18 0,1 0 16,17 0-1,-17 0-15,-1 0 0,1 0 16,0 0-16,-18 17 16</inkml:trace>
  <inkml:trace contextRef="#ctx0" brushRef="#br0" timeOffset="242128.1031">15117 12982 0,'17'0'16,"1"0"-1,-1 0-15,36 0 16,-35 0-16,17 0 16,-17 0-1,0 0-15</inkml:trace>
  <inkml:trace contextRef="#ctx0" brushRef="#br0" timeOffset="242490.8895">15628 12947 0,'18'53'15,"-36"-106"-15,53 124 0,-35-36 16,0-18-16,18 1 0,0 17 16,-18-17-16,0 0 15</inkml:trace>
  <inkml:trace contextRef="#ctx0" brushRef="#br0" timeOffset="243409.4545">14640 10777 0,'0'0'15,"0"53"-15,0-17 0,18 16 16,0-16-16,-1-19 16,-17 1-1,18-18-15,-18-18 16,0-17-1,0 17-15,0-17 0,0-35 16,0 34-16,0-34 16,0 52-16,0 1 15,17 17-15,1 0 16,-18 17-16,18 36 16,-18-35-16,17 17 15,1-17-15,0-1 16,-1-34-1,-17-1 1,18 0-16,0 1 0,-1-19 16,1 19-16,-18-1 15,18 1 1,-1 17-16,-17 17 16,18 18-16,-1 18 15,1-17-15,0 17 16,-1-36-16,1 36 15,-18-35-15,18-1 16</inkml:trace>
  <inkml:trace contextRef="#ctx0" brushRef="#br0" timeOffset="243880.933">15275 10936 0,'0'0'16,"-17"0"-16,-1 0 0,18 18 16,-18 17-1,18-17-15,0-1 16,0 1-16,18 0 0,0-1 15,-1-17-15,1 0 16,17 0 0,-35-17-16,18-1 0,-18 0 15,0-17-15,0 0 16,0 17-16,-18-35 16,18 18-16,-17 0 15,-1-1-15,0 19 16,18-1-16,0 36 31,0 35-15,0-18-16,18 18 15,0-36-15,17 36 16,-18-35 0,19 17-16,-19-35 15,1 18-15,0-18 16</inkml:trace>
  <inkml:trace contextRef="#ctx0" brushRef="#br0" timeOffset="244375.8718">15487 11024 0,'0'0'0,"18"0"15,-18-17-15,17 17 0,1-18 16,-18 0-1,0 1-15,0-1 16,-18 18 0,1-18-16,-1 18 0,0 18 15,18 0 1,0-1-16,0 19 16,36-1-1,-19-35-15,1 18 16,17-18-16,0 17 15,-17-17-15,0-17 0,-18-1 16,17 0 0,-17 1-16,0-1 15,0 0 1,18 18-16,-18 18 16,18 0-1,-1 17 1,1-17-16,-18-1 0,35 1 15,-17-18 1,-1 0-16,-17-18 16,18 18-16,-18-17 0,18-19 15,-18 19-15,0-1 16,17-17 0,-17 17-16,0 0 15,0 1-15,-17 17 16</inkml:trace>
  <inkml:trace contextRef="#ctx0" brushRef="#br0" timeOffset="248481.3864">18415 11448 0,'18'0'32,"35"-36"-32,-1 19 15,-16-1-15,-1-17 0,18 17 16,18-35-16,-36 18 16,-18 17-16,1 1 15,0-19-15,-18 19 16,0-1-16,-18 18 15,0 18 1,1-1-16,-1 19 16,18-19-16,0 19 0,-17-1 15,17 18-15,0-18 16,17 89-16,1-72 16,-1 90-16,1-54 15,0 53 1,-1-53-16,-17-17 0,0-18 15,18 70-15,-36-70 16,1 35-16,-1-53 16,-17 18-16,17-35 15,-17-18-15,17 0 16,-17 0-16,17 0 0,-35-35 16,36 35-16,-1-18 15,18 0 1,35 18-16,-17-17 15,70 17-15,-52 0 16,52 0-16,-53 0 16,0 0-16,1 0 0,16 17 15,-34-17 1,0 18-16</inkml:trace>
  <inkml:trace contextRef="#ctx0" brushRef="#br0" timeOffset="250437.2676">19773 11377 0,'0'-53'15,"-17"36"-15,-1-1 16,0 0-16,-17 1 0,-36 17 16,36 0-16,0 17 15,0 1-15,-18 35 16,35-18-16,0 0 16,1 1-16,17-1 0,0 18 15,17-18-15,19 0 16,-36 1-16,35-1 15,-17-17-15,-18 17 16,0-17 0,-18-1-16,0 1 15,1-18 1,-1 0-16,18 17 47,35 1-47,-17 0 15,0 17-15,-1-17 16,1-1 0,-18 1-16,-18 0 0,1-1 15,-1 1-15,0-1 16,18 1 0,0 35-16,36 0 15,-19-18-15,1 0 16,52 18-16,-52-35 15,35 35 1,-35-35-16,-1-1 0,1 1 16,-18 0-16,18-18 0</inkml:trace>
  <inkml:trace contextRef="#ctx0" brushRef="#br0" timeOffset="251244.4898">20285 11906 0,'0'0'16,"0"-35"-16,-18 17 0,18 1 15,0-1-15,0 36 16,0 52 0,0-34-16,0 16 15,0 1-15,18 0 0,35 35 16,-36-52-16,36-1 16,-18-35-16,1 0 15,-1 0-15,-17-18 16,35-52-16,-36 35 15,1-1-15,-18-52 16,0 53-16,0-18 16,0 35-16,0 36 15,18 52 1,-18-17-16,17 53 16,1-35-16,17 52 15,-17-70-15,-1 53 16,-17-53-1,0 17-15,-17-34 16,-19-1-16,1-17 16,-53-18-16,35 0 15,-18-36-15,36 19 16,0-1-16,17 0 0,1 1 16,-1-36-1,18 35-15</inkml:trace>
  <inkml:trace contextRef="#ctx0" brushRef="#br0" timeOffset="251650.4676">20990 12647 0,'18'71'0,"-36"-142"0,36 159 15,0-70-15,-18-36 16,-18-17 0,0 0-16,1 17 15,-19-70-15,19 53 16,-1-18-16,18-35 15,0 52-15,0-17 16,18 18-16,-1 17 0,36-17 16,-35 35-16,35 18 15,-36-1-15,19 19 16,-36-19-16,0 1 16,-18 0-16,-17-1 15,17-17-15,-17 0 16,17 0-16,18-17 15</inkml:trace>
  <inkml:trace contextRef="#ctx0" brushRef="#br0" timeOffset="251912.0104">21237 12365 0,'0'0'16,"0"35"-16,0-17 0,0-1 15,0-34 1,0-1 0,0-17-1,18 0-15,-18 17 16,0-17-16,0-1 16,18 19-1,-18-1-15,17 18 16,1 18-16,-1-1 15,-17 1 1</inkml:trace>
  <inkml:trace contextRef="#ctx0" brushRef="#br0" timeOffset="252223.5831">21378 12365 0,'36'18'0,"-19"-18"16,36-18 0,-35 0-16,17 1 15,-17-1-15,-18 0 16,-18 1-16,-17 17 16,17 0-16,1 0 15,-19 17-15,19 1 16,-1 35-1,18-35-15,35 34 16,-17-34-16,17 0 0,53 17 16,-35-35-1,-17 0-15,-1-18 16</inkml:trace>
  <inkml:trace contextRef="#ctx0" brushRef="#br0" timeOffset="252573.4262">21713 12400 0,'-17'-17'15,"34"34"-15,-52-34 16,35 52 0,-17-18-16,17 19 15,0-19-15,17 1 16,-17 0-16,35-18 16,-17 0-16,0 0 15,-1-18-15,1-17 16,-18 17-1,18-35-15,-18 18 16,0-36-16,0 36 16,0-18-16,-18 18 0,0 0 15,1-36-15,-1 71 16,0-18 0,18 36-16,0 53 15,0-36-15,18 71 16,17-71-16,-17 0 15,35 36 1,-18-54-16,18 19 16,-35-19-16,-1 1 15</inkml:trace>
  <inkml:trace contextRef="#ctx0" brushRef="#br0" timeOffset="253118.5514">21026 11060 0,'0'0'0,"-18"17"16,0 54-1,18-36-15,-17 53 16,17-52-16,0 16 16,35 19-16,-17-36 15,-1-17-15,1 17 16,-1-17-16,1-18 0,17 17 16,-17-17-16,17-35 15</inkml:trace>
  <inkml:trace contextRef="#ctx0" brushRef="#br0" timeOffset="253269.0647">21255 11359 0,'0'0'16,"18"53"-16,-18-35 0,17 17 16,1 1-16,-1-19 15,1 1-15,0-18 16,-1 0-16</inkml:trace>
  <inkml:trace contextRef="#ctx0" brushRef="#br0" timeOffset="253385.1959">21273 11271 0</inkml:trace>
  <inkml:trace contextRef="#ctx0" brushRef="#br0" timeOffset="253585.9023">21396 11042 0,'35'0'15,"18"35"-15,-18 1 16,1-1-16,34 35 16,-52-17-16,0 35 15,-1-35-15,-34 0 0,17-17 16</inkml:trace>
  <inkml:trace contextRef="#ctx0" brushRef="#br0" timeOffset="254864.3554">22543 11906 0,'17'0'0,"1"0"16,-1 0-16,54-17 16,-18-1-16,0 18 0,53-18 15,-71 18-15,53-17 16,-70 17-16,-1 17 16</inkml:trace>
  <inkml:trace contextRef="#ctx0" brushRef="#br0" timeOffset="255048.8367">22648 11977 0,'36'17'0,"-19"-17"16,19 0-16,16 0 15,-16-17-15,34 17 16,-52 0-16,17-18 15,-35 1 1,-17 17-16</inkml:trace>
  <inkml:trace contextRef="#ctx0" brushRef="#br0" timeOffset="255242.8751">22772 11624 0,'17'141'16,"-34"-282"-16,34 353 0,1-142 15,0 1-15,-18-18 0,17 0 16,1 0-16,0-18 0,-1 0 16,1 18-1,-18-35-15</inkml:trace>
  <inkml:trace contextRef="#ctx0" brushRef="#br0" timeOffset="255992.7257">23513 11836 0,'0'0'16,"0"35"-16,-18 0 16,18 53-16,0-52 15,35 52-15,-17-53 16,52 0 0,-34-17-16,-1-18 0,36 0 15,-54-18-15,19-17 16,-19 0-16,1 0 0,-18-36 15,0 36-15,0 0 16,0 17-16,17 18 16,-17 53-1,18 0-15,17 53 16,-35-36-16,18 1 16,0-1-16,17 71 15,-17-88-15,-18 0 16,0-18-16,0 1 0,0-19 0,-18 1 15,-35 0-15,18-18 16,-36-36 0,36 19-16,-53-54 15,52 36-15,-34-36 16,52 18-16,-17-17 16,35 35-16,18-36 15</inkml:trace>
  <inkml:trace contextRef="#ctx0" brushRef="#br0" timeOffset="256316.7021">24148 11095 0,'-18'0'0,"36"0"0,-54 18 16,19 17-16,-1 0 16,18 36-1,0-18-15,0-18 0,18 0 16,17 53-16,0-17 15,-17-54-15,0 19 16,17-1-16,-18-35 16,1 0-1</inkml:trace>
  <inkml:trace contextRef="#ctx0" brushRef="#br0" timeOffset="256470.6543">24377 11501 0,'18'35'16,"-18"0"-16,17-17 0,1-1 15,0 1 1,-1-18-16</inkml:trace>
  <inkml:trace contextRef="#ctx0" brushRef="#br0" timeOffset="256621.954">24412 11307 0,'0'0'15,"18"0"1,0 17 0,-1 1-1</inkml:trace>
  <inkml:trace contextRef="#ctx0" brushRef="#br0" timeOffset="256821.7061">24589 11218 0,'0'0'16,"53"18"-16,-36 0 15,1-1-15,35 54 16,-18-36-16,-17 36 15,-1-18-15,-17-18 0,-17 53 16,-1-53-16,-17 18 16,17-35-16,0 0 15</inkml:trace>
  <inkml:trace contextRef="#ctx0" brushRef="#br0" timeOffset="257578.3916">25030 11165 0,'0'0'16,"17"0"-16,1 0 0,0 0 0,34 18 16,-16 0-1,34 17-15,-34-17 16,34 35-16,-70-36 15,0 36-15,-35-18 16,17 1-16,-17-1 16,0 0-16,-18 0 0,17 18 15,19-17-15,-18 52 16,52-18-16,-17-17 16,53 0-16,0 18 15,0-36 1,-18 18-1,0-18 1,-35 1-16,0 16 16,-17 1-1,17 18 1,0-36-16,17 18 0,-17-18 0,18 1 16,0-1-16,-1 0 15,1 18-15,-18-35 16,0-1-16,0 19 0,-18-19 15,-35 1 1,-17-18-16,17 0 16,-53 0-16,36 0 15,-36 0-15</inkml:trace>
  <inkml:trace contextRef="#ctx0" brushRef="#br0" timeOffset="261320.8354">21167 13300 0,'-36'53'0,"36"0"16,-17-18-16,17 53 16,17-35-16,-17 0 15,18-18-15,17 0 0,1 1 16,34 17-16,-17-36 15,35 19-15,-52-36 16,34-18-16,-35 18 16,-17-35-1,-18-1-15</inkml:trace>
  <inkml:trace contextRef="#ctx0" brushRef="#br0" timeOffset="261656.214">20796 13635 0,'0'0'16,"18"0"0,17 0-16,0-53 15,-17 35 1,17-35-16,-17 18 15,0-35-15,-1 34 16,1-34-16,0 34 16,17-16-1,-18 16-15,36 1 16,-35 35-16,17-18 0,1 18 16,17 18-1,-36 0-15,1-18 16,-18 17-16,17 1 0,1 17 15,0-17-15</inkml:trace>
  <inkml:trace contextRef="#ctx0" brushRef="#br0" timeOffset="263712.2765">22190 13705 0,'0'18'16,"0"0"-16,0 17 15,0 0-15,17 53 16,-17-17-16,0-18 16,0 17-16,0 1 0,0 70 15,18-88-15,-18-18 16,0 1-16,0-19 15,0-34 1,0-72 0,0 37-16,0-72 15,0 71-15,18-70 16,-1 70-16,19-71 16,-19 71-16,36-17 15,-35 70-15,17-18 16,-17 18-16,-1 35 15,-17-17-15,0 0 16,0 17-16,-17-17 0,-19 35 16,19-36-16,-1 1 15,0-18-15,18-18 16</inkml:trace>
  <inkml:trace contextRef="#ctx0" brushRef="#br0" timeOffset="263945.643">22560 13952 0,'-17'0'0,"34"0"0,-52 0 16,17-17 0,18-19-1,0 19-15,18-1 0,0 1 16,17-19-16,-18 19 15,1 17-15,0-18 0,-1 18 16,1 0-16,0 0 16</inkml:trace>
  <inkml:trace contextRef="#ctx0" brushRef="#br0" timeOffset="264724.5481">22737 13882 0,'17'0'0,"18"0"15,1-18 1,-1 1 0,-17-19-16,-1 36 0,-17-17 15,-17-1 1,-1 18-1,-17 18-15,17-1 16,0 1-16,1 0 16,17 17-1,17-18-15,19 1 16,-1-18-16,36 0 16,-36 0-16,-18 0 0,36-18 15,-35 18 1,-18-17-1,-18 17-15,1 0 16,-1 0-16,0 17 16,18 1-16,0 17 15,0-17-15,18 0 16,0-18-16,-1 0 0,19 0 16,-19-18-16,36-35 15,-17 18-15,-19-36 16,-17 18-16,18-35 15,-18 53-15,-18-18 16,18-18-16,-17 54 16,-1-1-16,0 18 15,1 35 1,-1 1-16,18-1 0,0 53 16,18-53-16,-1 54 15,1-72-15,17 19 16,-17-1-16,35 0 15,-36-17-15,1-1 16,0 1 0,-18-36 46,-18-17-46,18 17-16,0 1 15,0-1-15,0-17 16,18 17-16,-1 1 16,1 17-1,0-18-15,-1 18 0,1 18 16,-1-18 0</inkml:trace>
  <inkml:trace contextRef="#ctx0" brushRef="#br0" timeOffset="265063.1277">23477 13882 0,'0'17'16,"-17"1"-16,17 0 31,17-18-31,1 0 16,0 17-16,-1-17 16,1 0-1,-18-17-15,18-1 16,-18 0-16,0 1 15,0-1-15,0 1 16,-18 17-16,18-18 16,18 18-16,17-18 15,-18 18 1,19 0-16,-1 0 16,-17 0-16,-1 0 0,1 0 15,-18-17 1,0-1-1,-18 0-15,18 1 16,-17-19-16,17 1 16,0 18-16</inkml:trace>
  <inkml:trace contextRef="#ctx0" brushRef="#br0" timeOffset="265181.1878">23707 13635 0,'0'0'16,"0"18"-16,17 17 16,-17 0-16,0 0 0,0 36 15,18-36-15,-18 36 16,0-54-16,18 19 15,-1-1-15,1-17 16,0-18 0</inkml:trace>
  <inkml:trace contextRef="#ctx0" brushRef="#br0" timeOffset="265263.5416">23848 13935 0</inkml:trace>
  <inkml:trace contextRef="#ctx0" brushRef="#br0" timeOffset="265909.0923">23883 13917 0,'18'-18'0,"-1"18"16,1 0-16,0 0 16,-36 0 31,0-17-47,1 34 15,17 1 1,0 0-1,0-1-15,35 1 16,-17 0-16,17-18 16,-17 0-1,17 0-15,-18 0 16,1-18-16,0 0 16,-18 1-16,17-19 0,1-16 15,0 16-15,-18-34 16,0 17-1,0-18-15,0 36 16,0 17-16,-18 1 16,18-1-16,-18 18 0,1 35 15,-1 36 1,18-36-16,0 71 16,18-71-16,-1 18 15,19-18-15,-1 1 0,18 17 16,-18-36-16,18 1 15</inkml:trace>
  <inkml:trace contextRef="#ctx0" brushRef="#br0" timeOffset="266425.7532">24906 13406 0,'0'0'0,"0"17"16,-18 1-16,18-1 0,0 1 16</inkml:trace>
  <inkml:trace contextRef="#ctx0" brushRef="#br0" timeOffset="267599.9835">24924 13811 0,'17'18'15,"-17"0"-15,18-1 16,0 18-16,-1-17 16,19 0-16,-19-1 15,19 1 1,-19-18-16,-17-18 31,0-17-15,0 0-16,0-18 15,18 35-15,-18 1 0,0-19 16,17 1-16</inkml:trace>
  <inkml:trace contextRef="#ctx0" brushRef="#br0" timeOffset="268411.3975">25347 13864 0,'-35'18'15,"17"-1"-15,18 1 16,0 17-16,0-17 15,0 0-15,18-18 0,17 17 16,-17-17-16,-1-17 16,1 17-1,0-36-15,-18 19 16,0-19 0,0 19-16,-18 17 15,18 17 1,0 1-1,0 0-15,0 17 16,18-35-16,-1 0 16,1 0-16,17-35 15,-17-1-15,-1-52 16,1 53-16,-18-18 0,18 0 16,-18-17-1,0 17-15,0 0 0,17-35 16,-17 52-16,-17 19 15,-1 34-15,0 71 16,1-35 0,17 71-16,0-71 15,0 17-15,17-17 0,1 0 16,35 18-16,-18-36 16,18 0-16,-17-35 15,-1 0 1,-18-35-16,-17 0 0,0 17 15,0-35 1,0 36-16,-17-1 0,17 0 16,-18 18-1,18 18-15,0 0 16,18 17-16,-1-18 16,19 19-1,-19-19-15,19 1 16,-19-18-16,1 0 15,0-18-15,-18-17 16,0 17 0,-18 18-16,18-17 15,0 34 1,35 1-16,-17-18 16,17 18-1,0-18-15,-17 17 0,17-17 0,18 0 16,-35 0-1,-1-17-15,1 17 16</inkml:trace>
  <inkml:trace contextRef="#ctx0" brushRef="#br0" timeOffset="268713.1533">26793 13247 0,'0'0'15,"-17"17"-15,-1 19 0,-17 52 16,35-35-1,0 70-15,0-70 16,18 71-16,-1-71 16,1-18-16,52 71 15,-17-71 1</inkml:trace>
  <inkml:trace contextRef="#ctx0" brushRef="#br0" timeOffset="268989.643">27040 13705 0,'-17'53'0,"34"-106"0,-34 124 16,34-53-16,-17 17 0,53 0 16,-17-17-16,34-1 15,-35-17-15,18-17 16,-35-1-1,17-17-15,-35 0 16,-35-18-16,17 17 16,-17 1-16,0 18 15,-18-1 1,35 18-16,1 18 0,17-1 16,0 1-16,17-18 15</inkml:trace>
  <inkml:trace contextRef="#ctx0" brushRef="#br0" timeOffset="269233.8724">27693 13229 0,'18'35'16,"-18"1"-16,-18 70 15,0-54-15,-17 90 16,18-72-16,-36 54 16,17-71-16,19-1 15,-1 19 1,18-36-16,0 1 16</inkml:trace>
  <inkml:trace contextRef="#ctx0" brushRef="#br0" timeOffset="269417.9276">27852 13705 0,'0'71'15,"17"-36"-15,-17 1 0,18-1 16,17 18-16,-17-36 15,17 19-15,-17-36 16</inkml:trace>
  <inkml:trace contextRef="#ctx0" brushRef="#br0" timeOffset="269618.7267">28399 13388 0,'105'106'16,"-210"-212"-16,246 265 0,-106-89 15,0 1-15,-35-18 0,0 17 0,0-17 16,-35 53-16,17-53 16,-35 0-16,1-18 0,-1 0 15</inkml:trace>
  <inkml:trace contextRef="#ctx0" brushRef="#br0" timeOffset="271064.958">18697 10583 0,'0'18'0,"-17"-36"47,17-17-31,-18 0-16,0-36 15,18 36-15,-17 0 16,-1-18-16,-17-35 15,17 52-15,0-17 0,1 0 16,17 18 0,0 18-16,17 17 15,54-18 1,-18 18-16,88 0 16,-70-18-1,-1 18-15,1 0 0,87 0 16,-87 18-16,53 0 15,-89-18-15,-18 17 16,1 1-16,0-1 0,-54-17 16</inkml:trace>
  <inkml:trace contextRef="#ctx0" brushRef="#br0" timeOffset="271458.1729">18168 10548 0,'0'0'15,"18"0"-15,-1 0 16,19 0-16,-19 0 16,1 18-16,17-1 0,-17 1 15,17 53 1,0-36-16,1 35 16,-19-52-16,36 17 15,-35-17-15,17-18 0,0-18 16,36-17-16,-36 0 15,1-18-15,16 18 16,-16-18-16,17 17 0,-18-17 16,18-17-16,-36 35 15,19-1-15</inkml:trace>
  <inkml:trace contextRef="#ctx0" brushRef="#br0" timeOffset="276302.4952">20214 12929 0,'18'0'16,"-1"18"0,1-18-16,17 18 15,-17-18-15,0 0 16,-1 0-1,1 0-15,0 0 0,-1 0 16,1-18-16,-1 18 16,1 0-1,17-18 1,-17 18-16,0 0 16,-1 0-16,19 0 0,-1 0 15,-17 0-15,34 0 16,-34 0-16,35 0 15,-35-17 1,-1 17-16,36-18 16,0 18-16,-35 0 15,-1 0-15,1 0 0,0 0 16,17 18-16,0-18 16,0 17-1,1-17-15,34 0 16,-34 0-16,34 0 15,-35-17-15,1 17 16,17 0-16,-18 0 0,53-18 16,-53 18-16,36 0 15,-36 0-15,36 18 16,-36-18-16,18 17 16,-18-17-16,-17 0 15,17 0-15,0 0 0,18 0 16,-35 0-1,53 0-15,-54 0 0,18 0 16,1 0-16,-19 0 16,54 0-16,-53 0 15,34 18-15,-16-18 16,17 0 0,-36 18-16,19-18 0,-1 0 15,0 0-15,36 0 16,-36 0-16,53 0 15,-35 0-15,0 0 16,53 0-16,-53 0 0,88 0 16,-71 0-1,1 17-15,17-17 0,18 0 16,106 0-16,-89 0 16,106 0-16,-105 0 15,-1 0-15,1 0 0,105 0 16,-141 0-16,36-17 15,-107 17 1,1-18-16,-53 0 16</inkml:trace>
  <inkml:trace contextRef="#ctx0" brushRef="#br1" timeOffset="327304.6502">16792 11553 0,'0'-35'16,"0"70"-16,0-87 16,0 69-16,-35 54 15,17-18 1,1 17-16,-19 54 15,19-71-15,-1 52 16,18-52-16,18 18 16,-1-53-16,1-1 0,17 1 15,36-36 1,-36 1-16,18-54 16,-35 36-16,17-36 15,-35 54-15,0 34 16,18 36-1,-18-18-15,17 18 16,36 18 0,-35-36-16,70 0 15,-53-35-15,36 0 16,-54-35-16,1-35 16,-18 34-16,0-17 0,-35 0 15,17 1-15,-17-1 0,-18-18 16,35 53-1,-17-34 1</inkml:trace>
  <inkml:trace contextRef="#ctx0" brushRef="#br1" timeOffset="327790.5066">17339 11077 0,'0'0'16,"-18"-35"-16,18 17 15,-17 18 1,-1 18 0,18 0-16,-18 52 15,18-17-15,-17-18 16,17 18-16,0-17 0,17 34 16,1-35-16,0 1 15,-1-19-15,19 1 16,-19-18-16,1-18 15,0 1 1</inkml:trace>
  <inkml:trace contextRef="#ctx0" brushRef="#br1" timeOffset="327927.8942">17445 11307 0,'0'35'15,"0"-18"-15,18 19 16,-1-19-16,1 1 15,-1 0-15,1-1 16,0-17-16</inkml:trace>
  <inkml:trace contextRef="#ctx0" brushRef="#br1" timeOffset="328061.4737">17498 11130 0,'0'-17'0,"0"34"0,0-52 16</inkml:trace>
  <inkml:trace contextRef="#ctx0" brushRef="#br1" timeOffset="328244.8257">17568 10989 0,'0'0'16,"53"35"-16,-35 1 0,35 34 15,-36-17-15,19 35 16,-36-35-16,0 53 16,-18-71-16,0 18 0,1 0 15</inkml:trace>
  <inkml:trace contextRef="#ctx0" brushRef="#br1" timeOffset="330324.528">9331 14640 0,'-18'0'15,"36"0"-15,-36 18 0,18 17 16,-17 71-16,-1-35 16,18 87-16,0-105 15,0 18-15,0-36 16,18 18-16,-1-35 0,1-1 16,17 1-16,18-36 15,-18 1-15,-17-19 0,0 1 16,17 0-16,-17 0 0,-1-36 15,1 53-15,-18 1 16,18 17-16,-1 53 16,-17-18-16,53 35 15,-35-52 1,35 17-16,-18-35 16,36-17-16,-54-1 15,18-35-15,-35 0 16,0 18-16,0 0 0,-17-18 15,-36-18 1,35 36-16,-17-18 16,17 35-16,18 1 15,0-1-15</inkml:trace>
  <inkml:trace contextRef="#ctx0" brushRef="#br1" timeOffset="330574.312">10001 14093 0,'0'0'15,"-17"18"-15,-19 70 16,36-35-16,-17 53 0,17-53 15,17 53 1,1-71-16,35 36 16,-35-54-16,34 1 15,-34-36-15</inkml:trace>
  <inkml:trace contextRef="#ctx0" brushRef="#br1" timeOffset="330730.6765">10213 14358 0,'0'53'15,"0"-106"-15,18 124 0,-18-54 0,17 1 16,1 0-16,-1-18 16,-17-18-16</inkml:trace>
  <inkml:trace contextRef="#ctx0" brushRef="#br1" timeOffset="331003.6665">10231 14129 0,'0'-18'15,"17"18"-15,1 0 16,-1 0-16,1 0 15,0 0-15,-1 18 0,36 17 16,-17-17-16,-1 52 16,-17-52-1,-18 52-15,0-34 16,-18 17-16,18-18 16,-35 0-1,17-17-15,-17 17 0</inkml:trace>
  <inkml:trace contextRef="#ctx0" brushRef="#br1" timeOffset="331832.8858">10777 14711 0,'18'0'0,"53"0"16,-36 0-16,0 0 16,0 0-16,36 0 15,-53 0-15,-1 0 16</inkml:trace>
  <inkml:trace contextRef="#ctx0" brushRef="#br1" timeOffset="331953.776">10866 14940 0,'0'0'0,"88"0"0,-35-17 15,17-1-15</inkml:trace>
  <inkml:trace contextRef="#ctx0" brushRef="#br1" timeOffset="332831.5936">12241 14482 0,'18'-36'15,"-36"72"-15,36-89 0,-18 0 16,0 35-16,0 0 16,0 1-16,-35 17 15,-1 0-15,-16 17 16,16 1-16,1 17 16,-36 36-16,36-36 15,-18 36 1,36-36-16,-1 36 15,18-36-15,0 0 16,0-17-16,0 17 0,0 0 16,0-17-16,0 0 15,18-1 1,-1-17-16,1 0 16,0 0-16,17 18 15,35 17 1,-34-17-16,-1-1 0,35 36 15,-34-17-15,-19 52 16,-17-35-16,-70 105 16,35-52-16,-18 0 15,0 35-15,0-17 0,-18-1 16,1 107-16,34-142 16,36 53-1,18-71-15,0-34 16,17 17-16,0-18 0,18 0 15,0-17-15,71 17 0,-72-17 16,19 17 0,-36-17-16,18-1 15,-35 1-15</inkml:trace>
  <inkml:trace contextRef="#ctx0" brushRef="#br1" timeOffset="333567.4646">13070 14323 0,'0'0'0,"0"17"0,0 72 15,0-36-15,18 70 16,-18-52-16,18 52 15,-1-52-15,-17-18 16,18 35 0,0-35-16,-18-18 15</inkml:trace>
  <inkml:trace contextRef="#ctx0" brushRef="#br1" timeOffset="334061.5434">15064 14799 0,'0'0'0,"17"0"16,-17 18-1,18 35-15,0-18 16,-18 18-16,0-18 15,0-17-15,0 35 16,17-53-16,-17 17 16,-17-34-16</inkml:trace>
  <inkml:trace contextRef="#ctx0" brushRef="#br1" timeOffset="334205.6511">15152 14552 0,'35'0'16,"-70"0"-16,88 0 0,-36 0 0,1 0 15,0 0-15,-1 0 16</inkml:trace>
  <inkml:trace contextRef="#ctx0" brushRef="#br1" timeOffset="334389.9321">15381 14499 0,'0'0'16,"18"-53"-16,-18 36 0,0-36 15,0 17-15,0 1 16,0 18-16,-18-1 16,0 18-16,1 18 15,17 34-15,0 1 16,0 0-16,0 71 16,17-18-1,1-36-15,0-17 0,-1-18 0,-17 18 16,18-35-1</inkml:trace>
  <inkml:trace contextRef="#ctx0" brushRef="#br1" timeOffset="334535.4647">15381 14764 0,'0'0'15,"35"-18"-15,1 18 0,-1 0 0,36 0 16,-36 0-16,0 18 15,0-1 1</inkml:trace>
  <inkml:trace contextRef="#ctx0" brushRef="#br1" timeOffset="335073.5826">16880 14711 0,'18'0'32,"17"35"-32,1 0 15,17-17-15,-18 17 0,18 1 16,0 17-16,-18-18 0,53 35 15,-70-34 1,17-19-16,-17 19 0,-1-19 16,1 1-16,-18-1 15</inkml:trace>
  <inkml:trace contextRef="#ctx0" brushRef="#br1" timeOffset="335263.0566">17251 14587 0,'-71'36'0,"142"-72"0,-177 107 16,71-36-16,-1 0 0,19 18 16,-18 18-16,17-36 15,18 1-15,0-1 0,35 0 16</inkml:trace>
  <inkml:trace contextRef="#ctx0" brushRef="#br1" timeOffset="335546.8074">17551 14111 0,'0'0'16,"-18"0"-16,18 35 0,0 1 16,0-1-16,0 18 15,0 0-15,0-18 0,18 53 16,-1-52-16,19 16 15,-19-34-15,19 0 16,-19-18-16</inkml:trace>
  <inkml:trace contextRef="#ctx0" brushRef="#br1" timeOffset="335686.8942">17780 14393 0,'0'0'0,"0"36"15,0-19-15,18 1 16,-1 17-16,1-35 16</inkml:trace>
  <inkml:trace contextRef="#ctx0" brushRef="#br1" timeOffset="336007.331">17921 14093 0,'35'0'16,"-70"0"-16,106 18 0,-54 0 0,36 52 15,-35-34 1,17 52-16,-17-35 16,-18-18-16,-18 0 15,1 1-15,-1-1 0,-53 18 16</inkml:trace>
  <inkml:trace contextRef="#ctx0" brushRef="#br1" timeOffset="336430.1029">17780 14270 0,'0'-18'15,"0"36"-15,18-36 16,-1 18 0</inkml:trace>
  <inkml:trace contextRef="#ctx0" brushRef="#br1" timeOffset="336920.3455">18803 14834 0,'0'0'0,"0"18"16,35 17-16,-35-17 16,36 17-16,-36-17 15,17-1-15,-17 1 0,18 0 16,0-36-1,-18 0 1,17 1-16,-17-1 16,18 1-16,-1-1 0,19 0 15,-19 18-15,54 18 16,-53 0 0,17 34-16,-18-16 15,-17-1-15,0 0 16,-35 1-16,0-19 15,-36 1 1,36-18-16,0 0 0</inkml:trace>
  <inkml:trace contextRef="#ctx0" brushRef="#br1" timeOffset="337037.4843">18821 14482 0,'0'0'0,"17"0"0,36 0 16</inkml:trace>
  <inkml:trace contextRef="#ctx0" brushRef="#br1" timeOffset="337749.0898">20003 15117 0,'0'0'15,"-18"52"-15,0-34 0,18 0 0,0-36 31,18-35-15,-18 18-16,35-36 16,-17 18-16,-1 18 15,1 0-15,0 17 0,-1-17 16,1 35-16,-18 18 16,-18 35-1,18-36 1,18 36-16,0-35 15,-1 17-15,1-35 16,0 18-16,-1-18 0,1 0 16,-1-18-1,1 18-15,0 18 32,-1-1-17,-17 1-15,36 17 16,-19-35-16,36 0 15,-35 0-15,17 0 16,-17-17-16,-1-1 0,-17 0 16,0 1-16,0-1 15,-35-17-15,17-1 16,1 19-16,-1-1 16,1 18-16,17-17 15</inkml:trace>
  <inkml:trace contextRef="#ctx0" brushRef="#br1" timeOffset="338021.2414">20638 15134 0,'17'-17'31,"-17"-19"-31,18-17 15,-18 18 1,17 17-16,-17 1 16,18-18-16,0 17 0,-1 18 15,1 18 1,-18 34-16,18-34 16,-18 35-1,17-35-15,1 35 16,0-36-16</inkml:trace>
  <inkml:trace contextRef="#ctx0" brushRef="#br1" timeOffset="338152.2445">20990 14993 0,'36'-18'0,"-72"36"0,89-36 16,-18 18-16,-17 0 15</inkml:trace>
  <inkml:trace contextRef="#ctx0" brushRef="#br1" timeOffset="338525.9866">21325 15081 0,'0'0'16,"36"106"-16,-36-53 0,17 18 16,1-19-16,0 19 0,-18-36 0,17 18 15,-17 0 1,0-35-16,-17-1 16,-19-34-16,19-18 15,-19-36-15,19 18 16,-1-35-16,18 17 15,18-70 1,17 88-16,18-53 16,-18 89-16,1-1 15,-1 1-15,-18 17 0,19 0 16,-19 17-16,-17 1 16,-17 17-16,-1-17 15,0-18-15,-17 35 16,18-35-16</inkml:trace>
  <inkml:trace contextRef="#ctx0" brushRef="#br1" timeOffset="338761.2225">21678 15081 0,'18'53'16,"-36"-106"-16,36 124 0,-1-54 0,36 1 15,-35-18 1,35 0-16,-18-18 16,-17 1-16,-18-1 15,18 1-15,-36-36 0,18 17 16,-53 1-16,35 17 16,1 1-16,-1 17 15,0 0-15,18 17 16</inkml:trace>
  <inkml:trace contextRef="#ctx0" brushRef="#br1" timeOffset="338983.2456">21978 15134 0,'0'0'0,"18"-17"31,-18-1-31,17-17 15,1 17-15,0-35 16,-18 35-16,0 1 0,0-1 16,17 1-16,-17-1 15,18 18-15,0 0 16,-18 18 0</inkml:trace>
  <inkml:trace contextRef="#ctx0" brushRef="#br1" timeOffset="339353.0061">22207 15134 0,'-17'35'16,"34"-70"-16,-34 88 0,17-35 15,17-18-15,1 0 16,-18-18-1,18 18-15,-18-35 16,17 17-16,1-17 0,0 0 16,-1-1-16,-17 19 15,18 17 1,-1 17-16,-17 1 16,18 0-16,-18-1 0,18 1 15,-1 0-15,1-1 16,-18 1-1,18-18-15,-1 0 16,19-18-16,-19 18 16,19 0-1,-19 18-15,1-18 16,-1 0-16</inkml:trace>
  <inkml:trace contextRef="#ctx0" brushRef="#br1" timeOffset="341322.1144">22278 15117 0,'0'-18'31,"0"0"0,18 18-31,-18 18 47,-18 17-31,0-17-16,1 17 15,-1-17-15,0-1 16,18 1-16,-17-18 16,17 18-16,0-36 15,17-17 1,19-18-1,-19 18-15,19 17 16,16-35-16,-34 35 0,17 1 16,-17 17-16,17 0 15,-17 17 1,0 19-16,-1 17 16,1-18-16,-18 35 15,18-52-15,-18 17 0,0-17 16,0 17-16,0-17 15,-18-18 17,18-18-32,-18 1 15</inkml:trace>
  <inkml:trace contextRef="#ctx0" brushRef="#br1" timeOffset="342063.4034">12771 15946 0,'17'0'16,"-17"35"-16,0 35 15,18-17-15,-18 71 16,0-71-1,0 53-15,0-71 16,17 18-16,1-36 16,0 1-16,-1-18 0</inkml:trace>
  <inkml:trace contextRef="#ctx0" brushRef="#br1" timeOffset="342336.3743">13123 16193 0,'0'0'15,"0"70"-15,18-35 0,-18 18 16,18-35-16,17 17 0,0-17 0,36-1 16,-18-17-16,-18 0 15,0-17-15,0-1 0,18-35 16,-53 18-16,0-36 15,-35 36 1,17 0-16,-34 0 0,-1-1 16,-36 1-16,37 35 15,-37 18 1,54 17-16</inkml:trace>
  <inkml:trace contextRef="#ctx0" brushRef="#br1" timeOffset="345039.2339">15117 16422 0,'17'88'0,"1"-53"16,-18 36-16,17-54 15,1 1-15</inkml:trace>
  <inkml:trace contextRef="#ctx0" brushRef="#br1" timeOffset="345196.4009">15205 16104 0,'-18'0'16,"36"0"0,-1 0-16</inkml:trace>
  <inkml:trace contextRef="#ctx0" brushRef="#br1" timeOffset="345562.2095">15469 15946 0,'0'-53'15,"0"106"-15,-17-142 0,17 72 16,-18-19-16,0 19 0,1-18 16,-1 52-1,18 1-15,0 17 0,18 71 16,-18-53-16,17 17 15,1 1-15,17 70 16,-17-17 0,-18-72-16,0 19 0,0-36 15,-18-17-15,1 0 0,-19-18 16,19-18 0,-1-17-16,0-1 15,36-17-15,0 36 16,-1-1-16,19 1 0,-1-1 15,0 0-15,1 1 0,34-1 16,-17 18 0,0-18-16</inkml:trace>
  <inkml:trace contextRef="#ctx0" brushRef="#br1" timeOffset="345994.3297">16863 16298 0,'53'89'16,"-106"-178"-16,123 230 0,-34-105 16,52 34-16,-35-34 15,35 16 1,-53-34-16,0 0 0,18-1 16,-35-17-16,0 0 15</inkml:trace>
  <inkml:trace contextRef="#ctx0" brushRef="#br1" timeOffset="346185.4936">17145 16281 0,'-53'70'15,"106"-140"-15,-141 176 0,70-71 16,-17 18-16,0-18 0,17 36 15,18-36-15,0 0 0,18-17 16,17-1-16,0 1 0,36-18 16</inkml:trace>
  <inkml:trace contextRef="#ctx0" brushRef="#br1" timeOffset="346546.6142">17515 15769 0,'0'0'16,"-17"0"-16,-1 18 0,1 52 16,17-34-16,0 34 15,17-35-15,1 1 16,35-1-1,-18-17-15,18-18 16,-18 0-16,-17 0 16</inkml:trace>
  <inkml:trace contextRef="#ctx0" brushRef="#br1" timeOffset="346680.3943">17727 15928 0,'0'35'0,"0"-70"0,0 105 15,18-52-15,-1 0 16,1-1-16,0-17 0,-18 18 16</inkml:trace>
  <inkml:trace contextRef="#ctx0" brushRef="#br1" timeOffset="346787.1091">17745 15893 0,'0'-18'16</inkml:trace>
  <inkml:trace contextRef="#ctx0" brushRef="#br1" timeOffset="347018.771">17886 15681 0,'0'0'0,"35"35"15,0-17-15,-17 17 16,53 18-16,-54-18 16,19 36-16,-19-36 15,-34 36-15,17-36 16,-53 18-1</inkml:trace>
  <inkml:trace contextRef="#ctx0" brushRef="#br1" timeOffset="347526.8657">19032 16439 0,'0'18'16,"18"0"-1,0 35-15,-1-36 16,19 36-16,-19-35 16,18-18-16,1 17 15,-19-17-15,1 0 16,-18-17-1,18-36-15,-1 35 16,1-17-16,0 17 16,17 18-1,-17 0-15,-1 18 0,1 35 16,-18-18-16,0 0 16,0 1-16,-18-36 15,1 17-15,-1-17 0,-35 18 16,18-36-1,-1 1-15</inkml:trace>
  <inkml:trace contextRef="#ctx0" brushRef="#br1" timeOffset="347642.4606">18927 16193 0,'0'0'0,"35"-18"15,0 0-15,18-17 16,-18 35-16,1-18 15</inkml:trace>
  <inkml:trace contextRef="#ctx0" brushRef="#br1" timeOffset="348228.9537">20479 16633 0,'0'0'16,"17"124"-16,-17-53 0,0 87 15,0-87 1,18-1-16,-18 36 15,18-88-15,-18-1 16,0-34-16,-18-54 16,0 36-16,1-18 15,-19-70 1,19-1-16,17 54 16,0-19-16,17-69 15,19 87-15,17-17 16,0 70-16,-18 18 0,53 18 15,-70 0-15,-1 34 16,-17 1-16,-17 18 16,-1-36-1,-35 0-15,36-17 16,-19 0-16</inkml:trace>
  <inkml:trace contextRef="#ctx0" brushRef="#br1" timeOffset="348465.811">20937 16581 0,'0'52'16,"0"-104"-16,0 140 0,18-71 16,0 1-16,17-18 15,18 0-15,-36-18 16,19-17-1,-19 0-15,-17 17 0,0-17 0,0 17 16,-17-35 0,-1 36-16,-35-1 15,36 18-15,-1 0 16</inkml:trace>
  <inkml:trace contextRef="#ctx0" brushRef="#br1" timeOffset="348710.6291">21273 16686 0,'0'-17'16,"0"-1"-16,0-17 16,0 0-16,0-18 15,0 35-15,17-35 16,-17 35-16,18-17 15,-1 35 1,1 0 0,0 0-16,-18 18 15,17-1-15</inkml:trace>
  <inkml:trace contextRef="#ctx0" brushRef="#br1" timeOffset="348976.3895">21519 16704 0,'0'18'15,"0"-36"-15,-17 0 16,34 1 0,-17-19-16,18 19 15,-18-18-15,18 17 0,-1-17 0,1 17 16,17 0-1,1 18-15,-19 0 16,1 18-16,-1 0 16,-17 17-16,18 18 15,-18-36-15,18 36 16,-1-35-16,-17 0 0</inkml:trace>
  <inkml:trace contextRef="#ctx0" brushRef="#br1" timeOffset="352748.3441">16704 12629 0,'18'0'15,"35"18"1,-18 0 0,35-18-16,1 0 0,17 17 0,0-17 15,106 0 1,-88 0-16,88-17 16,-123 17-16,35 17 15,-89-17-15</inkml:trace>
  <inkml:trace contextRef="#ctx0" brushRef="#br1" timeOffset="365894.4124">5098 12700 0,'17'0'16,"54"0"-16,-18 0 15,17 0-15,19 0 16,16 0-16,1 0 0,18 0 16,123 0-16,0-18 15,-124 1-15,53 17 16,-123 0-16</inkml:trace>
  <inkml:trace contextRef="#ctx0" brushRef="#br1" timeOffset="376900.1302">13176 16087 0,'0'-18'63,"18"18"-48,-36 0 32,18 18-31,-17-18 0,17 17-1,0 1 1</inkml:trace>
  <inkml:trace contextRef="#ctx0" brushRef="#br1" timeOffset="382144.0257">11007 11165 0,'-18'0'15,"36"0"17,17 18-17,-17 17-15,52 36 16,-17-18-16,0 0 16,0 17-16,88 107 15,-70-71-15,17-1 16,0 1-16,0 18 0,89 105 15,-89-141-15,88 106 16,-105-106-16,-1-17 16,-17-18-16,35 70 15,-52-87-15,-1 52 16,-17-71-16,-18 36 16,-18-35-16,0-18 15,1-18-15,-19 1 16,19-1-16</inkml:trace>
  <inkml:trace contextRef="#ctx0" brushRef="#br1" timeOffset="382470.9425">12647 11113 0,'0'0'16,"-18"0"-16,-17 35 0,-35 53 15,34-17-15,-17 17 0,-52 141 16,34-88-16,-17 18 15,-106 211 1,106-176-16,-1-17 0,-34 87 16,88-175-16,17-1 15,18-35-15,0 0 0,18-1 16,-1-52-16</inkml:trace>
  <inkml:trace contextRef="#ctx0" brushRef="#br1" timeOffset="384729.2657">8696 10971 0,'0'18'16,"0"0"-16,0 17 0,0 53 15,0-17-15,18 70 16,-18-53-16,0-17 16,17 17-16,-17-18 15,18 1-15,17 52 16,-17-70-16,17 35 16,-35-52-16</inkml:trace>
  <inkml:trace contextRef="#ctx0" brushRef="#br1" timeOffset="385181.1196">7602 12383 0,'0'0'16,"18"0"-16,35 0 16,0 0-16,123-18 15,-70 0-15,18 1 0,140-19 16,-87 1-16,-19 17 16,36-17-16,-17 17 15,175-17-15,-210 35 16,87-17-16,-159 17 15,54 35-15,-89-18 16,-17 1-16,-18 0 16</inkml:trace>
  <inkml:trace contextRef="#ctx0" brushRef="#br1" timeOffset="387298.8654">8361 12506 0,'-18'0'16,"1"0"-1,-19 0-15,1 0 16,17 0-16,-17 18 0,-35-1 16,52 1-16,-35 17 15,35-17-15,1-18 16,17 17 0,17 1-16,1-18 15,17 18-15,1-1 16,-1 1-16,-18-18 15,1 18 1,-18-1-16,-18 19 16,1-19-16,-54 36 15,54-35-15,-19-1 0,19 19 16,-1-19-16,0 1 16,18 0-16,18-1 15,35-17 1,-18 0-16,1 0 0,-1-17 15,0 17-15,18 0 16,-35 0-16</inkml:trace>
  <inkml:trace contextRef="#ctx0" brushRef="#br1" timeOffset="387625.9269">8220 13282 0,'0'35'16,"0"-70"-16,0 88 0,0-35 0,17-1 16,-17 1-1</inkml:trace>
  <inkml:trace contextRef="#ctx0" brushRef="#br1" timeOffset="387749.2007">8202 13053 0,'18'0'15</inkml:trace>
  <inkml:trace contextRef="#ctx0" brushRef="#br1" timeOffset="388228.3881">8661 12841 0,'-18'35'15,"0"-17"-15,18 0 16,0-1-16,0 1 0,0 0 16,0-1-16,18 1 15,0 0-15,-1-1 16,1-17-16,0-17 15,-18-1 1,17 18-16,-17-18 0,18 1 16,0 17-1,-1 0 1,1 17-16,-1 1 16,36 0-16,-35-1 15,35-17-15,-18 0 16,0-17-1,-35-1-15,18 0 0,-18 1 16,0-19-16,-35-17 16,17 36-16,-35-36 15,36 53-15,-1-18 16,18 1-16,-18 17 0</inkml:trace>
  <inkml:trace contextRef="#ctx0" brushRef="#br1" timeOffset="388528.4147">9084 12488 0,'0'0'15,"-18"53"-15,18-17 0,0-1 16,0 18-16,18-36 16,-18 1-16,18 0 15,-1-1-15,19-17 0,-1 0 16,-17 0-16,-1-17 15</inkml:trace>
  <inkml:trace contextRef="#ctx0" brushRef="#br1" timeOffset="388682.7205">9260 12612 0,'0'35'16,"0"-70"-16,0 88 0,0-36 15,18 1-15,-18 0 16,18-18 0</inkml:trace>
  <inkml:trace contextRef="#ctx0" brushRef="#br1" timeOffset="388800.4027">9243 12471 0</inkml:trace>
  <inkml:trace contextRef="#ctx0" brushRef="#br1" timeOffset="388973.5237">9384 12418 0,'0'0'16,"35"70"-16,0-34 0,-17-1 0,17 53 15,-35-35 1,0-18-16,0 18 0,0-18 16</inkml:trace>
  <inkml:trace contextRef="#ctx0" brushRef="#br1" timeOffset="395245.1617">6932 15064 0,'18'0'15,"17"0"1,0 0-16,71 0 16,-35 0-16,52 0 15,-52 0-15,-18 0 16,70 17-16,-70-17 16,0 0-16,0 0 0,17-17 15</inkml:trace>
  <inkml:trace contextRef="#ctx0" brushRef="#br1" timeOffset="395496.1564">7549 14887 0,'53'18'15,"-17"0"-15,34-1 16,-17-17-16,0 18 15,18-18-15,-18 17 0,35 1 16,-71 0-16,19 17 16,-19-17-16,-17-1 15,-17 1-15,-19 17 0,1-17 16,-18 17-16,18 0 16,-71 36-16,53-36 15,0 0-15</inkml:trace>
  <inkml:trace contextRef="#ctx0" brushRef="#br1" timeOffset="416674.4289">29298 600 0,'-88'-18'16,"53"0"-16,-53 1 15,35-1 1,-53 1-16,53-1 16,-71-17-16,54 17 15,-71-17 1,0-1-16,52 19 16,1-1-16,-18 18 15,18-17-15,-18-1 0,-123-17 16,123 17-16,-158 0 15,140 1-15,-17-1 16,-18 0-16,18 1 0,-141-1 16,123 0-16,0 1 15,1 17-15,-19 0 0,-158-18 16,159 18-16,-177 0 16,177 0-16,-177 0 15,159 0-15,-177 0 16,177 0-16,-194 0 15,194 0 1,-194 35-16,212-17 16,-195 0-16,177-1 15,-158 19-15,175-19 16,-158 1 0,159-18-16,-142 35 15,142-35-15,-124 18 16,159 0-16,-124-1 15,142 1-15,17-18 16,0 17-16,0 1 0,18-18 16,0 18-16,17-1 0,-52 19 15,88-36-15,-18 35 16,35-17-16,18 34 16,18-34-16,-1 53 15,19-36-15,-1 53 16,0-35-16,-17 0 15,-1 18-15,1-1 16,0 89-16,-18-71 16,17 106-16,-17-106 15,0 36-15,0-18 0,0 123 16,0-106 0,-17 107-16,17-107 15,0 71-15,0-88 16,17-35-16,1 87 15,0-87-15,17 52 16,-17-70-16,17 53 16,-18-71-16,19 18 15,-19-17-15,19-1 0,-1 0 16,53 18-16,-53-35 16,89 35-16,-54-36 15,72 1-15,-54-1 16,0-17-16,124 18 15,17 0 1,-106-18-16,19 0 0,316 0 16,-123 0-1,36 0 1,-1 17 0,-158 1-16,423 0 15,-424-18-15,1 17 16,247 19-16,-248-36 15,19 17-15,211 18 16,-212-17-16,230 0 16,-230-1-16,0-17 15,230 18-15,-18-18 16,-230 0-16,213 0 16,-230 0-16,-18 0 15,1 0-15,-1-18 0,-17 18 16,123-17-1,-159 17-15,1-18 0,123-17 16,-141 17-16,88-17 16,-106 0-16,53-18 15,-88 17 1,0 1-16,0 0 16,-18 0-16,-17-18 0,-1 17 15,-17-16-15,18 16 0,-36-70 16,18 53-16,-17-70 15,-1 52-15,18 1 16,-18-1-16,18-17 0,-17 0 16,-1-88-16,18 87 15,0-140-15,-18 106 16,1-124-16,17 123 16,-18 1-16,1-1 0,17 1 15,-36-107 1,36 125-16,-17-1 0,-1-88 15,0 17 1,1 89-16,-1 18 16</inkml:trace>
  <inkml:trace contextRef="#ctx0" brushRef="#br1" timeOffset="421539.5913">1464 5168 0,'35'0'31,"36"0"-15,35-17 0,-36 17-16,-17-18 15,0 18-15,0 0 0,35-18 16,-35 18-16,18 0 15,-54 0-15,1-17 16</inkml:trace>
  <inkml:trace contextRef="#ctx0" brushRef="#br1" timeOffset="421829.3634">1870 4921 0,'0'0'15,"17"0"1,36 0-16,-17 18 16,-1-18-16,18 18 15,0-1-15,53 36 16,-71-35-16,53 17 16,-53 0-16,1-17 0,-36 0 15,17-1-15,-34 1 16,-1-1-16,-35 36 15,18-35-15,-18 0 0,18-1 16,-18 1-16,-18 0 16,53-1-16,1 19 15,-1-19-15,18 1 16</inkml:trace>
  <inkml:trace contextRef="#ctx0" brushRef="#br1" timeOffset="425056.8218">4322 10777 0,'0'-17'15,"-18"17"1,18-18-16,0 0 15,-18 1 1,18-1 15,-17 18-31,17-17 16,-18-1 0,0 0-16,-17-17 15,0 35-15,17-18 16,-17 18-16,17 0 0,-52 0 15,34 18-15,1 0 16,-18 17-16,-35 35 16,53-34-1,-1-19 1,19 1 0,-1 0-16,18-1 109,-17 1-109,17 0 16,-18 34-1,18-16-15,0 52 16,0 18-1,0-53-15,18 88 16,-18-71-16,17 89 16,1-71-16,-1 1 0,1-1 15,17 123-15,-17-105 16,17 106-16,-17-124 16,-18 0-16,35 71 15,-35-18 1,0-88-16,-17 71 15,-1-72-15,-17-16 0,17 17 16,-53 35-16,36-53 16,-53 18-16,35-35 15,-35 17 1,35-17-16,18-18 0,-71 17 16,71-17-16,-18 0 15,35 0-15,0 0 16,54 0 15,17-17-15,-18 17-16,35 0 15,-34 0-15,52 0 16,-70 0-16,34 35 16,-16-18-16,-19 1 0,19 53 15,-36-36-15,17 0 16,-17 18-16,18 0 15,0 53-15,-18-36 16,17 89-16,-17-88 16,0 88-16,18-89 15,-18 18-15,17 0 0,-17 124 16,0-124 0,0 124-16,-17-106 15,-1 123-15,18-105 16,-17 105-16,17-106 15,0 107 1,0-124-16,0 140 16,17-140-16,1 0 0,17 88 15,0-106-15,36 89 16,-36-107-16,53 54 16,-35-89-16,53 53 15,-35-70 1,70 35-16,-71-53 15,1 17-15,70 1 16,-70 0-16,-1-1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30T00:25:41.277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1252 2663 0,'18'0'47,"0"0"-31,-1 0-16,19 0 15,-19 0-15,1 0 16,-1 0-16,19 0 15,-1-17-15,36 17 16,-36-18-16,53 18 16,-35-17-16,53 17 15,-53 0-15,17 0 16,-17 0-16,18-18 0,70 18 16,-71 0-16,72 0 15,-72 0-15,54 0 16,-54 0-16,1 0 15,-1 0-15,1 0 0,70 18 16,-71-18-16,107 0 16,-89 0-1,106 0 1,-106 0-16,106 0 0,-106 0 16,18-18-16,88 18 15,-105 0-15,122-18 16,-105 18-16,0 0 15,0 0-15,-18 0 16,18 0-16,-18 18 0,124-18 16,-107 0-16,107 0 15,-106 0-15,0 0 16,0 0-16,105 0 16,-105 0-16,0 0 15,0 0-15,0 0 0,17 0 0,-17 0 16,17 0-16,-17 0 0,18 0 15,105 0-15,-123 0 16,123 0 0,-105 0-16,-1 0 0,-17 0 15,17 0-15,1 0 0,123 0 16,-106 0-16,123-18 16,-122 18-16,-1-17 15,141 17 1,-141-18-16,159 0 15,-159 18-15,18 0 16,0-17-16,-18 17 0,17-18 16,-17 18-16,18-18 0,159 1 15,-160 17-15,142-35 16,-159 35-16,1-18 16,140 18-16,-159 0 15,142-18-15,-159 18 16,0-17-16,-1 17 0,-16 0 15,-1 0-15,35-18 16,-88 0-16</inkml:trace>
  <inkml:trace contextRef="#ctx0" brushRef="#br0" timeOffset="6762.7534">247 5115 0,'-18'0'0,"36"0"47,17 0-32,1 0-15,-1 0 16,35 18-16,-17-18 16,0 0-16,0 0 0,-18 0 15,54 0-15,-37 0 16,-34 0-16,17 0 0,-17 0 15,17-18 1,-35 1-16,0-1 16</inkml:trace>
  <inkml:trace contextRef="#ctx0" brushRef="#br0" timeOffset="7125.0002">635 4868 0,'0'0'15,"18"0"1,35 18 0,-36-18-16,36 35 15,-18-35-15,18 36 16,-17-19-1,-1 1-15,0-1 16,-17 1-16,-1 0 16,-17-1-16,18 1 0,-18 0 15,0-1-15,0 19 16,-18-19-16,1 1 16,-1-1-16,1 1 0,-19 17 15,1-35-15,17 18 16,1 0-16,-1-18 15</inkml:trace>
  <inkml:trace contextRef="#ctx0" brushRef="#br0" timeOffset="19198.3863">141 8784 0,'-18'0'15,"1"0"1,34 0 0,19 18-1,-1-18-15,18 17 16,53-17-1,17 18-15,-70-18 0,53 0 16,-53 0 0,35-18-16,-53 18 15,-17 0-15,0 0 16,-18-17-16,-18-1 16,0 18-16,1-17 15</inkml:trace>
  <inkml:trace contextRef="#ctx0" brushRef="#br0" timeOffset="19514.2213">529 8555 0,'18'0'16,"-1"18"-1,36-1-15,-17 1 16,34 17-16,-35-17 15,36 35-15,-36-36 16,1 19-16,-1-19 16,-17 18-16,-1-17 0,1 17 15,-18-17-15,0 17 16,-18-17-16,1 0 16,-19 17-16,19-18 15,-19 19 1,19-36-16,17 17 0,-18-17 15,0 36-15,18-19 16,0 19 0,0-19-16</inkml:trace>
  <inkml:trace contextRef="#ctx0" brushRef="#br0" timeOffset="32505.0618">13882 6438 0,'17'0'15,"1"-17"-15,70 17 16,-17-18-16,123 0 16,-88 18-16,17-17 15,1 17-15,-1-18 0,89 0 16,-142 18-16,54-17 15,-107 17-15,1 0 16,-36 0 0</inkml:trace>
  <inkml:trace contextRef="#ctx0" brushRef="#br0" timeOffset="32974.6361">13970 6174 0,'0'0'16,"-71"17"-16,36 1 0,0 0 0,-36 34 16,18-34-1,36 0-15,17-1 16,17 1 0,1-18-1,-18 18-15,18-1 16,-18 1-1,0 17-15,0-17 16,0-1 0,0 1-16,0 0 0,17 17 15,1-35-15,35 35 16,-18-35-16,0 18 16,18-18-16,36 0 15,-54 0-15,35 18 16,-52-18-16</inkml:trace>
  <inkml:trace contextRef="#ctx0" brushRef="#br0" timeOffset="35447.0099">15822 6085 0,'0'0'0,"35"89"0,-17-36 15,0-1-15,35 90 16,-36-72-16,1 1 0,17-1 16,-17-17-16,-1 0 0,1-18 15,-18-17-15,18-18 0,-18 0 16,-18-18-1,-17-52-15,17-1 16,-52-52-16,34 52 16,1-70-16,17 71 15,18-1-15,18 18 16,17-17-16,18 52 16,0 18-16,53 0 15,-53 18-15,35 17 16,-35 35-1,-53-52-15,0 17 0,-53 18 16,18-35-16,-71 17 16,53-17-16,-18-1 15,36-17-15,-35 0 16,34-17-16,36-1 16,0 0-16,53 1 15</inkml:trace>
  <inkml:trace contextRef="#ctx0" brushRef="#br0" timeOffset="35697.2016">16563 5891 0,'18'0'0,"-36"0"0,36 18 15,-1 53 1,1-18-16,-18 52 16,17-34-16,-17-1 0,0-17 15,0 18-15,18-18 0,0 0 16,-18-18-16,17 0 0,19 18 16,-19-35-16,1-18 15</inkml:trace>
  <inkml:trace contextRef="#ctx0" brushRef="#br0" timeOffset="36097.6877">16898 6368 0,'-18'0'0,"1"0"16,-1 17-1,18 19-15,-17 16 16,-1-34-16,18 35 15,18-35-15,-1-1 16,1 1-16,-1-18 16,1 0-16,0-18 15,-1-17-15,1 17 16,-18 1-16,0-1 0,0 0 16,0 1-16,0-1 15,-18 18-15,18 18 31,0-1-15,0 1-16,0 0 16,18-18-16,-18 17 15,18-17-15,17 18 16,-17-18-16,-1 18 16,1-18-16,-1 0 0,1 17 15,0-17-15,-1 0 16</inkml:trace>
  <inkml:trace contextRef="#ctx0" brushRef="#br0" timeOffset="36632.0906">17216 6421 0,'-18'0'15,"18"17"-15,0 1 16,0-1-1,0 19-15,0-19 0,18 19 16,-1-36-16,18 35 16,-17-35-16,0 0 15,-1 0-15,19 0 16,-19-18-16,1 1 16,0-19-1,-1 19-15,-17-1 0,0 0 16,0 1-1,-17-1-15,-1 18 16,0 18 0,1-18-16,-1 53 15,18-36-15,18 19 16,-1-19-16,36 19 16,-17-36-16,34 17 15,-52-17-15,17 0 16,-17 0-16,-1 0 15,-17-17-15,-17 17 16</inkml:trace>
  <inkml:trace contextRef="#ctx0" brushRef="#br0" timeOffset="37209.9336">18433 6403 0,'0'0'16,"-18"0"-16,36 0 0,35 0 16,-18 0-16,35-18 15,-17 1-15,18 17 0,70-36 16,-88 36-16,35-35 16,-53 17-1,-17 18-15,-18-17 0,-18-1 16</inkml:trace>
  <inkml:trace contextRef="#ctx0" brushRef="#br0" timeOffset="37393.8439">18733 6050 0,'0'0'15,"35"71"-15,-18-18 0,1-18 0,0 71 16,-1-71-1,1 18-15,-18-18 0,18 18 16,-1-18-16,19 36 16,-19-53-16</inkml:trace>
  <inkml:trace contextRef="#ctx0" brushRef="#br0" timeOffset="37805.3493">19209 6456 0,'-18'17'16,"36"-34"-16,-54 70 0,36-36 15,0 19-15,0-1 16,36 0 0,-19-35-16,19 18 0,-1-18 15,-17-18-15,-18 1 16,0-1-1,0-17-15,-18 17 16,18 0-16,0 1 0,-18-1 16,36 18-1,0 18 1,-1-1-16,1-17 16,0 18-1,-1-18 1,-17-18-16,0 1 15,18-19-15,-1 19 16,19-18 0,-19 35-16,19-18 15,17 18-15,-36 0 16,1 18-16,-1-18 16</inkml:trace>
  <inkml:trace contextRef="#ctx0" brushRef="#br0" timeOffset="38472.5593">19685 6456 0,'18'0'16,"-18"-18"15,-18 18-16,0 0-15,1-17 16,-1 17 0,36 17-1,-1 1 1,1-18-16,0 17 16,-1 1-16,-17 0 0,18-1 15,0 54-15,-18-53 16,17 17-16,-17 0 15,0 18-15,0-18 16,0 1 0,0-19-16,-35-17 15,17 0-15,1 0 0,-1 0 16,-17-35 0,17 35-16,0-35 15,1-1-15,17 19 0,17-18 16,1 17-16,35-17 15,-18 35-15,1-18 16,-19 18-16,18 0 16,1 0-16,-19-18 0,19 18 15,17-17 1,-36 17-16,19-18 16,-36 0-16,17 1 15,-17-1-15,-17 0 16,-1 18-1,0 0-15,1 0 0,-1 0 16,18 18 0,0 0-16,18-18 15,-1 0-15,19 0 16,-19 0-16,18 0 16,-17 0-16,0-18 15,-1 0 1,-17 1-1</inkml:trace>
  <inkml:trace contextRef="#ctx0" brushRef="#br0" timeOffset="38678.1651">20126 6368 0,'0'0'15,"18"0"-15,-1-18 16,1 18-16,35-18 15,-18 18-15,36-17 16,-36-1-16,35 0 16,-52 1-16,-18-1 15,0 1-15,0-1 16,-35-17-16,17 17 16</inkml:trace>
  <inkml:trace contextRef="#ctx0" brushRef="#br0" timeOffset="38806.5263">20320 6033 0,'0'70'16,"0"-140"-16,18 193 0,-18-52 16,17 52-16,1-70 15,0 53 1,-18-53-16,0-18 0,-36 18 16</inkml:trace>
  <inkml:trace contextRef="#ctx0" brushRef="#br0" timeOffset="39435.7119">19685 6332 0,'0'0'0,"-18"-17"0,18-1 16,-17 18-1,-1 0-15,0 18 16,1-18-16,-1 17 15,1 1 1,-1 0-16,18-1 0,0 1 16,0 0-16,18 17 15,-18-18-15,35 1 16,-18-18-16,36 0 16,-35 0-16,0-18 15,-18 1-15,17-1 0,-17-35 16,0 36-16,-17-19 15,17 19-15,-18 17 16,18 17 15,18 54-31,-1-53 0,19 52 16,-36-35 0,17-17-16</inkml:trace>
  <inkml:trace contextRef="#ctx0" brushRef="#br0" timeOffset="43488.4514">22525 6227 0,'0'0'16,"-53"17"-16,35 1 0,1 35 15,-1-36-15,18 19 0,18-19 16,17 19-1,36-19-15,-19 1 16,-16-18-16,34-35 16,-34 17-16,-1-17 15,-35-1-15,0-34 16,-18 52-16,-17-17 16,17 17-16,-17 1 0,0-1 15,-1 18-15,19 0 0,-36 0 16,35 18-16,1-1 15,-1 19 1</inkml:trace>
  <inkml:trace contextRef="#ctx0" brushRef="#br0" timeOffset="43699.5866">22472 6297 0,'0'0'0,"-18"0"0,-17 0 15,-36 35 1,19 1-16,-1-19 0,0 19 16,-35 16-16,35-34 15,-36 17-15,54-17 16,-18 17 0,36-35-16,17 18 15</inkml:trace>
  <inkml:trace contextRef="#ctx0" brushRef="#br0" timeOffset="43983.2691">22401 6526 0,'0'0'15,"18"0"-15,0 0 16,-18 18 0,-18 17-1,-17-17-15,17 0 16,-52-1-16,-1 19 16,36-36-16,-18 17 15,35 1-15,1-1 16,34-17-1</inkml:trace>
  <inkml:trace contextRef="#ctx0" brushRef="#br0" timeOffset="44906.8212">22084 6050 0,'0'-17'16,"0"-1"-16,0 0 15,-18 18 17,1 53-17,-1-18-15,0 1 16,1 17-16,-19 52 16,36-52-16,0 71 15,18-71-15,0-18 16,-1 18-16,36 18 15,-17-36-15,-1-18 0,0 1 16,0 0 0,-17-18-16,0 0 15,-18-18-15</inkml:trace>
  <inkml:trace contextRef="#ctx0" brushRef="#br0" timeOffset="45184.7463">21960 6773 0,'0'18'31,"18"17"-31,0-17 16,52 35-16,-17-36 15,-18 1-15,36 0 16,-36-1-16,-17-17 16,17 0-16,-17 0 0,-18-17 15,0-1 1,-35-35-16,17 36 16,0-1-16</inkml:trace>
  <inkml:trace contextRef="#ctx0" brushRef="#br0" timeOffset="45502.9231">21713 6174 0,'-17'-18'16,"34"36"-16,-34-54 0,34 19 0,1-19 15,0 19-15,-1-1 16,1 1-16,17-1 16,-17 0-16,17 1 0,18-1 15,-18 0-15,1 1 16,-19-1 0,1 18-1,-18 35 1,18-17-16,-1 35 15,1-18-15,35 18 16,-36-35-16</inkml:trace>
  <inkml:trace contextRef="#ctx0" brushRef="#br0" timeOffset="46158.4596">22049 6668 0,'0'-18'16,"-18"18"15,-17 0-31,17 0 16,-35 18-16,36-1 15,-19-17-15,1 18 0,0-1 16,17 1-16,0-18 16,1 18-1,-1-18-15</inkml:trace>
  <inkml:trace contextRef="#ctx0" brushRef="#br0" timeOffset="46376.6051">21608 6615 0,'0'17'16,"0"1"-1,17 0-15,19-1 16,-19 1-16,18-18 15,-17 17-15,0-17 16,-1 0-16,1 0 16</inkml:trace>
  <inkml:trace contextRef="#ctx0" brushRef="#br0" timeOffset="51702.2894">32226 8625 0,'-17'-35'16,"-1"35"-16,-17 0 15,-1 18-15,19 17 16,-18 0-16,-1 18 0,36 0 16,18 53-16,17-53 15,53 17-15,-35-34 16,71-19-16,-71-17 15,0 0-15,-1-17 16,19-36-16,-71 18 16,0-54-16,-18 36 15,-17 18-15,-18 0 0,0 0 16,-53-1-16,54 19 16,-19 34-16,0 1 15</inkml:trace>
  <inkml:trace contextRef="#ctx0" brushRef="#br0" timeOffset="51952.9311">32156 8784 0,'0'0'16,"-18"18"-16,-35 17 15,18-17-15,-53 52 16,35-52-16,0 17 16,0 0-16,0 1 0,0-19 15,0 1-15,-35 35 16,53-35-16,-1 17 16,19-17-16,34-18 15</inkml:trace>
  <inkml:trace contextRef="#ctx0" brushRef="#br0" timeOffset="52297.3019">32279 9172 0,'0'0'0,"-17"0"16,-36 0-1,35 18-15,-35 0 0,18-1 16,-71 36-16,53-35 15,-53 35-15,53-36 16,-35 19-16,53-19 16,-18 18-16,18-17 15,17 0 1,0-36-16</inkml:trace>
  <inkml:trace contextRef="#ctx0" brushRef="#br0" timeOffset="52521.1106">31468 9172 0,'0'0'0,"-18"-17"16,1 34-16,-1 1 0,-17 17 15,17 0-15,0 1 16,18 17-16,0-18 0,0 0 15,18 0-15,17 1 0,18-1 16,-35-17-16,17-18 16,-17 17-16,17-17 15</inkml:trace>
  <inkml:trace contextRef="#ctx0" brushRef="#br0" timeOffset="52954.4012">31574 8696 0,'-18'0'0,"18"18"15,-35 52-15,35-17 16,-18 71-1,18-72-15,0 19 0,0-18 16,18 18-16,17-19 0,36 54 16,-36-53-16,35 0 15,-52-18-15,35 1 16,-35-19-16,17-17 16,-35-17-1</inkml:trace>
  <inkml:trace contextRef="#ctx0" brushRef="#br0" timeOffset="53254.9809">31256 8943 0,'18'-35'0,"-36"70"0,36-88 16,-1 53-16,19-53 15,-19 35-15,19-17 16,-19 0-16,1 17 0,-18 1 16,18-1-16,-1 0 15,1 18 1,-1 0-1,1 18-15,-18 0 16,35 17-16</inkml:trace>
  <inkml:trace contextRef="#ctx0" brushRef="#br0" timeOffset="53487.7585">31679 9525 0,'0'0'15,"71"53"-15,-36-35 0,36-1 16,-36-17-16,18 0 16,-35 0-16,-1-35 15,1 17 1,-36-17-16,18 17 15,-35-17-15</inkml:trace>
  <inkml:trace contextRef="#ctx0" brushRef="#br0" timeOffset="57836.141">9208 9648 0,'0'18'0,"0"35"16,0-18-16,17 1 16,1-19-16,-1 19 0,19-1 15,17 18 1,-18-18-16,0-17 0,0-18 16,36 17-16,-53 1 15,-1-18-15,1 0 0</inkml:trace>
  <inkml:trace contextRef="#ctx0" brushRef="#br0" timeOffset="58125.7838">8908 9807 0,'-18'0'16,"18"-17"-1,35-36-15,1 35 16,-1-35-16,0 18 0,0 0 16,-17-1-16,0 1 0,17 0 15,-17-1-15,-18 19 16,35-18-16,-35 17 16,18 36-1,-1 17-15,18 18 16,-17-36-16,17 19 15,1-19-15,52 19 16,-35-19-16</inkml:trace>
  <inkml:trace contextRef="#ctx0" brushRef="#br0" timeOffset="58520.9036">9878 9843 0,'0'105'15,"0"-210"-15,-18 281 0,1-106 0,-1 54 16,18-71-16,0-18 16,0 0-16,0-17 0,0-53 31,18-36-16,-18 18-15,0 0 16,0 0-16,17-88 16,1 53-16,17 18 0,-17-1 15,17 18-15,18 0 16,-18 53-16,-17 18 16,17-1-16,-17 19 0,-1 17 15,1 17-15,-18 1 0,18 52 16,-1-52-16,1-18 15,0 53-15,-1-71 16,-17-18-16,0 1 0,-17 0 16</inkml:trace>
  <inkml:trace contextRef="#ctx0" brushRef="#br0" timeOffset="58667.1063">9895 10054 0,'0'0'31,"71"0"-31,-36-17 0,53 17 16,-35-18-16,-17 18 0,34 0 15,-52 0-15,-1 0 16</inkml:trace>
  <inkml:trace contextRef="#ctx0" brushRef="#br0" timeOffset="58765.3313">10266 10107 0,'0'0'0,"17"18"0,19-1 16,-19-17-16,19 0 16</inkml:trace>
  <inkml:trace contextRef="#ctx0" brushRef="#br0" timeOffset="59261.0176">10478 10195 0,'17'18'0,"-34"-36"0,52 36 31,-18-53-15,-17 17-16,0-17 0,18-1 15,-18 1-15,0 18 16,18 17 0,-18 17-16,0 1 15,17 35-15,-17-36 16,18 1-16,-18 0 15,35-1-15,-17-17 16,-18-17 0,18-1-1,-1 0-15,1 18 16,-1-17 0,1 34-1,17 1-15,-35 0 16,36-1-16,-19 1 15,-17 0-15,18-18 0,0 17 16</inkml:trace>
  <inkml:trace contextRef="#ctx0" brushRef="#br0" timeOffset="62291.3457">11501 9490 0,'0'-18'0,"0"36"0,-18-36 16,18 36-16,-18-1 15,1 19-15,-1 17 16,0 35-16,-17-18 0,0 107 15,17-89-15,1 35 16,17-70-16,0 0 16,0-35-16,17 35 15,1-53-15,17 0 16,-17-18-16</inkml:trace>
  <inkml:trace contextRef="#ctx0" brushRef="#br0" timeOffset="62576.1628">11695 9895 0,'-53'0'0,"106"0"0,-124 18 16,18 0-16,18-1 16,35 1-16,0 0 15,0 17-15,17-17 0,1 17 0,53 18 16,-36-18-1,0-17-15,1 17 0,16 0 16,-34-17-16,-36-18 31,1 0-31,-1-18 0,-17 1 16,0-1-16,-18-17 16,17 17-16,19-17 15,-1 17-15</inkml:trace>
  <inkml:trace contextRef="#ctx0" brushRef="#br0" timeOffset="63092.0524">12012 9648 0,'0'106'16,"0"-212"-16,0 265 0,-18-106 0,18 71 15,0-89 1,0 35-16,0-17 16,18-70 31,-18-1-47,18 0 15,-18 1-15,17-1 0,1 18 16,0 0-16,-1 0 15,1 18 1,0-18-16,-18 17 16,17 1-16,1-18 0,-18 18 15,35-1-15,-17-17 16,17 18 0,-17-18-16,17 18 15,-17-1 1,35-17-16,-36 0 15,1 0-15,-1 0 16,1 0-16,-18-17 16,-18 17-16,1-18 15,-18 0-15,17 18 16,-17-17-16,-1-1 16,1 0-16,35 1 15,18 17 1</inkml:trace>
  <inkml:trace contextRef="#ctx0" brushRef="#br0" timeOffset="63353.7337">12541 10089 0,'0'0'0,"-17"18"0,17 0 16,0-1-16,-18 19 0,36-1 15,-18-17-15,35-1 16,0 1-16,-17-18 16,-1 0-16,1 0 0,17-18 15,-17 1-15,-18-19 16,0 19 0,-35-19-16,17 19 15,-17-19 1,17 19-16,-17-1 0</inkml:trace>
  <inkml:trace contextRef="#ctx0" brushRef="#br0" timeOffset="63520.2838">12806 10037 0,'0'0'0,"35"-18"16,0 0-16,1 1 15,34-19-15,-34 36 16,-1-17-16,-18-1 0,-17 0 16</inkml:trace>
  <inkml:trace contextRef="#ctx0" brushRef="#br0" timeOffset="63680.6889">12929 9701 0,'0'53'16,"18"0"-16,0 35 16,-1-35-16,-17 0 0,18-17 15,17 52-15,-35-53 16,35 18-16,-35-35 16</inkml:trace>
  <inkml:trace contextRef="#ctx0" brushRef="#br0" timeOffset="64426.1536">14305 9984 0,'18'-18'16,"-18"36"-16,-18 17 16,18 0-1,-17 36-15,17-36 16,-18 18-16,36-18 16,-1-35-16,18 0 15,1-17-15,-19-1 16,1-35-16,-18 18 15,0-36 1,-18 36-16,1 0 16,17 17-16,-18 18 0,36 18 15,17 35 1,-17-36-16,17 1 16,0-1-16,18 1 15,-18 0-15,36-1 16,-53-17-16,17-17 15,-35-1-15,17 0 0,-34 1 16,17-18-16,-18-36 16,18 36-16,0-18 0,-17 0 15,-1-71 1,0 71-16,18 1 0,-17 16 16,-1 1-16,18 17 0,-18 18 15,18 18-15,0 17 16,0 18-16,0 0 15,18 0-15,35 88 16,-35-70-16,52 35 16,-35-71-16,18 35 15,-35-52-15,0-18 16,-36 0-16</inkml:trace>
  <inkml:trace contextRef="#ctx0" brushRef="#br0" timeOffset="64566.6297">14552 9913 0,'0'0'16,"35"18"-16,-17-18 0,70 0 15,-53 0 1,36 0-16,-36 0 16,-17 0-16</inkml:trace>
  <inkml:trace contextRef="#ctx0" brushRef="#br0" timeOffset="64910.8544">15787 9807 0,'0'0'0,"17"0"0,19 0 15,-1 0-15,53-17 16,-35 17-16,35-18 16,-35 0-16,-17 1 15,-19-1-15,-17 0 16</inkml:trace>
  <inkml:trace contextRef="#ctx0" brushRef="#br0" timeOffset="65060.2591">15963 9631 0,'0'0'16,"0"70"-16,18 54 15,-18-71-15,17 35 16,1-35-16,0-18 0,17 0 16</inkml:trace>
  <inkml:trace contextRef="#ctx0" brushRef="#br0" timeOffset="66157.1006">16298 9913 0,'0'0'16,"-17"35"-16,17-17 0,-18 17 15,18-17-15,35 17 16,-17-35-16,17 0 15,-17 0-15,0 0 16,-1-17 0,-17-1-16,0 0 0,0-17 15,-17 0 1,-1 17-16,36 36 31,17 17-15,-18-17-16,1-1 15,35 1-15,-35-18 16,-1 0-16,1 0 16,-18-18-16,0-35 15,-18 36-15,18-1 16,0 0-16,-17-17 16,17 0-16,17 17 15,19 18 1,-19 0-16,1 0 0,17 0 15,0 0-15,-17 0 0,53 18 16,-54-18 0,19 0-16,-19 0 15,-34 0 1,-1 18-16,0-1 16,-17 18-1,17-17-15,18 17 0,0-17 16,0 17-16,18 1 15,0-19-15,17 1 16,-17-1-16,17-34 16,-18 17-16,1-18 15,-18 1-15,0-1 0,0-35 16,0 35-16,0 1 16,0-1-16,0 36 15,0 17-15,0 0 16,18 18-16,-1 35 15,-17-35-15,18 0 0,-18-18 16,0 36 0,0-36-16,0-17 0,-18-18 15,1 0-15,-1 0 16,0-18-16,1-17 16,17 0-16,0-1 0,0 1 15,17-35 1,1 34-16,0-17 15,-1 18-15,19 0 16,-36 17-16,17 1 16,1 17-16,0-18 0,-1 0 15,-17 1 1,-17 17 15,17 17-31,17 1 16,1 17-1,-1-35-15,1 18 0,35-18 16,-35 0 0,17 0-16,-17 0 15,-1 0-15,-17-18 16,18 1 0,-18-1-16,0 0 15,0 1-15,17-1 16,1 0-1,0 18-15,-1-17 0,1-1 16,0 18-16,-1-17 0,19-1 16,-19 0-16,-17-17 15</inkml:trace>
  <inkml:trace contextRef="#ctx0" brushRef="#br0" timeOffset="66284.7586">17374 9666 0,'18'88'16,"-36"-176"-16,54 229 0,-19-88 16,1 0-16,17 71 15,-17-72-15,-18-16 0</inkml:trace>
  <inkml:trace contextRef="#ctx0" brushRef="#br0" timeOffset="71585.004">30074 4233 0,'0'-17'16,"-17"17"-16,17-18 16,17 18 31,19 0-32,-1 0-15,35 0 16,-34 0-16,52 0 15,-53 0-15,18 0 16,-18 0-16,18 18 16,-35-1-16,17 1 15,-17 0-15,-1-1 16,1 1 0,0 0-16,-1-1 15,-17 1-15,0-1 0,0 1 16,0 0-16,18 17 15,-18 0-15,0 18 16,0-18-16,18 36 16,-18-18-16,0-18 15,17 124 1,-17-36 0,0 19-16,0 87 15,0-53 1,0 18-1,0-106-15,18 71 16,-18-71-16,18-17 0,17 52 16,-17-70-16,17 53 15,-18-53-15,1 53 16,0-53 0,-1-18-16,1 36 15,-18-54-15,18 36 16,-18-35-16,-18-18 15,0 0 1,1 0-16,-36 0 16,18 0-16,-71 0 15,35 0-15,-88 0 16,71 0-16,-88 35 16,105-17-16,18 17 0,-88 53 15</inkml:trace>
  <inkml:trace contextRef="#ctx0" brushRef="#br0" timeOffset="104811.6069">6156 12030 0,'18'0'16,"17"0"-16,35 0 15,1 0-15,0 0 0,87-18 16,-87 0 0,17 1-16,-17-1 0,34 1 15,-52-1-15,-35 18 16,0 0-16,-1 0 16,-34 0-16</inkml:trace>
  <inkml:trace contextRef="#ctx0" brushRef="#br0" timeOffset="105068.1729">6668 12012 0,'17'53'16,"-34"-106"-16,52 141 0,-18-52 0,19-1 15,-1 0-15,18 18 16,17 18-16,-34-18 16,-1 35-16,-17-53 15,-18 36-15,-18-36 16,0 0-16,1 0 0,-19-17 15,1 0-15,0-1 16,-53-17-16,35 0 16,-35 0-16,52-17 15,-17-19-15,53 19 16,0-1-16,18 18 16,35-35-16,0 17 15</inkml:trace>
  <inkml:trace contextRef="#ctx0" brushRef="#br0" timeOffset="105290.0841">7461 12330 0,'36'0'16,"-1"0"-16,0-18 16,0 18-16,1 0 15,-19 0-15</inkml:trace>
  <inkml:trace contextRef="#ctx0" brushRef="#br0" timeOffset="105418.7336">7444 12488 0,'0'0'0,"17"18"0,36-18 16,-35 0-16,35 0 15,-18-18-15,-17 18 16,-1 0-16</inkml:trace>
  <inkml:trace contextRef="#ctx0" brushRef="#br0" timeOffset="105906.0044">8714 11783 0,'0'0'16,"-18"17"-16,18 1 0,18 70 15,-1-35-15,19 35 16,-19-35-16,1 0 0,-1 0 16,19-18-16,-19 1 15,19 34-15</inkml:trace>
  <inkml:trace contextRef="#ctx0" brushRef="#br0" timeOffset="106084.6016">8590 12330 0,'0'0'0,"18"0"16,35 0-16,0 0 15,52-18-15,-34 18 16,52-35-16,-52 35 16,-36 0-16,18 0 15,0 17-15</inkml:trace>
  <inkml:trace contextRef="#ctx0" brushRef="#br0" timeOffset="106847.1413">8802 12682 0,'0'0'15,"0"36"-15,0-1 0,0 18 16,17-36-16,-17 19 16,18-19-16,0-34 31,-18-19-31,0 1 15,0 0-15,17-18 16,-17 35-16,18-17 0,0 17 16,-1 18-1,1 0-15,17 18 16,-35 0-16,35 35 16,-35-36-16,18 1 0,-18 0 15,18-18 1,-18-18-1,35-17-15,-35 17 16,18 0-16,-1 1 16,1 17-16,0 0 15,17 17-15,-17 1 16,-1 35 0,-17-35-16,18 17 0,-18-18 15,17 1-15,1 0 16,-18-1-16,18-17 15</inkml:trace>
  <inkml:trace contextRef="#ctx0" brushRef="#br0" timeOffset="108232.2774">11165 12065 0,'0'-18'16,"0"1"15,0-1-15,18 0-1,-18 1-15,18-1 0,-18 1 16,17-1-16,1-17 15,-18-1-15,18 1 16,-1 17-16,1 1 16,-18-1-1,-18 18 17,-17 18-32,0-18 15,-18 17-15,18-17 16,-18 18-16,0-18 0,-71 18 15,54-18-15,17 17 0,-71 1 16,71-18 0,-35 18-16,71-18 15,-19 17-15,19-17 0,17 18 16,17 0 0,1-1-16,17 1 0,0 17 15,36 0 1,-18-17-16,35 17 15,-53-17-15,54 17 16,-72-35-16,18 35 16,-35-17-16,-17 0 15,-18 17-15,17-17 0,-35 17 16,-35 18-16,53-18 16,-36 18-16,36-35 15,17 17-15,18-17 16,53 17-16,-18-35 15,89 35 1,-54-35-16,89 18 16,-88-18-16,70 0 15,-88-18-15,-18 1 16,0 17-16,0-36 16,-35 19-16,0-1 0,-35-17 15,18 17-15,-36 0 16,35 18-16,-17 0 15</inkml:trace>
  <inkml:trace contextRef="#ctx0" brushRef="#br0" timeOffset="108616.1131">10742 13000 0,'0'35'16,"0"-17"-16,0 17 15,0-17 1,0-1-16,18 1 0,-18 0 15,0-36 1</inkml:trace>
  <inkml:trace contextRef="#ctx0" brushRef="#br0" timeOffset="108766.2659">10689 12788 0,'18'0'31,"-1"18"-31,1-18 16,0 0-16</inkml:trace>
  <inkml:trace contextRef="#ctx0" brushRef="#br0" timeOffset="108939.4829">10936 12859 0,'35'17'16,"-70"-34"-16,88 34 0,-35-17 15,-1 0-15,1 0 16,0 0-16</inkml:trace>
  <inkml:trace contextRef="#ctx0" brushRef="#br0" timeOffset="109066.0362">10883 12965 0,'0'0'16,"18"35"-16,-1-35 15,19 18-15,17-18 16,-18 0-16,0 0 16,1 0-16,-1 0 0,-18-18 0</inkml:trace>
  <inkml:trace contextRef="#ctx0" brushRef="#br0" timeOffset="109232.8489">11324 13018 0,'0'0'0,"0"35"0,0-18 0,0 1 15,18 17-15,-18-17 16,0 0-16,17-18 0,-17 17 15</inkml:trace>
  <inkml:trace contextRef="#ctx0" brushRef="#br0" timeOffset="110745.385">10566 11377 0,'0'-18'31,"0"36"-15,0 17-16,0 1 16,0 17-1,0-36-15,0 1 0,17-1 16,-17-34-1,18-1 1,-18 1-16,0-1 0,18-17 0,-18-1 16,17-17-16,-17 36 15,0-1-15,18 18 0,-18 18 32,18 35-17,-18-36-15,17 19 16,1-19-16,-1-17 0,1 0 15,0 0 1,-1-35-16,1 17 16,0-17-1,-1 35-15,-17-18 0,18 18 16,0 0-16,-1 18 16,1 17-1,-18-17-15,0 17 16,0-17-16,0 17 15,0-17-15,0-1 0,0 1 16</inkml:trace>
  <inkml:trace contextRef="#ctx0" brushRef="#br0" timeOffset="111924.6855">12735 11994 0,'18'18'15,"0"-18"-15,-1 0 16,18 0-16,1 0 15,-1-18-15,18 18 0,0-35 0,-18 18 16,53-36-16,-70 17 16,17 1-16,-17 0 15,-18 0-15,0 17 16,0-17-16,0-1 0,-18 19 0,1-1 16,-1 0-16,-17 18 15,17 18-15,0 17 16,1 1-16,-1 34 0,18 71 15,-17-53-15,-1 124 16,0-124-16,18 1 16,-17-19-16,-1-17 0,18-18 15,-35 1-15,17-36 16,-17-18 0,17 0-16,0-35 15,1-17-15,34 52 16,19-35-16,-1 36 15,53 17 1,-35 0-16,-18 17 0,18 19 16,-17-1-16,34 35 15,-52-34-15,17 17 16,-17-36-16,-18 1 16</inkml:trace>
  <inkml:trace contextRef="#ctx0" brushRef="#br0" timeOffset="112559.79">13847 11748 0,'0'0'0,"0"-18"0,0 36 32,-18 34-17,0 1-15,-17 71 16,35-54-16,-35 89 15,35-71-15,0 36 16,17-54-16,19 19 16,-1-54-16,18 18 15,-36-36-15,19 1 16,-19-18-16</inkml:trace>
  <inkml:trace contextRef="#ctx0" brushRef="#br0" timeOffset="113687.6065">14164 12365 0,'0'18'16,"18"34"-1,-1-16-15,-17-19 16,36 36-16,-19-17 16,19-19-1,-1 1-15,-18-18 0,19-18 16,-36 1-16,35-19 15,-35 19-15,0-36 16,0 35 0,0 36-1,18 52 1,-1 1-16,1 70 16,17-53-16,-17-17 0,-1-1 15,19 36 1,-19-71-16,-17 18 0,0-35 15,-17-18 1,-36-18-16,18 1 16,-36-36-16,36 17 15,-36-52-15,54 53 16,-36-71 0,17 53-16,19 0 0</inkml:trace>
  <inkml:trace contextRef="#ctx0" brushRef="#br0" timeOffset="114015.7144">14076 12100 0,'17'-17'16,"1"-19"-16,0 1 16,17-18-16,-35 18 15,18 17-15,-18-17 0,0 17 16,17 18-16,1 18 31,0 35-15,-1-18-16,19 36 15,-19-54-15,18 36 16,-17-35-16,0 0 0,-1-18 16,1 0-16</inkml:trace>
  <inkml:trace contextRef="#ctx0" brushRef="#br0" timeOffset="114271.8445">14587 11695 0,'-17'17'16,"17"36"0,-18-18-1,18 36-15,18-18 16,-1 17-16,1-34 15,0 17-15,-1-36 16,1 1-16,17 0 16,-17-18-16,-18-18 15</inkml:trace>
  <inkml:trace contextRef="#ctx0" brushRef="#br0" timeOffset="114427.7238">14746 11942 0,'0'17'0,"18"1"16,-1 17 0,1-17-16,0-18 15,-1 0-15,1 0 32</inkml:trace>
  <inkml:trace contextRef="#ctx0" brushRef="#br0" timeOffset="114521.9154">14799 11730 0</inkml:trace>
  <inkml:trace contextRef="#ctx0" brushRef="#br0" timeOffset="114711.5588">14940 11642 0,'35'35'15,"-17"-17"-15,35 52 16,-35-35-16,35 54 16,-36-54-16,1 53 15,-18-53-15,-18 1 16</inkml:trace>
  <inkml:trace contextRef="#ctx0" brushRef="#br0" timeOffset="115427.4596">15452 12365 0,'0'18'15,"0"-1"1,17-17 0,1 0-1,-18-17 16,0 34 63,18 18-78,-18-17-1,0 0-15,0 35 16,-18-36-16,18 19 16,-18-19-16,1 1 0,-19-1 15,19 1-15,-19 0 16</inkml:trace>
  <inkml:trace contextRef="#ctx0" brushRef="#br0" timeOffset="115884.1525">15752 12383 0,'0'0'15,"0"17"-15,-18 1 16,18 35-16,18-36 15,17 54-15,-18-53 16,36 17-16,-35-18 16,17-17-1,-17 0-15,0 0 0,-1-17 16,1-1-16,-18-17 0,17-18 16,1 35-16,-18-17 15,18 17-15,-1 54 31,1 34-15,0-17-16,17 53 16,-35-35-16,35 34 15,-35-52-15,18 18 16,-18-18 0,0-36-16,-18-17 0,1 0 15,-1 0-15,-35-17 16,18-1-16,-36-35 15,54 18-15,-54-36 16,36 36 0,17-18-16</inkml:trace>
  <inkml:trace contextRef="#ctx0" brushRef="#br0" timeOffset="116163.0121">16140 11800 0,'-18'53'15,"36"-106"-15,-36 142 0,18-36 16,0 17-16,0-35 15,35 36-15,-17-53 16,0 17-16,-1-18 0,18 1 16,-17-18-1,17-18-15,-17 1 16</inkml:trace>
  <inkml:trace contextRef="#ctx0" brushRef="#br0" timeOffset="116279.5349">16334 12012 0,'0'0'0,"0"35"0,0-17 16,17 17-16,1-17 15</inkml:trace>
  <inkml:trace contextRef="#ctx0" brushRef="#br0" timeOffset="116433.5993">16404 11853 0,'-17'0'15,"34"0"1</inkml:trace>
  <inkml:trace contextRef="#ctx0" brushRef="#br0" timeOffset="116623.9841">16563 11712 0,'0'0'16,"53"71"-16,-18-36 15,36 53-15,-54-35 16,19 0-16,-19 0 0,-17 35 15,-17-35-15,-1 0 16,-35-18-16</inkml:trace>
  <inkml:trace contextRef="#ctx0" brushRef="#br0" timeOffset="117252.6199">16986 11659 0,'0'-17'16,"0"34"-16,0-52 0,0 53 15,18-1-15,17 1 0,-17 35 16,70 53-16,-53-36 16,1 1-16,34 123 15,-35-88-15,1 88 16,-19-106-16,-17 0 0,-35 71 15,17-89 1,-70 36-16</inkml:trace>
  <inkml:trace contextRef="#ctx0" brushRef="#br1" timeOffset="123498.7908">11642 12047 0,'0'0'15,"0"-17"-15,0 34 31,-18 54-15,18-18-16,0 35 16,0-53-16,0 1 15,18-1-15,-18 0 0,35 0 16,-17-17-16,17-18 16,-17-18-16,17-17 15,-35 18-15,17-19 16,1 36-16,0-17 15,-1 34 1,19 19 0,-19-36-16,1 17 0,0 1 15,-1-18-15,1 0 0,-1 0 16,19-18-16,-36 1 16,0-36-1,0 17-15,-18-17 16,0 18-16,18-18 15,-17 36-15,17-1 16</inkml:trace>
  <inkml:trace contextRef="#ctx0" brushRef="#br1" timeOffset="124092.4098">12065 11536 0,'-18'0'16,"1"35"0,-1 0-16,18 1 15,0-1-15,0 18 16,18-18-16,17 0 16,-17-17-16,-1 0 0,19-1 15,-19-17-15,18-35 16</inkml:trace>
  <inkml:trace contextRef="#ctx0" brushRef="#br1" timeOffset="124241.8015">12224 11712 0,'0'36'15,"0"-72"-15,0 89 0,0-35 16,17-18-16,1 0 15,0 0-15,-1 0 16</inkml:trace>
  <inkml:trace contextRef="#ctx0" brushRef="#br1" timeOffset="124371.0198">12206 11589 0,'18'17'31</inkml:trace>
  <inkml:trace contextRef="#ctx0" brushRef="#br1" timeOffset="124559.1408">12277 11412 0,'35'18'16,"-17"17"-16,17-17 16,18 70-16,-36-35 15,1 0-15,17 35 16,-35-35-16,-17 53 16</inkml:trace>
  <inkml:trace contextRef="#ctx0" brushRef="#br1" timeOffset="126677.9058">11977 13282 0,'0'18'32,"17"35"-17,1-18-15,0 71 16,-1-53-16,1 0 15,0 0-15,35 35 16,-36-53-16,36 18 16,-35-35-16,17-1 15,-17 1-15,-1-18 0,19 0 16,-19 0-16</inkml:trace>
  <inkml:trace contextRef="#ctx0" brushRef="#br1" timeOffset="127039.414">11712 13670 0,'0'0'15,"-35"18"-15,17-18 0,18-18 16,18 1 0,0-19-1,-1 19-15,36-36 0,-35 17 16,17-17 0,-17 18-16,-1 0 15,1-18-15,17 0 0,-17 18 16,17 0-1,-35 17-15,53 18 16,-35 18-16,-1 17 0,19 0 16,34 53-16,-35-52 15,18 16-15,0 1 16</inkml:trace>
  <inkml:trace contextRef="#ctx0" brushRef="#br1" timeOffset="128475.3622">9137 12559 0,'0'-18'15,"-18"1"-15,1-1 16,-1 0-1,0 1-15,-17 17 0,-18-18 16,0 18-16,-53 18 16,71-1-16,-71 19 15,71-1-15,0 35 16,17-17-16,18-17 16,35 69-1,1-69-15,52 52 16,-35-35-16,53 0 15,-36-36-15,-17 1 0,18-18 16,-18 0-16,0 0 16,-1-18-16,-16-17 0,34-35 15,-52 34-15,0-52 16,-18 53-16,-53-71 16,17 71-16,1-18 15,0 18-15,-71-1 16,53 19-16,0 17 15</inkml:trace>
  <inkml:trace contextRef="#ctx0" brushRef="#br1" timeOffset="131950.0844">8661 12929 0,'17'0'31,"54"-53"-31,-1 0 16,-17 18-16,88-71 15,-70 71-15,70-35 16,-88 34-16,35 19 16,-52-1-16,-19 18 15</inkml:trace>
  <inkml:trace contextRef="#ctx0" brushRef="#br1" timeOffset="132878.1855">8661 13406 0,'0'-18'16,"0"0"-1,-18 18-15,0-17 16,-17 17-16,18 0 16,-72 17-16,54-17 15,-18 18-15,18 0 16,-53 17-16,52-18 16,-17 1-16,53 0 15,18-1 1,0 1-16,52-18 15,-17 18-15,18-18 16,-54 0-16,1 17 16,0 1-16,-18 0 15,-36 17 1,1-17-16,0-1 0,17 1 16,1 17-16,-19 0 15,36-17-15,36 17 16,16-35-1,-16 18-15,-1-18 0,36 0 16,-36 0-16</inkml:trace>
  <inkml:trace contextRef="#ctx0" brushRef="#br1" timeOffset="133307.9034">8819 13617 0,'0'18'16,"-17"17"0,17-17-16,0-1 15,0 1-15,17 0 16,1-18-16,0 0 15,-1 0 1,-17-18 0,18 18-16,-18-18 15,18 18 1,-18 18-16,17 0 16,1-1-16,17 1 15,-17 0-15,17-1 16,-17-17-16,17-17 15,-17-1 1,-18-17-16,0 17 16,-36-17-16,19 17 15,-1-17-15,0 17 16,1 18 0,17-17-16</inkml:trace>
  <inkml:trace contextRef="#ctx0" brushRef="#br1" timeOffset="133562.1855">9225 13353 0,'0'0'0,"0"17"0,-17 1 16,17 35-16,0-36 16,0 36-16,0-35 15,35 17 1,-35-17-16,17-18 0,1 0 16,0 0-16,-1 0 0</inkml:trace>
  <inkml:trace contextRef="#ctx0" brushRef="#br1" timeOffset="133696.5974">9349 13476 0,'0'0'16,"0"18"-16,0-1 0,17 1 16,-17 0-16,18-18 15</inkml:trace>
  <inkml:trace contextRef="#ctx0" brushRef="#br1" timeOffset="133825.285">9366 13370 0,'0'0'0</inkml:trace>
  <inkml:trace contextRef="#ctx0" brushRef="#br1" timeOffset="133991.385">9613 13370 0,'0'0'15,"18"53"-15,-18-35 0,-18 35 16,18-18-16,-35 18 15,0-35-15,17-1 16</inkml:trace>
  <inkml:trace contextRef="#ctx0" brushRef="#br1" timeOffset="134915.1412">8184 12400 0,'0'0'15,"18"0"16,35 0-15,-18 0-16,71 0 16,-35 0-16,-1-17 15,89-1 1,-53 0-16,70 18 0,-70 0 16,70 0-16,-87 0 15,52-17-15,-71 17 16,1-18-16,-18 18 15,-18-18-15,0 1 0,1-1 16,-19 18-16,-34 0 31,-36 0-15</inkml:trace>
  <inkml:trace contextRef="#ctx0" brushRef="#br1" timeOffset="135592.7008">8714 11659 0,'0'-35'16,"0"70"-16,-18-88 0,18 36 16,0-1-16,-18 18 0,18-18 15,0 36 1,18 0-1,-18-1-15,18 36 16,-1-17-16,-17-19 16,0 19-16,0-1 0,0 18 0,18 17 15,-18-34 1,0 34-16,18-52 16,-1 35-16,1-53 15,-18 17-15,17-17 16,1-17-16</inkml:trace>
  <inkml:trace contextRef="#ctx0" brushRef="#br1" timeOffset="147121.4372">16034 7197 0,'88'-18'16,"-176"36"-16,247-36 0,-18 18 15,-53-18-15,141 18 16,-105 0-16,17 0 0,194 0 16,-159 0-1,248 18-15,-177-18 16,-18 18-16,18-18 0,-18 17 16,212-17-16,-212 0 15,142 0-15,-195 0 16,106-17-1,-158 17-15,52 17 16,-140-17-16</inkml:trace>
  <inkml:trace contextRef="#ctx0" brushRef="#br1" timeOffset="149657.5288">9596 10689 0,'0'-17'16,"17"17"-1,1 0 1,17-18-16,-17 18 16,35 0-1,-18-18-15,-17 18 0,52 0 16,-52 0-16,17 0 15,36 0 1,17 0-16,-35 0 0,0 0 16,70 0-1,-52 0-15,87-17 16,-69-1-16,105 0 16,-89 18-16,142-17 15,-123 17-15,-1 0 0,142 0 16,-124 0-16,159-18 15,-141 18 1,176-18-16,-159 1 16,195-1-16,-177 1 15,211-1-15,-193 0 16,247 1 0,-230 17-16,230-18 15,-248 18-15,19 0 0,193 0 16,-17 18-1,-195-1-15,-17-17 16,18 0-16,-18 0 0,176 0 16,-211 0-16,88 0 15,-176 0-15</inkml:trace>
  <inkml:trace contextRef="#ctx0" brushRef="#br1" timeOffset="165090.2446">25400 5662 0,'18'-18'15,"17"18"1,-17 0 0,-1 0-16,36-17 15,0 17-15,35 0 16,-17 0-16,17 0 0,0 0 15,18 0-15,17 0 16,160 0-16,-125 0 16,195 0-16,-176 0 15,193 0 1,-176 0-16,-18 17 0,195 1 16,-212 0-16,-18 17 15,-53-17-15,-35-1 0,-18 1 16,-17-18-16</inkml:trace>
  <inkml:trace contextRef="#ctx0" brushRef="#br1" timeOffset="173425.7277">3986 12506 0,'71'0'15,"-18"0"-15,35 0 16,0-18-16,18 18 0,123-17 15,-123-1-15,18 18 16,-18-18-16,88 18 16,-124 0-16,36-17 15,-53 17-15,-18 0 16,-35-18-16</inkml:trace>
  <inkml:trace contextRef="#ctx0" brushRef="#br1" timeOffset="173665.252">4957 12083 0,'88'17'0,"-35"19"16,17-19-16,54 36 15,-71-35-15,88 52 16,-106-34-16,18-1 15,-18 53-15,-35-53 0,-17 18 16,-19-17-16,1 16 16,-18-16-16,-70 52 15,52-35-15,-105 35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30T00:42:21.730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6720 7638 0,'-17'0'47,"17"17"-31,-18-17-1</inkml:trace>
  <inkml:trace contextRef="#ctx0" brushRef="#br0" timeOffset="306.9838">6720 7638 0,'0'0'0,"0"17"0,18-17 31,0-17-15,-1 17-16,1 0 16,0 0-16,-1 0 0,19-18 15,-19 18 1,18 0-16,-17 0 15,0 18-15,-1-18 16,1 0-16,0 17 0</inkml:trace>
  <inkml:trace contextRef="#ctx0" brushRef="#br0" timeOffset="490.5526">7355 7655 0,'18'0'16,"17"-17"-1,-17 17-15,17-18 16,-17 18-16,0-18 0,17 18 16,-18 0-1</inkml:trace>
  <inkml:trace contextRef="#ctx0" brushRef="#br0" timeOffset="624.1758">8061 7585 0,'18'0'0,"-36"0"0,53 17 16,18-17-16,-35 0 15,-1 0-15</inkml:trace>
  <inkml:trace contextRef="#ctx0" brushRef="#br0" timeOffset="806.1014">9190 7567 0,'0'0'0,"70"0"0,-34 18 16,52-18-16,-53 0 15,53 0-15,-52 0 16,69 0 0,-69 0-16</inkml:trace>
  <inkml:trace contextRef="#ctx0" brushRef="#br0" timeOffset="979.1217">10989 7567 0,'0'0'0,"35"0"0,54 0 16,-54 0-16,18 0 16</inkml:trace>
  <inkml:trace contextRef="#ctx0" brushRef="#br0" timeOffset="1230.9541">12206 7655 0,'0'0'16,"88"0"-16,-52 0 0,34 0 15,-35 0-15,36 18 16,-53-18-16,17 0 16,-17 18-16,17-18 15,-18 0-15,19 0 0,17 0 16,-18 0-16,-17 0 16,17 0-16</inkml:trace>
  <inkml:trace contextRef="#ctx0" brushRef="#br0" timeOffset="1351.0897">13247 7708 0,'35'18'15,"-70"-36"-15,105 36 0,-34-18 0,17 0 16,-18 0-16,0 0 16</inkml:trace>
  <inkml:trace contextRef="#ctx0" brushRef="#br0" timeOffset="1530.0148">14323 7761 0,'0'0'0,"70"0"0,-34 18 15,17-18-15,17 0 16,-17 0-16,35 0 15,-53 0-15</inkml:trace>
  <inkml:trace contextRef="#ctx0" brushRef="#br0" timeOffset="1702.3065">15804 7761 0,'0'0'15,"106"0"-15,-53 0 0,0 18 16,71-18-16,-71 0 16,70-18-16,-70 18 15,17 0-15</inkml:trace>
  <inkml:trace contextRef="#ctx0" brushRef="#br0" timeOffset="1839.5362">17868 7726 0,'0'0'16,"124"0"-16,-71 0 0</inkml:trace>
  <inkml:trace contextRef="#ctx0" brushRef="#br0" timeOffset="2052.2826">19315 7814 0,'0'0'0,"35"0"0,35 0 15,-34 0-15,52 0 16,-35 0-16,0 0 16</inkml:trace>
  <inkml:trace contextRef="#ctx0" brushRef="#br0" timeOffset="2219.8571">20496 7779 0,'0'0'0,"53"0"0,18 0 0,52 0 15,-70 0-15,18 0 16,-1 0-16,-17 0 16,18 0-16,-1 0 0,1 0 15,0 0-15,-1 0 0,1 0 16,-1-18-16,1 18 0</inkml:trace>
  <inkml:trace contextRef="#ctx0" brushRef="#br0" timeOffset="2375.6799">22260 7814 0,'141'18'0,"-282"-36"0,353 36 16,-89-1 0,-52-17-16,70 0 15,-70 0-15,70 18 16,-71-18-16,71 0 16,-70 0-16,70 0 15,-70 0-15</inkml:trace>
  <inkml:trace contextRef="#ctx0" brushRef="#br0" timeOffset="2514.3833">24148 7849 0,'123'0'15,"-246"0"-15,299 0 0,-123-17 0,0 17 16,0 0-16,35-18 16,-53 18-16,53 0 15,-52-18-15,-1 18 0,0 0 16,1 0-16</inkml:trace>
  <inkml:trace contextRef="#ctx0" brushRef="#br0" timeOffset="2686.8985">25365 7832 0,'53'0'15,"-106"0"-15,123 17 0,-34-17 0,16 0 16,-34 0-16,35 0 15,-18 0-15,18 0 16,-35 0-16,52 0 16</inkml:trace>
  <inkml:trace contextRef="#ctx0" brushRef="#br0" timeOffset="2821.4379">26088 7902 0,'0'0'16,"35"18"-16,-17-18 0,35 0 15,-36-18 1,36 18-16,-17 0 16,-1-17-16,18 17 0,-18 0 15</inkml:trace>
  <inkml:trace contextRef="#ctx0" brushRef="#br0" timeOffset="4315.4798">26917 7938 0,'0'-18'0,"0"0"15,18 18 1,-1 0 0,1 0-1,0 0 1,-1 0-16,18 0 15,1 0-15,-19-17 16,19 17-16,-19 0 16,19 0-16</inkml:trace>
  <inkml:trace contextRef="#ctx0" brushRef="#br0" timeOffset="4496.9673">27517 7902 0,'0'0'0,"17"0"16,36 0-16,-35-17 15,17 17-15,0 0 16,18-18-16,-17 18 0,-1-18 0,18 18 16,17 0-1,-34 0-15</inkml:trace>
  <inkml:trace contextRef="#ctx0" brushRef="#br0" timeOffset="4633.0042">28205 7938 0,'53'0'0,"-106"0"0,141 0 16,-53-18-16,53 18 15,-52-18-15,-1 18 16,0 0-16</inkml:trace>
  <inkml:trace contextRef="#ctx0" brushRef="#br0" timeOffset="4872.1361">28893 7902 0,'70'0'16,"-140"0"-16,158 0 0,-18-17 15,-17 17-15,0 0 16,-18 0-16,1 0 15,-1 0-15,-17 0 16,17 0-16,-18 0 16,1 0-1,0-18-15,-1 18 16,-17 18 0,-17-18-1</inkml:trace>
  <inkml:trace contextRef="#ctx0" brushRef="#br0" timeOffset="5645.562">29704 7056 0,'0'0'15,"18"-36"-15,-1 19 0,1-1 16,-1 18-16,1 0 0,17 35 15,-17 1-15,0 105 16,-1-71-16,-17 18 16,0 18-16,0-18 0,-17 71 15,17-88-15,0 17 16,-18-53-16,18-17 16,18-36-1,-18 1 1,17-19-16,1 1 0,17-53 15,0 53-15,-17 17 16,17 0-16,1 1 16,-19 34-16,19 1 15,-36 17-15,0-17 16,17 52-16,-17-52 16,0 17-16,18 18 15,-18-17-15,18-19 16,-18 1-16,17-18 0,1 17 15</inkml:trace>
  <inkml:trace contextRef="#ctx0" brushRef="#br0" timeOffset="6001.4475">30409 7673 0,'-17'18'16,"17"17"-1,0-18-15,17 19 16,-17-19 0,18 1-16,35 35 15,-35-35-15,17-1 16,-17-17-16,17-17 16,-18-1-16,-17-17 15,0 17-15,0-35 16,0 35-16,-17 1 15,17-1-15,0 36 32,17 35-32,-17-36 15,18 19-15,0-19 0,-1 1 16,-17 17-16,18-17 0,0 0 16,-1-1-1</inkml:trace>
  <inkml:trace contextRef="#ctx0" brushRef="#br0" timeOffset="6463.0307">30833 7796 0,'-18'36'16,"18"-19"-16,-17 1 0,17 17 15,0-17 1,17-36 0,1-17-1,-18 17-15,17-35 16,-17 18-16,18 17 16,-18 1-1,18 17-15,-1 0 16,1 17-16,0 1 15,-1 17-15,-17-17 16,18 0 0,-18-1-16,18-17 15,-1-17 1,1-1 0,-1 0-16,36 1 15,-35 17-15,0 0 16,-1 0-1,1 35-15,-18-17 16,0 17-16,0 0 16,0-17-16,0 17 15,18-35-15,-18 18 16</inkml:trace>
  <inkml:trace contextRef="#ctx0" brushRef="#br0" timeOffset="7003.038">31450 7761 0,'0'0'0,"-17"0"0,-1 0 0,0 0 16,1 18-16,-1-1 16,0 36-16,18-35 15,0 53-15,18-54 16,17 18-1,-17-17-15,35 0 16,-36-18-16,1 0 16,-18-18-16,18 18 0,-18-18 0,0-17 15,0 0 1,0 0-16,0-1 16,-18 19-16,18-1 15,0 36 1,0 17-16,18-17 15,-1 35 1,1-36-16,17 18 16,-35-17-16,36 0 15,-36-1-15,0-34 32,0-19-32,17 19 15,1-18 1,-1 17-16,1 0 0,17-17 15,-17 35 1,17 0-16,-17 18 16,17 17-16,-17-17 15,-1-1-15,36 36 16,-35-35-16,0-1 16,-18 1-16,0 0 15,0-1-15,-36 1 16</inkml:trace>
  <inkml:trace contextRef="#ctx0" brushRef="#br1" timeOffset="34239.5876">16563 15575 0,'18'0'31,"-1"0"-31,1 0 0,17 0 16,0 0-16,18-17 0,-17 17 15,17-18-15,88 18 16,-71 0-16,18 18 15,89 17-15,-71-18 16,17 1-16,1 0 16,17-18-16,17 17 0,160-17 15,-159 0-15,105-17 16,-158-1-16,18 18 16,-72 0-16,-34 0 15</inkml:trace>
  <inkml:trace contextRef="#ctx0" brushRef="#br1" timeOffset="46681.8275">7056 14005 0,'0'-17'78,"0"-1"-63,17 18 17,-17-18-32,0 1 15,18-1 1,-18 0-16,17 1 15,-17-1 1,18 18 0,-18-17-16,18 17 15,-18-18 1,0 0-16,17 1 16,1 17-16,-18-36 15,18 36 1,-18-17-16,0-1 0,17 18 15,-17-18-15,18 1 16,-18-1-16,18-17 16,-18 17-16,17 1 15,1-1-15,-18 0 0,18-17 16,-1 17 0,-17-17-1,18 35-15,-18-18 16,17 1-16,-17-1 0,0 1 15,18-1-15,-18 0 0,18 1 16,-1-1 0,-17 0-1,0 1-15,18-1 16,-18 0-16,18 18 0,-18-17 16,17-1-16,-17 1 15,18 17-15,0-36 16,-18 19-16,17-1 15,1 0-15,-1-17 16,1 17-16,-18 1 16,0-1-16,18 1 0,-18-1 15,17-17 1,1 17-16,0-17 16,-18 17-16,17-17 15,1 17-15,0-17 16,-1 17-16,1-35 15,-1 36-15,-17-1 16,18 0-16,0-17 16,-1 17-16,1 1 15,0-18 1,-1 17-16,1 0 16,0 1-16,-18-1 0,17 0 0,1 1 15,0-19 1,-1 19-16,18-36 15,-17 18-15,0-1 16,-1 19-16,1-19 16,0 19-16,-1-19 15,1 19-15,-18-18 16,18 17-16,-1 0 0,-17 1 16,35-19-16,-35 19 15,18-19-15,0 19 0,-1-18 16,19-1-1,-36 19-15,17-1 0,1-17 16,0-1 0,-1 19-16,1 17 15,-1-35-15,-17 17 16,18-17-16,0 17 16,-1-17-1,1-1-15,0 19 16,-18-1-16,35-17 15,-35 17-15,18 1 16,17-19 0,-17 19-16,-1-36 0,1 35 15,-1-17 1,1 17-16,0-17 16,-1 17-16,-17 1 0,36-1 15,-36-17 1,17 17-16,-17 0 15,18 18-15,-18-35 16,18 18-16,-1-1 16,-17 0-16,18 18 15,-18-17-15,17 17 16,1-36-16,0 19 16,-1-1-1,1 0-15,0-17 16,-1 17-1,1 1-15,-18-1 16,18 1-16,-1-1 16,-17 0-16,18 1 0,-18-1 15,17 0-15,1 1 16,0-19 0,-18 19-16,17-1 15,1 1-15,0-1 16,-18 0-1,17 1-15,1-1 16,0 0 0,-1 1-1,1-1-15,0-17 16,-1 17 0,1-17-1,-1 17-15,19-17 16,-36 17-16,17-17 15,1 17-15,-18 1 16,18 17-16</inkml:trace>
  <inkml:trace contextRef="#ctx0" brushRef="#br1" timeOffset="49646.2203">9331 10319 0,'0'-18'16,"18"18"-1,-1-18 1,-17 1 15,18 17-31,-18-18 16,18 18 0,-18-17-1,17 17 1,-17-18-1,18 0-15,-18 1 16,17 17 0,-17-18-16,18 0 15,-18 1-15,18-1 16,-1 0-16,1 1 16,0-18-1,-1 17-15,-17 0 0,18 1 16,0-1-16,-1-17 15,1 17-15,-18 0 16,17 1 0,1-1-16,0-17 15,-1 35-15,1-35 16,-18 17-16,18-17 16,-1 17-16,1 18 15,-18-18-15,18 1 0,-1-19 16,1 19-16,0-1 15,-1 1-15,1-19 16,-1 19-16,-17-1 16,18 18-16,-18-18 15,18 18-15,-18-17 16,17-1 0,1 18-16,0-35 15,-18 17-15,17 18 0,1-35 16,0 17-1,-1 18-15,-17-17 0,18-1 16,-1 0-16,1 1 16,-18-1-1,18 18-15,-18-18 16,17 1-16,1 17 0,0-18 16,-18 1-16,17-1 15,1 0-15,0 1 16,-1 17-16,1-18 15,-18 0-15,0 1 16,17-1-16,1 18 16,-18-18-16,18 18 0,-18-17 15,17-1 1,1 18-16,0-18 16,-18 1-16,17-1 15,1 18-15,0-17 16,-18-1-1,17 0-15,1 18 16,-18-17-16,35-1 16,-35 0-16,35-17 15,-17 17-15,0 1 16,-18-1-16,17 18 16,-17-17-1,18-1-15,0 0 16,-1 1-1,1-1-15,0 0 16,-18 1 0,17-1-1,1 18-15,-18-18 16,17 18-16,1-35 16,0 35-16,17-35 15,-17 17-15,-1 1 16,1-1-1,-18 0 17,18 18-17,-18-17-15,17 17 16,1-18-16,-1 18 16,-17-18-1,18 18 1,-18-17-1,18 17-15,-18-18 16,17 18-16,-17-18 16,18 18-1,-18-17-15,18 17 16,-18-18 0,17 18-16,1-17 15,-18-1-15,18 18 16,-1-18-1,-17 1 1,18 17 0,-18-18-1,18 18-15,-18-18 16,17 18 0,-17-17-16,18 17 15,-18-18-15,17 18 16,1-18-16,-18 1 15,18 17-15,-18-18 16,17 18-16,-17-17 16,18 17 15,-18-18-15,18 18-1,-18-18-15,17 18 47,1-17-31,-18-1-16,18 0 15,-18 1-15,17 17 16,1-18 62,-1 18-31,-17-18-31,0 36 15,-17-18-16</inkml:trace>
  <inkml:trace contextRef="#ctx0" brushRef="#br1" timeOffset="51424.6768">11377 8043 0,'0'-17'15,"18"17"1,-18-18 0</inkml:trace>
  <inkml:trace contextRef="#ctx0" brushRef="#br1" timeOffset="52497.3302">11377 8043 0,'-18'-17'15,"18"34"1,0-34 31,18 17-32,-18-18-15,18 18 16,-18-18 0,17 18-1,-17-17-15,0-1 16,18 18-1,-18-17-15,18-1 16,-1 0 0,1 18-1,-18-17 1,18 17 0,-18-18-1,17 18-15,1-18 16,-1 1-1,1 17 1,-18-18 0,18 18-1,-1-18-15,1 1 16,0-1 0,-1 18-1,-17-18 1,18 18-16,-18-17 15,18 17-15,-1-18 16,1 18-16,-18-17 16,18 17-1,-1-18-15,1 18 16,-18-18 0,17 18-16,1-17 15,0-1 1,-1 0-1,1 18-15,-18-17 0,18 17 16,-1 0-16,-17-18 16,18 18-16,-18-18 15,18 18-15,-1-17 16,-17-1 0,35 18-1,-35-17-15,18 17 16,-18-18-16,18 18 15,-1-18-15,1 18 16,-18-17 0,18 17-1,-1 0 1,-17-18-16,18 18 16,0 0 15,-18-18-16,17 18 1,1-17 0,-1 17-1,1-18 1,0 18 0,-18-18-1,17 18-15,1 0 16,0-17-1,-1 17 1,-17-18-16,18 18 16,0-17-16,-1 17 15,-17-18 1,18 18-16</inkml:trace>
  <inkml:trace contextRef="#ctx0" brushRef="#br1" timeOffset="55328.9245">12312 7320 0,'0'18'16</inkml:trace>
  <inkml:trace contextRef="#ctx0" brushRef="#br1" timeOffset="56875.6587">12312 7320 0,'18'0'47,"-18"-17"0,17 17-47,1-18 16,0 18-1,-1-18 1,1 18 0,-1-17-1,1 17-15,0 0 16,-1-18 0,1 18-16,0 0 15,-18-18-15,17 18 0,1 0 16,0-17-16,-1 17 15,1 0 1,-1 0-16,-17-18 16,18 18-16,0-18 15,-1 18 1,1 0 0,0-17-16,-1 17 15,19-18-15,-19 18 16,1-18-16,-1 18 15,1 0-15,0-17 16,-1 17 0,1-18-16,0 18 15,-1-17-15,1 17 16,0-18 0,-1 18-16,1 0 15,0-18 1,-1 18-1,1 0 1,-1-17-16,1 17 0,0-18 16,-1 18-16,1 0 15,0-18-15,-1 18 16,1 0-16,0-17 16,-1 17-1,1 0-15,-1-18 16,1 18-16,0 0 15,-1-18-15,1 18 16,0 0 0,-1 0-16,1 0 15,17-17-15,-17 17 16,17 0 0,-35-18-16,35 18 15,-17 0-15,17 0 16,-17-17-1,0 17-15,-1 0 0,19-18 16,-19 18 0,1 0-16,-1 0 15,-17-18 1,36 18-16,-19 0 16,1-17-1,0 17-15,-1 0 16,19-18-16,-19 0 15,18 18 1,-17-17 0,17 17-16,-17-18 15,0 18-15,-1 0 16,1-18-16,0 18 16,-1 0-16,1-17 15,-1 17 1,1 0-16,0 0 0,-1-18 15,1 18 1,0 0-16,-1 0 16,1 0-16,0-17 15,-1 17-15,1 0 16,0 0 0,-1-18-16,1 18 15,-1 0-15,1 0 16,0 0-1,-1 0-15,1 0 16,0 0 0,-1-18-16,1 18 15,0 0 1,-1 0-16,1 0 0,35-17 16,-36 17-16,1 0 15,0 0-15,-1 0 0,1-18 16,0 18-16,-1 0 0,1 0 15,-1 0-15,19 0 16,-19 0-16,19 0 16,-19 0-16,1 0 0,17 0 15,-17 0-15,35-18 16,-36 18-16,1 0 16,0 0-1,17-17-15,-17 17 16,-1 0-1,1 0-15,0 0 0,-1 0 16,18-18 0,-17 18-16,17-18 15,-17 18 1,-36 0 15</inkml:trace>
  <inkml:trace contextRef="#ctx0" brushRef="#br1" timeOffset="58804.0268">15134 6562 0,'18'0'0,"-18"-18"16,17 18 31,1 0-16,0 0-31,-18-18 16,17 18-16,1 0 15,0 0-15,-18-17 16,17 17-1,1 0-15,0 0 16,17-18-16,-18 18 0,19 0 16,-19-18-16,36 18 15,-35 0-15,0 0 0,35-17 16,-36 17-16,18-18 16,-17 18-1,35 0-15,-35 0 16,-1 0-16,1 0 0,0-17 15,-1 17-15,18 0 16,-17 0-16,0 0 16,-1 0-16,1 0 0,0 0 15,-1 0-15,1 0 16,17 0-16,-17 0 16,-1 0-16,1 0 0,0 0 15,-1 0-15,1 0 16,17 0-1,-17 0-15,0-18 0,17 18 16,-17 0-16,-1 0 16,18 0-16,-17 0 15,0 0 1,-1 0-16,1 0 0,0 0 16,-1-18-16,1 18 0,17 0 15,-17 0-15,17 0 16,-17 0-16,-1 0 15,1-17-15,0 17 0,17 0 16,-17 0-16,-1 0 16,18 0-1,-17 0-15,17 0 16,-35-18-16,18 18 0,0 0 16,17 0-16,-17 0 15,17 0-15,-17 0 16,17 0-1,-18 0-15,36 0 16,-35-18-16,17 18 16,-17 0-16,17 0 15,-17 0-15,17 0 16,-17 0-16,-1 0 16,1 0-16,17 0 0,1 0 15,-19 0-15,36 0 16,-35 0-16,35-17 15,-36 17-15,36 0 16,-35 0-16,35 0 16,-18 0-1,-17 0-15,-1 0 0,1 0 16,17 0-16,-17 0 16,17 0-16,-17 0 15,17 0-15,-17 0 16,35 0-1,-36 0-15,19 0 16,-19 0-16,36 0 16,-35 0-16,-1 0 15,19 0-15,17 0 16,-36 0-16,36 0 16,-35 17-16,35-17 15,-18 0-15,-17-17 0,35 17 16,-18 0-16,18 0 15,-18-18-15,-17 18 16,17 0-16,-17 0 0,34 0 16,-16-18-1,34 18-15,-52 0 16,17 0-16,1 0 0,-1 0 16,0 0-16,36 0 15,-36 0-15,35 0 16,-52 0-16,35 0 15,-18 0 1,-17 0-16,-18-17 16</inkml:trace>
  <inkml:trace contextRef="#ctx0" brushRef="#br1" timeOffset="61597.1875">19050 6262 0,'0'-18'0,"18"18"16,-1 0-1,1 0 1,0 0 0,17 0-16,-18 0 15,19 0 1,-19 0-16,19 0 16,-19 0-16,1 0 15,0 0 1,-1-17-16,1 17 15,0 0 1,-1 0 0,1 0-1,-1 0-15,1 0 16,0 0 0,-1 0-1,1 0 1,0 0-16,-1 17 15,1-17 1,0 0 0,-1-17-16,1 17 15,-1 0-15,1 0 16,17-18-16,-17 18 16,17 0-1,-17 0-15,17 0 16,0 0-16,1 0 15,-19 0-15,36-18 16,-35 18-16,17 0 16,-17 0-16,17 0 15,0 0-15,1 0 16,-19 0-16,19 0 16,-1 0-16,0 0 15,0 0-15,1 0 16,-1 0-16,18 0 15,-35 0 1,34 0-16,-16 0 16,-19 0-16,19-17 0,-1 17 15,-17 0-15,35 0 16,-36 0-16,1 0 16,17 0-1,-17 0-15,35-18 16,-18 18-16,18 0 15,0 0 1,-18-18-16,18 18 16,-35 0-16,-1 0 0,18 0 15,1 0-15,-1 0 16,-17 0-16,17 0 16,-17 0-16,35 0 15,-18 0-15,18 0 16,-18 0-16,0 0 15,1 0 1,16 0-16,-34 0 16,53 18-16,-54-18 15,19 0-15,16 0 16,-16 0-16,-1 0 16,0 0-16,-17 0 15,0 0-15,-1 0 16,19 0-16,-19 0 15,1 0-15,35 0 16,-18 0-16,18 0 16,-35 0-16,-1 0 15,36 0-15,-35 0 16,17 0-16,-17 0 16,35 0-16,-18 0 15,18 0-15,-18 0 16,0 0-16,1 0 15,34 0 1,-35-18-16,18 18 16,-35 0-16,0 0 0,17 0 15,0 0-15,18 0 16,-35 0-16,17 0 16,36 0-1,-19-17-15,19 17 16,-36 0-16,18 0 15,-35 0-15,35-18 16,-18 18-16,0 0 16,1 0-16,17-18 15,-36 18-15,36 0 16,-35 0-16,35 0 16,-36-17-16,36 17 15,-35 0-15,-1 0 16,19 0-16,-1 0 0,36 0 15,-36 0 1,35 0-16,-52 0 16,35 0-16,-18 0 15,-17 0-15,17 0 16,0 0-16,1 0 16,-19 0-16,19 0 15,17 0-15,-18 0 16,18 0-16,-36 0 15,19 0-15,17 0 16,-18 0-16,18 0 16,-36 0-16,19 0 15,17 0-15,-36 17 16,36-17-16,-35 0 16,35 0-1,-36 0-15,1 0 16,17 0-16,18 0 15,-18 0-15,36 0 16,-36 0-16,1 0 0,-19 0 16,19 0-16,-1 0 0,0 0 15,18 0 1,-35 0-16,17 0 0,0 0 16,-17 0-16,-1 0 15,1 0-15,17 0 0,-17 0 16,17 0-16,18 0 15,-18 0-15,36 18 16,-36-18-16,18 0 16,-17 0-16,-1 0 15,-18 0-15,1 0 0,17 0 16,-17 0-16,35 0 16,-35 0-16,-1 0 15,18 0-15,1 0 16,17 0-1,-36 0-15,54 0 16,-54 0-16,19 18 0,-1-18 16,53 0-16,-52 17 15,52-17 1,-53 0-16,53 0 16,-53 18-16,54-18 15,-54 0-15,53 0 16,-35 0-16,53 0 15,-53 0-15,53 0 16,-36 18-16,36-18 16,-35 17-16,17 1 15,-35-18-15,0 18 16</inkml:trace>
  <inkml:trace contextRef="#ctx0" brushRef="#br2" timeOffset="100596.7944">6668 5838 0,'35'0'15,"-18"-17"-15,1 17 16,17 0-16,1 0 0,-1-18 15,0 18-15,0 0 0,1 0 0,-1 0 16,0 0-16,36 0 16,-36 0-16,0 0 15,18 0-15,-35-17 16,35-1-16</inkml:trace>
  <inkml:trace contextRef="#ctx0" brushRef="#br2" timeOffset="100815.0617">7938 5803 0,'0'0'16,"52"0"-16,-16 0 0,17 0 15,-18 0 1,18-17-16,-18 17 16,-17 0-16,-1-18 15</inkml:trace>
  <inkml:trace contextRef="#ctx0" brushRef="#br2" timeOffset="100986.4654">8643 5786 0,'0'0'16,"71"0"-16,-36 0 0,35-36 15,-17 36-15,-17-17 16,34 17-16,-35-18 16,-17 18-16,17 0 0</inkml:trace>
  <inkml:trace contextRef="#ctx0" brushRef="#br2" timeOffset="101794.1295">9525 5786 0,'0'0'0,"18"0"16,17 0-1,-17 0-15,34 0 16,-16-18-16,-1 18 0,-17 0 16,70-18-16,-53 18 15,0 0-15,36-17 16,-36 17-16,1 0 0,52-36 15,-71 36 1,19-17-16</inkml:trace>
  <inkml:trace contextRef="#ctx0" brushRef="#br2" timeOffset="102449.3611">10883 5786 0,'35'0'0,"-17"0"15,53 0-15,-18 0 16,0 0-16,70-18 15,-52 18-15,34-18 16,-69 18-16,52 0 16,-53 0-16,0 0 15,1 0-15</inkml:trace>
  <inkml:trace contextRef="#ctx0" brushRef="#br2" timeOffset="102699.0307">12541 5856 0,'0'0'15,"71"0"-15,-54 0 0,54 0 16,-36 0-16,36 0 15,-36 0-15,18 0 16,-18 0-16,36 0 16,-36 0-1,0 0-15</inkml:trace>
  <inkml:trace contextRef="#ctx0" brushRef="#br2" timeOffset="102877.0419">14005 5874 0,'0'0'15,"88"-18"-15,-35 18 0,0 0 16,0 0-16,-17 0 0,52-18 16,-53 1-1,18 17-15</inkml:trace>
  <inkml:trace contextRef="#ctx0" brushRef="#br2" timeOffset="102916.5633">14693 5803 0,'35'0'16</inkml:trace>
  <inkml:trace contextRef="#ctx0" brushRef="#br2" timeOffset="103875.9938">13388 5962 0,'35'-18'16,"-17"18"-16,-1 0 16,36 0-16,-35 0 15,17 0-15</inkml:trace>
  <inkml:trace contextRef="#ctx0" brushRef="#br2" timeOffset="104390.7484">14940 5891 0,'18'0'0,"-1"0"16,36 0 0,-35 0-16,17 0 0,18 0 0,35 0 15,-35 0 1,53 0-16,-53 0 16,53 0-16,-53 0 15,0 0-15,0 0 16,-18-17-16,18 17 0</inkml:trace>
  <inkml:trace contextRef="#ctx0" brushRef="#br2" timeOffset="104674.2091">16757 5909 0,'0'0'16,"35"0"-16,-17 0 0,35 0 16,-36 0-1,36 0-15,-17 0 0,34-18 16,-35 18-16,54 0 15,-54 0-15,53-17 16,-53 17-16</inkml:trace>
  <inkml:trace contextRef="#ctx0" brushRef="#br2" timeOffset="104917.8849">17903 5909 0,'0'0'16,"71"0"-16,-36 0 0,18 18 15,18-18-15,-36 17 16,36-17-16,-54 0 16,36 0-16,-18 0 15,-17 0-15,35-17 16,-35 17-16,-1-18 15</inkml:trace>
  <inkml:trace contextRef="#ctx0" brushRef="#br2" timeOffset="105601.7208">18962 5944 0,'17'0'15,"19"-17"1,-1 17-16,36-18 15,-19 18-15,-16 0 16,-1 0-16,0 0 0,1 0 16,-1 0-16,53 0 15,-53 0-15,54 0 16,-54 0-16,18-18 16</inkml:trace>
  <inkml:trace contextRef="#ctx0" brushRef="#br2" timeOffset="105852.1338">20249 5856 0,'0'0'16,"71"0"-16,-36 0 0,-17 0 0,52 0 15,-52 0-15,17 0 16,1 0 0,-19 0-16,1 0 15,0 0-15,-1 0 0,1 0 16,0 0-16,17 0 0,0 0 16</inkml:trace>
  <inkml:trace contextRef="#ctx0" brushRef="#br2" timeOffset="106013.8981">21290 5821 0,'35'0'16,"-70"0"-16,106 0 0,-36 0 15,18 17-15,-18-17 16,0 0-16</inkml:trace>
  <inkml:trace contextRef="#ctx0" brushRef="#br2" timeOffset="106052.5801">21731 5838 0,'35'0'16</inkml:trace>
  <inkml:trace contextRef="#ctx0" brushRef="#br2" timeOffset="106247.9638">22348 5786 0,'36'0'16,"-72"0"-16,107 17 0,-53-17 0,-1 0 0,1 0 15,35 0 1,-35 18-16,52-1 16,-52-17-16,35 0 0,-18 0 15,0 0-15</inkml:trace>
  <inkml:trace contextRef="#ctx0" brushRef="#br2" timeOffset="106463.5834">23513 5803 0,'105'0'0,"-210"0"0,281 0 15,-123 18-15,88-18 16,-88 0-16,0 0 16,17 17-16,-34-17 0,-1 0 0,-17 0 15,-1-17-15,1 17 16</inkml:trace>
  <inkml:trace contextRef="#ctx0" brushRef="#br2" timeOffset="107125.4401">24712 5856 0,'18'0'0,"17"0"16,-17 0-16,52 0 15,-35 0-15,36 0 16,-36 0-16,54 0 16,-54 0-16,35 0 15,-34 0-15</inkml:trace>
  <inkml:trace contextRef="#ctx0" brushRef="#br2" timeOffset="107364.779">26088 5838 0,'0'0'16,"70"0"-16,-34 0 0,34 0 15,-34 0-15,34 18 16,-35-18-16,1 0 16,-19 0-16,36 0 15</inkml:trace>
  <inkml:trace contextRef="#ctx0" brushRef="#br2" timeOffset="107494.3131">26829 5856 0,'0'0'0,"17"18"15,54-18-15,-18 0 16,35 0-16,-35 0 16,70 0-16,-70 0 15</inkml:trace>
  <inkml:trace contextRef="#ctx0" brushRef="#br2" timeOffset="107670.3216">27852 5874 0,'0'0'0,"35"0"0,18 17 16,18 1-1,-19-18-15,1 18 0,0-18 0,18 17 16</inkml:trace>
  <inkml:trace contextRef="#ctx0" brushRef="#br2" timeOffset="108500.5902">28469 5944 0,'0'-17'16,"18"17"0,52 0-1,-17 0-15,35 0 16,1 0-16,-1 0 0,0 0 16,71 0-16,-106 17 15,0-17 1</inkml:trace>
  <inkml:trace contextRef="#ctx0" brushRef="#br2" timeOffset="114811.8535">29051 6138 0,'-17'0'15,"17"-17"1,-18 17 0,18 17 30,18 19-30,-18-19-16,17 1 16,19 0-16,34-1 15,-35 1-15,54-18 16,-37 0-16,37-18 16,-36 1-16,35-19 15,-53 19-15,18-54 16,-35 53-16,17-52 15,-35 35-15,0-1 16,0 1-16,-18-18 0,18 0 16,-17 0-16,-19-53 15,1 71-15,0-18 16,0 0-16,-71-35 16,53 35-16,-18 18 0,-52-36 15,-107-52 1,54 70-1,-36-18 1,1 1-16,87 52 16,-105-52-16,105 34 15,1-16-15,-106-19 16,123 36-16,-106-36 16,106 36-16,-105-36 15,122 54-15,-69-54 16,70 53-16,-54-34 15,72 34-15,-54-17 16,71 17-16,-70-17 16,70 17-16,0 18 15,-53-35 1,53 17-16,18 18 0,-18-17 16,-35-19-16,53 19 15,-36-19-15,36 19 16,-36-19-1,54 19-15,-1-1 0,0 0 16,18 1-16,-17-18 0,17 17 16,17 0-16,1-35 15,17 36-15,18-19 16,-17 19-16,34-18 16,-17 17-16,-18 18 0,36-18 15,-36 18 1,18 0-16,-18 0 15,18 18-15,-35 0 16,17-1-16,-17-17 0,-1 18 16,1-18-16</inkml:trace>
  <inkml:trace contextRef="#ctx0" brushRef="#br2" timeOffset="115078.977">26053 3034 0,'35'35'15,"-35"18"-15,35 18 16,-17-18-16,17 52 15,-17-69-15,-1 17 0,1-18 16,0 0-16,17 36 16,-17-71-16,-18 17 15,17-17-15</inkml:trace>
  <inkml:trace contextRef="#ctx0" brushRef="#br2" timeOffset="115440.4047">26176 2999 0,'0'0'15,"35"-36"-15,-17 19 0,0-1 0,52 0 16,-52 18-16,17 0 16,0 36-1,-17 17 1,-18-18-16,-18 0 0,18 0 15,-17 36-15,17-53 16,0-1-16,0 1 0,17 0 16,1-1-16,35 18 15,-35-17-15,17 0 16,-17-1-16,-1-17 0,1 36 16,-18-19-16,0 1 15,0 0-15,-35-1 0,17-17 16,-35 18-1,18 0-15,17-18 0,-17 0 16,52 0 0</inkml:trace>
  <inkml:trace contextRef="#ctx0" brushRef="#br2" timeOffset="116162.438">26811 3316 0,'0'0'15,"-35"18"-15,35 17 0,0 0 16,0 1-16,0-19 16,17 1-16,36 17 15,-35-35-15,0 0 16,35 0-16,-36 0 15,1-35-15,-18 17 16,18-17-16,-18 0 16,-18-1-16,18 19 15,-18-1-15,18 0 16,-17 18-16,-1 0 16,18 18-16,0 0 15,0-1-15,18 36 16,-1-17-16,1-19 0,0 1 15,34 0 1,-16-1-16,-19-17 16,1-17-16,0-1 15,-1 0-15,-17 1 0,0-1 16,-17 0-16,17 1 16,-18 17-16,18 17 31,18 19-16,-1-19-15,36 1 16,-35-18-16,35 0 16,-36 0-16,1-18 15,0 1-15,-1 17 0,-17-18 16,0 0-16,0 1 0,0-1 16,0 36-1,0-1 1,0 19-16,36 34 15,-19-17-15,1-18 0,-1 18 16,19 18 0,-19-1-16,-17-34 15,0-19-15,0 1 16,-35 0-16,17-18 16,-34 0-16,16-18 15,-17-17-15,36 17 16,-1 0-16,-17-17 15,35 17-15,0 1 16</inkml:trace>
  <inkml:trace contextRef="#ctx0" brushRef="#br2" timeOffset="116675.4501">27428 3475 0,'18'0'16,"0"0"-16,17-18 16,-17 18-16,17-17 15,-17 17-15,-1-18 0,1 0 16,-18 1 0,-18-1-16,18 0 15,-17 1-15,-19-1 16,19 18-16,-19 0 15,19 18-15,-1-1 16,18 1-16,0 17 0,0-17 16,18 0-16,35 17 15,-36-17-15,36-1 16,-17-17-16,-1 0 16,-18 0-16,19-17 15,-19-1-15,1 18 16,0-18-16,-1 18 15,1 0-15,0 0 0,-1 0 16,1 18-16,17 17 16,-17-17-16,-1-1 15,-17 1-15,0 0 16,-17-18 0,-19 0-16,19-18 15,-36 0 1,35 18-16,1-17 0,-1-1 15,-17 1-15,17 17 16</inkml:trace>
  <inkml:trace contextRef="#ctx0" brushRef="#br2" timeOffset="117526.4155">28593 3298 0,'-18'-17'16,"0"17"-16,1 0 15,-1 17 1,18 19-16,0-1 16,0 18-16,18-35 15,-1-1-15,1 1 0,0 0 16,17-18-16,-17 0 16,17 0-16,-18 0 0,1-18 15,0 0-15,-1-17 16,-17 0-16,-17-18 15,-1 35-15,-17-17 16,17 17-16,18 1 16,-17 17-16,34 0 31,36 17-31,-35-17 16,17 18-16,-17-1 0,17-17 15,-17 18-15,35 35 16,-36-35-16,18 17 0,-17 18 15,0-18-15,17 71 16,-17-53-16,-18 0 16,17 53-16,-17-71 15,-17 0-15,-1-52 32,0-54-17,18 36-15,-17-18 16,17 0-16,0 0 0,0-53 15,0 36-15,0-19 16,17 54-16,19 0 16,-19 35-16,19 17 15,-19 1-15,1 0 16,-18 35-16,-18-18 16,18-17-16,-35 17 15,35-17-15,-18-1 0,1-17 16,-1 0-16,0 0 15,18-17-15</inkml:trace>
  <inkml:trace contextRef="#ctx0" brushRef="#br2" timeOffset="117680.9359">29228 3246 0,'0'0'0,"35"-18"0,35 0 16,-34 18-16,-1-17 15,18-19-15,-18 36 16,-17-35-16,-18 17 16,18 1-16</inkml:trace>
  <inkml:trace contextRef="#ctx0" brushRef="#br2" timeOffset="117848.6543">29422 2981 0,'0'106'15,"0"-212"-15,0 282 0,0-123 0,0 71 16,17-71 0,1-18-16,0 36 15,17-36-15,-17-35 16,-1 0-16</inkml:trace>
  <inkml:trace contextRef="#ctx0" brushRef="#br2" timeOffset="118014.3404">29669 3351 0,'17'53'16,"-17"-35"-16,18 0 0,0 35 16,-1-36-16,-17-34 15,0-19 1</inkml:trace>
  <inkml:trace contextRef="#ctx0" brushRef="#br2" timeOffset="118382.316">29739 3069 0,'0'0'0,"0"35"0,18 54 15,-1-54-15,1 18 16,-18-18-16,18 36 15,-1-54-15,-17 36 16,0-35-16,0 0 16,0-36-1,0-17 1,18 17-16,-18-35 16,0 35-16,18-17 15,-18 17-15,17 18 16,1 18-1,-18 17 1,0-17-16,18 0 16,-1-1-1,-17 1-15,18-18 16,-1 0-16,1 0 0,0-18 16,-1 18-16,1-17 15,-18-1 1</inkml:trace>
  <inkml:trace contextRef="#ctx0" brushRef="#br2" timeOffset="118921.6592">30233 3369 0,'0'0'0,"-18"0"15,1 18 1,17-1-16,0 1 0,0 17 16,17-35-16,-17 18 15,36 17-15,-19-35 16,1 0-16,0 0 16,-18-17-1,0-1 1,0 0-16,0 1 15,0-1-15,17 18 16,1 18 0,0-1-1,-1-17-15,1 18 16,-1-18-16,36-18 16,-35-17-16,0 17 0,-1-17 15,19-53 1,-19 35-16,-17 0 0,18 0 15,-18 0-15,0-70 16,0 17-16,-18 53 16,1 18-16,17 17 0,-18 0 15,0 54 1,1-1-16,17 18 0,-18 17 16,18 19-16,18 69 15,-1-87-15,1-1 16,0-17-16,17 0 0,18 18 15,-36-53-15,19 17 16,-19-35-16</inkml:trace>
  <inkml:trace contextRef="#ctx0" brushRef="#br2" timeOffset="119767.3144">31115 3440 0,'53'0'0,"-106"0"0,141-18 16,-17-17-16,-54-1 15,19-17 1,-19 36-16,-34-18 16,-1 17-16,-35 0 15,18 18-15,-36 36 16,36-1-16,-18 18 15,35-18-15,18 0 16,36 18 0,-1-35-16,36 17 0,-19-17 15,-16-1-15,17-17 0,17-17 16,-34 17-16,-1-35 16,-18 17-16,-17 0 15,0 1-15,0-1 16,0 0-16,0 36 15,0 17 1,18-17-16,17 17 16,-17 0-16,35 1 15,-35-36-15,-1 17 16,18-17 0,-35-17-1,0-19-15,-17 19 16,-1-36-1,1 18-15,17 17 0,0-35 16,0 35-16,35 1 16,-18 17-16,19 0 15,-19 0-15,19 17 16,-36 1-16,35 0 16,-17-1-1,-18 1 1,0 0-16</inkml:trace>
  <inkml:trace contextRef="#ctx0" brushRef="#br2" timeOffset="120332.8547">31838 3493 0,'-17'-18'15,"34"36"-15,-17-54 16,18 19-16,-18-1 16,17 18-16,19-35 15,-19 17-15,19 18 16,-19-18-16,1 18 0,17-17 16,-17 17-1,0 0 1,-1 17-16,1-17 15,-18 18-15,17-18 16,-34 0 15,-1 0 1,18 18-32,0-1 15,-17 1 1,17 0-16,0-1 15,0 1-15,0 17 16,0-17-16,17 17 16,1-35-1,17 18-15,-17-18 16,-1-18-16,1 18 0,0-35 16,-1 17-16,-17-17 15,0 17 1,-35-17-16,35 0 15,-35-1-15,17 36 16,-17-17-16,17 17 16,18 17-1,35 1 1</inkml:trace>
  <inkml:trace contextRef="#ctx0" brushRef="#br2" timeOffset="120568.435">32350 3545 0,'0'-17'15,"0"-1"-15,17 1 16,-17-19 0,0 19-16,18-1 0,17-17 15,-17 35-15,17-18 16,-17 18-16,17-18 15,-17 18-15,-1 0 16,1 18-16,0 0 16,-36-1-16,0-17 15</inkml:trace>
  <inkml:trace contextRef="#ctx0" brushRef="#br2" timeOffset="120862.7154">31768 3422 0,'0'0'16,"0"18"-16,0-1 15,35 19-15,-17-19 16,-1 18-16,18 18 16,-17-35-16,-18 17 15</inkml:trace>
  <inkml:trace contextRef="#ctx0" brushRef="#br2" timeOffset="125661.4967">30974 4057 0,'0'18'16,"0"-1"-1,18 1-15,-1 52 16,1-17-16,-18 0 0,17 0 16,1 53-16,0-53 15,-1 0-15,-17-18 0,18 0 16,-18 36-16,0-53 15,-18 35 1</inkml:trace>
  <inkml:trace contextRef="#ctx0" brushRef="#br2" timeOffset="126179.0323">30392 4657 0,'0'70'0,"0"-140"15,17 176-15,1 17 0,0-70 16,17 70 0,-17-70-16,-1-17 0,1-1 15,0 0-15,-18-17 16,17-18-16,-17-18 15,0 0-15,18-34 16,-1 16-16,1-17 16,0 53-16,35 0 15,-36 18-15,1 0 16,17 17-16,-17 0 0,0 36 16,-18-36-16,0 18 15,-18-35-15,0-1 16,-17 1-16,17-18 15,-17 0 1,17-18-16,1 1 0,-1-1 16</inkml:trace>
  <inkml:trace contextRef="#ctx0" brushRef="#br2" timeOffset="126448.0282">30833 5274 0,'0'0'0,"17"0"0,36-18 16,-35 1-16,17-1 16,-35 0-1,18 1-15,-18-1 0,0 1 16,-18 17-16,1-18 16,-1 18-16,-17 0 15,17 0-15,18 35 16,-18-17-16,18-1 15,18 36 1,-18-35-16,35 17 16,1-35-16,-1 18 0,-17-18 15</inkml:trace>
  <inkml:trace contextRef="#ctx0" brushRef="#br2" timeOffset="126685.5641">31150 5151 0,'-17'17'16,"34"-34"-16,-52 52 0,35-18 15,0 1-15,18 17 16,-1-17-16,1 0 0,-18 17 16,35-17-16,-35-1 15,0 1-15,-35-18 16,17 0-16,-35 0 15,36 0 1,-36-18-16,35 1 16,18-1-16</inkml:trace>
  <inkml:trace contextRef="#ctx0" brushRef="#br2" timeOffset="126856.7986">31327 5186 0,'0'-18'0,"0"1"16,17 17-1,1-18-15,0 18 16,-1-18-16,1 1 16</inkml:trace>
  <inkml:trace contextRef="#ctx0" brushRef="#br2" timeOffset="127024.3453">31397 4957 0,'0'0'16,"0"88"-16,0 0 15,18-53-15,0 36 16,-18-36-16,17-17 15,-17 17-15</inkml:trace>
  <inkml:trace contextRef="#ctx0" brushRef="#br2" timeOffset="128042.3843">31979 5062 0,'0'89'16,"0"-178"-16,0 230 0,18-35 15,-18-53-15,18 0 0,-18 0 16,0 35 0,0-52-16,0-19 0,0-34 15,0-19 1,-18 1-16,18-36 15,0 19-15,0-19 16,0 18-16,35-18 16,1 36-16,-1 0 15,0 35 1,0 18-16,-17-1 16,-18 1-16,-18 17 15,1-17-15,-1-18 16,0 17-16,1-17 15,-1 0-15,18-17 16</inkml:trace>
  <inkml:trace contextRef="#ctx0" brushRef="#br2" timeOffset="128274.9134">32244 5239 0,'0'0'15,"0"35"-15,18-35 0,-1 18 16,1-18-16,35-18 16,-36 18-1,1-18-15,0 1 0,-18-1 16,0 0-16,0-17 16,-18 18-16,0-1 15,1 0-15,-1 18 0,0 0 16,18 18-16</inkml:trace>
  <inkml:trace contextRef="#ctx0" brushRef="#br2" timeOffset="128548.8308">32508 5098 0,'0'0'16,"-17"0"-16,-1 0 0,1 0 0,17 17 15,-18-17-15,18 18 0,0 17 16,0 0-16,53 1 16,-36-36-16,1 17 15,17 1 1,-17-18-16,-18 18 16,-18-18-16,-17 0 15,0 0-15,0 0 16,-1 0-1,36-18-15,18 0 16</inkml:trace>
  <inkml:trace contextRef="#ctx0" brushRef="#br2" timeOffset="128799.2327">32685 5133 0,'0'0'16,"-18"-18"-16,1 18 0,-1 0 15,-17 18-15,17-18 0,18 18 16,-18-1-16,1 1 0,17-1 16,0 19-1,17-19-15,19 1 16,-19 0-16,19-1 16,-36 1-1,-18-18-15,0 0 16,-35 0-1,36-18-15,-19 18 16,19 0-16</inkml:trace>
  <inkml:trace contextRef="#ctx0" brushRef="#br2" timeOffset="128972.0133">32720 5256 0,'18'36'16,"-36"-72"-16,53 89 0,-17-17 16,0-19-16,17 1 15,-17-18 1,-1 0-16</inkml:trace>
  <inkml:trace contextRef="#ctx0" brushRef="#br2" timeOffset="129092.5779">32791 5133 0,'17'18'0,"-34"-36"16</inkml:trace>
  <inkml:trace contextRef="#ctx0" brushRef="#br2" timeOffset="129433.2619">32861 4851 0,'0'0'15,"0"88"-15,0-35 0,18 0 16,-18-18-16,0 18 0,18 35 15,-1-70-15,1 35 16,-1-36-16,1 1 16,0-18-16,17-18 15,-17 18-15,-1-17 16,1 17 0,0 17-16,-18 1 15,-18 0-15,0-1 16,1 1-16,-1-18 15,0 0-15,1 0 16,-1-18-16,18 1 16</inkml:trace>
  <inkml:trace contextRef="#ctx0" brushRef="#br2" timeOffset="129638.7514">33161 5009 0,'0'89'15,"0"-178"-15,0 213 0,0-89 0,0 89 32,18-89-32,17 18 15,0-18-15,-17-17 16,0-18-16</inkml:trace>
  <inkml:trace contextRef="#ctx0" brushRef="#br2" timeOffset="129967.1968">33338 5309 0,'17'0'31,"1"18"-15,-1-18-16,19 0 15,-19 0-15,19-18 16,-19 18-16,-17-17 16,0-1-16,-17 0 15,-1 18 1,0 0-16,-35 0 16,36 0-16,17 18 15,-18 0-15,18 17 16,18 0-16,-1-17 0,54 17 15,-36-17-15,36-1 16,-54-17-16,19 0 16,-36-17-1,-18 17-15,0 0 16,1-18-16</inkml:trace>
  <inkml:trace contextRef="#ctx0" brushRef="#br2" timeOffset="131746.43">30956 6138 0,'36'0'15,"-19"-17"-15,18-1 16,-17 0-16,0-17 16,-1 35-16,-17-35 15,0 0-15,-17 35 16,-1-36-16,0 36 15,1-17-15,-1 17 16,1 0-16,-1 0 16,0 0-16,18 17 15,-17 19-15,17 17 0,0-18 16,17 18-16,1-36 16,35 19-1,-18-36-15,0 0 0,-17 0 16,35 0-16,-35 0 15,-1-18-15,1 18 0,-18-18 16,17 1-16,-17 34 31,0 1-31,18 0 16,0 35-16,-1-36 16,1 1-16,17-1 15,-17 1-15,0-18 16,-18-35-1,0 17-15,0-35 16,0 36-16,0-54 16,17 53-16,1-34 15,0 34-15,17 0 16,-18 1-16,19 17 16,-19 0-16,1 17 15</inkml:trace>
  <inkml:trace contextRef="#ctx0" brushRef="#br2" timeOffset="132007.4447">31609 6244 0,'-18'-17'16,"36"34"-16,-36-70 0,1 36 0,17-1 16,17-53-16,1 54 15,17-18-15,-17 17 16,-1 0-16,1 18 16,0 0-16,-1 0 15,1 0-15,-18 18 16</inkml:trace>
  <inkml:trace contextRef="#ctx0" brushRef="#br2" timeOffset="132358.1258">31909 6103 0,'0'18'31,"0"-1"-15,0 1-16,17 17 15,1-17-15,17-18 16,-17 18-16,0-18 15,-1-18-15,1 18 16,-18-18-16,18 1 16,-18-36-16,0 35 15,-18-17-15,0 17 16,1 18-16,-1 0 16</inkml:trace>
  <inkml:trace contextRef="#ctx0" brushRef="#br2" timeOffset="132563.1597">32209 6209 0,'17'0'0,"-17"-18"16,0 1 0,0-1-16,0 0 15,18 1-15,-18-1 0,18-17 0,-1 35 16,1-18-16,17 1 15,-17 17-15,-1 0 0,1 17 16,17 1 0,1-1-16</inkml:trace>
  <inkml:trace contextRef="#ctx0" brushRef="#br2" timeOffset="133613.1471">15469 2946 0,'0'17'15,"36"19"-15,-19-1 0,19 18 16,69 53-16,-16-53 16,69 52-1,-87-69-15,-1-1 0,1 0 0,35 36 16,-71-54-16,18 19 16</inkml:trace>
  <inkml:trace contextRef="#ctx0" brushRef="#br2" timeOffset="133810.2876">16087 3016 0,'-106'141'0,"212"-282"0,-247 353 16,70-142-16,36 1 0,-18 0 15,18 34 1,17-16-16,18-54 16,0-17-16</inkml:trace>
  <inkml:trace contextRef="#ctx0" brushRef="#br2" timeOffset="134059.058">16633 3351 0,'71'0'15,"-36"-17"-15,18 17 16,0 0-16,71-18 15,-54 0-15,1 1 16,-18-1-16,0 1 0,17-19 16</inkml:trace>
  <inkml:trace contextRef="#ctx0" brushRef="#br2" timeOffset="134271.5675">17180 3069 0,'88'35'16,"-176"-70"-16,229 88 0,-35-18 16,-53-35-16,-18 18 0,1 0 15,-1-1-15,-35 1 16,0 17-16,0-17 0,-53 17 16,0 0-16,18-17 15,0 0-15,-18-1 16,35 1-16</inkml:trace>
  <inkml:trace contextRef="#ctx0" brushRef="#br2" timeOffset="134725.7739">17851 3140 0,'0'0'0,"-18"53"15,18-18-15,-18 0 16,36 36-16,0-36 16,-1 0-16,18-17 15,-17-18-15,17 18 0,1-18 16,-19 0-16,19-18 0,17-17 16,-18-1-16,0-17 15,-17 36-15,-1-18 16,-17-1-16,18 19 0,-18-19 15,18 36 1,-1 0-16,1 53 16,0-17-16,-1-1 15,1 71-15,-1-53 16,19 52 0,-1-52-16,18 36 15,-35-37-15,17-16 16,-18-19-16,-17 19 0,18-19 0,-18 1 15,-18 0-15,-52-1 16,35 1-16,-89-18 16,71 0-16,-70-18 15,70 1-15,-35-1 16,52 0-16,1 18 16</inkml:trace>
  <inkml:trace contextRef="#ctx0" brushRef="#br2" timeOffset="145908.9326">15117 4128 0,'-18'-18'16,"36"36"-16,-54-36 0,19 18 0,-19 0 0,1 0 15,0 18 1,0 17-16,17 0 15,18 18-15,0-18 16,0-17-16,18 17 0,17-17 16,18 17-16,-18-35 15,36 0 1,-36 0-16,-18-18 16,1-17-16,0 18 0,-1-36 15,-17 17-15,-17-17 16,-1 36-16,-35-18 15,53 17-15,-35 36 16,17-18-16,18 52 16,0-34-16,18 35 15,0-35-15,34 17 16,-34-35-16,35 18 16,-35-18-1,17-18-15,-17 0 16,-18-17-1,17 17-15,-17 1 16,0-19 0,0 19-16,0 34 31,0 1-15,0 0-16,18-18 0,-1 17 15,-17 1-15,18-18 16,0 0-1,-18-18-15,17 18 16,1-35-16,-18 17 16,0 1-16,18-1 15,-18 1-15,17 34 16,1 1 0,-18-1-1,35 19-15,-35-19 16,36 19-16,-19-36 15,-17 17-15,18-17 0</inkml:trace>
  <inkml:trace contextRef="#ctx0" brushRef="#br2" timeOffset="146308.6555">15699 4145 0,'0'0'0,"-36"0"15,19 18-15,-1-18 0,0 53 16,18-36-16,0 1 16,0 0-16,18-1 0,0 1 15,52 0-15,-52-18 16,17 0-16,0-18 0,-17 0 16,17-35-1,-35 0-15,0 18 16,-17-18-16,-1 18 15,-17-36-15,17 36 16,-17 0 0,17 17-16,18 36 15,0 17 1,18 0-16,0 54 16,-18-54-16,52 53 15,-34-53-15,35 18 16,-35-35-16,-1 0 15,19-1-15,-36-34 16,0-19 0</inkml:trace>
  <inkml:trace contextRef="#ctx0" brushRef="#br2" timeOffset="146721.8673">15946 4216 0,'0'0'0,"0"17"16,35 1-1,-18-18-15,19 35 16,-19-35-16,19 0 15,-19 0 1,-17-17 0,-17-1-16,-1-17 15,0 17-15,-17-17 16,35 17-16,0 1 0,-18-1 16,36 18-1,0 0 1,17 18-1,-17-18-15,35 17 16,-36-17-16,1 0 0,0 0 16,-1 18-16,-17-1 15,0 19 1,0-1-16,0-17 16,0-1-16,0 19 15,35-19-15,-17-17 16,0 0-16,-1 0 0,19-17 15,-1-36-15,-17 35 16,-1-35 0,-17 35-16,-35-17 15,17 18-15,-17 17 0,17 0 16,-17 0-16,17 0 16</inkml:trace>
  <inkml:trace contextRef="#ctx0" brushRef="#br2" timeOffset="149902.6054">16792 4163 0,'18'0'16,"52"0"0,-17 0-1,53 0-15,-35 0 16,-18 0-16,35 0 15,-53-18-15</inkml:trace>
  <inkml:trace contextRef="#ctx0" brushRef="#br2" timeOffset="150113.8142">17216 4022 0,'0'0'0,"35"17"16,35 1-16,-34 0 15,34-1 1,-34 1-16,-19 17 16,-17-17-16,0-1 0,-17 1 15,-19 35-15,1-53 16,-36 35-16,54-35 16,-1 18-1</inkml:trace>
  <inkml:trace contextRef="#ctx0" brushRef="#br2" timeOffset="150537.2912">17833 4216 0,'0'0'0,"18"0"32,34-18-32,19 18 15,-36-18-15,1 18 16,-1-17-1,0-1-15,-35 1 16</inkml:trace>
  <inkml:trace contextRef="#ctx0" brushRef="#br2" timeOffset="150720.4876">17921 3986 0,'0'0'16,"18"71"-16,-1-36 0,1 1 0,0 16 15,-1 19-15,1-36 16,17 18-16,-17-35 16,17 17-1,-17-35-15,-1 0 16,-17-18-16</inkml:trace>
  <inkml:trace contextRef="#ctx0" brushRef="#br2" timeOffset="151265.3005">18203 4357 0,'18'17'16,"0"-17"-16,-1 0 16,-17-17-1,18-1 1,-18 1-16,18-19 16,-1 19-1,1-19-15,-1 36 16,19-17-16,-19 17 15,1 0-15,-18 17 16,-18 1 0,1 0-1,17 17-15,0-17 16,0 17-16,17-35 16,1 17-16,0-17 15,-1 0-15,1 0 0,0-17 16,-18-1-1,0 1-15,0-1 16,0 0-16,0-17 16,-18 35-16,36 0 31,-1 35-15,1-17-16,-18 0 15,17-18-15,-17-18 47,18-17-31,0 17-16,-1 18 0,19-18 15,-19 1-15,19 34 16,-19-17-16,-17 18 16,18-18-16,-18 18 0,18-1 15,-1 1-15,1 0 16,-1-18-16</inkml:trace>
  <inkml:trace contextRef="#ctx0" brushRef="#br2" timeOffset="151554.4181">18891 4075 0,'0'0'16,"-53"0"-16,36 0 0,-1 0 15,0 17-15,18 1 16,0 0-16,18-1 0,17 36 16,-17-35-1,35 17-15,-18-17 16,-17-1-16,-1 1 16,-34 0-1,-18-18 1,17 0-16,0 17 0,1-17 15,-19 0-15,19-17 16,17-1 0</inkml:trace>
  <inkml:trace contextRef="#ctx0" brushRef="#br2" timeOffset="151961.8959">19015 4180 0,'0'18'16,"-18"0"-16,0-1 16,18 1-16,0 0 0,18-1 15,0 1-15,17 0 16,-17-18-16,35-18 16,-36 18-16,1-35 15,-18 17 1,0 0-1,0 1-15,0-1 0,-18 18 16,1 18 0,17-1-16,17 1 15,1 0-15,-1-18 16,19 17 0,-19-17-16,1 0 15,0-17-15,-18-1 16,-18 0-16,18 1 15,0-1-15,0 0 16,0 1 0,18 17-1,-1 0-15,1 0 16</inkml:trace>
  <inkml:trace contextRef="#ctx0" brushRef="#br2" timeOffset="152127.6578">19315 4004 0,'17'0'15</inkml:trace>
  <inkml:trace contextRef="#ctx0" brushRef="#br2" timeOffset="152411.3429">19403 4463 0,'0'0'0,"17"17"0,-17 19 16,0-19-16,-17-17 16,17-17-1,-18-19 1,18 19-16,0-54 15,0 36-15,0 0 0,18-36 16,-18 53-16,17-17 16,36 17-16,-35 18 15,17 0-15,-17 0 16,0 18-16,-1 0 0,-17-1 16,-17 19-16,-1-19 15,-17 19-15,17-36 16,-17 0-16,17-18 15</inkml:trace>
  <inkml:trace contextRef="#ctx0" brushRef="#br2" timeOffset="152588.7824">19808 4110 0,'0'0'16,"36"-18"-16,-19 18 0,19-17 16,-19-1-16,-17 0 15,0 1 1</inkml:trace>
  <inkml:trace contextRef="#ctx0" brushRef="#br2" timeOffset="152800.7952">19844 3881 0,'0'35'0,"0"-18"15,0 19-15,-18-19 0,18 19 16,0 17-16,0-18 0,18 53 16,-1-53-16,19-17 15,-19 17-15,19-17 0,52 0 16,-53-18-1,18-18-15,-35 18 16,-1-18-16</inkml:trace>
  <inkml:trace contextRef="#ctx0" brushRef="#br2" timeOffset="158761.7399">14975 4904 0,'0'17'31,"0"36"-15,0-18-16,18-17 0,0 35 16,-18-35-1,17-1-15</inkml:trace>
  <inkml:trace contextRef="#ctx0" brushRef="#br2" timeOffset="158905.3971">14958 4727 0,'0'-17'15</inkml:trace>
  <inkml:trace contextRef="#ctx0" brushRef="#br2" timeOffset="159289.6127">15117 5062 0,'17'0'16,"-17"-17"-1,0-1 1,18-35-16,-18 36 16,0-1-16,0 0 15,17-17-15,-17 17 16,0 36 0,0 0-1,0-1-15,18 1 16,-18 0-16,35-18 15,-17 0 1,0-18-16,-1 0 16,1 18 15,-18 18-15,18 17-1,-1-17-15,1-1 16,-1 1-16,19 17 15,-19-35-15,1 0 0,0 0 0,17 0 16</inkml:trace>
  <inkml:trace contextRef="#ctx0" brushRef="#br2" timeOffset="160091.0074">15558 4921 0,'-18'-17'15,"36"34"-15,-54-34 16,19 34-16,17 1 15,0 17 1,17-17-16,19-18 16,-1 17-16,-18-17 15,19-17 1,-19 17-16,-17-18 16,0 1-16,-17 17 15,17-18-15,-18 18 16,0 0-16,1 0 15,17 18 1,17-1 0,1-17-16,17 0 0,18 0 15,-35 0-15,35 0 16,-36 0-16,1-17 16,0 17-1,-18-18-15,17 18 0,-34 0 16,-1 0-1,18 18 1,-18-18-16,18 17 16,18 1-1,0-18-15,-1 0 16,1 0 0,-18-18-16,18 18 15,-18 18 1,17 35-1,1-18-15,17 18 16,-17-18-16,17 18 16,-17-35-1,-18-1-15,0 1 0,-18-18 16,18 18-16,-35-18 16,17 0-16,1 0 0,-19-18 0,19 0 15,-1 1-15,-17-19 16,35 1-16,0 18 15,0-1-15,17-17 0,1 17 16,0 18-16,-1-18 0,19 18 16,-19 0-16,36-17 15,-35 17-15,17 0 16,-17 0 0,-1-18-1,-17 36 16,36-1-15,-19 1 0,1-18-16,52 18 15,-34-1-15,52 1 16,-53-18-16</inkml:trace>
  <inkml:trace contextRef="#ctx0" brushRef="#br2" timeOffset="160330.8922">16951 4921 0,'-18'-17'0,"36"34"0,-18-34 16,53 17-1,-18 0-15,18 0 16,-18 0-16,1 0 0,17 0 16,-53-18-1</inkml:trace>
  <inkml:trace contextRef="#ctx0" brushRef="#br2" timeOffset="160530.7141">17092 4798 0,'0'0'16,"0"-18"-16,18 18 15,52 18-15,-34-1 16,52 19-16,-35-19 16,-18 1-16,18 0 15,-35-1-15,-18 1 16,0 0-16,-36-1 16,-34 1-16,34-1 15,1 1-15,0-18 0,-18 18 16,35-1-16</inkml:trace>
  <inkml:trace contextRef="#ctx0" brushRef="#br2" timeOffset="161434.9309">17903 4798 0,'0'0'16,"-35"0"-16,18 0 0,-1 17 16,-17 36-1,35-35-15,-18 53 16,36-54-16,-1 18 16,1-17-16,35 0 15,-18-1-15,36-17 16,-36-17-16,18-1 15,-18 0-15,-17 1 0,-1-1 16,-17 1 0,-17 17-1,-1 0-15,-35 35 16,53-18-16,-17 1 16,17 0-16,35-1 15,-17-17 1,17 0-16,0 0 15,0 0-15,-17-17 16,0 17 47,-1 0-63,1 0 15,0 0-15,-1 0 16,1 0-1,-18-18 1,0 0 0,0 1-1,0-1-15,17 1 16,1 17 0,0-18-16,17 18 15,18 0-15,-35 0 16,34 0-16,-16 0 15,-19 0-15,19 0 16,-36-18 0</inkml:trace>
  <inkml:trace contextRef="#ctx0" brushRef="#br2" timeOffset="161608.9949">18486 4815 0,'17'0'16,"-34"0"-16,52 0 15,-35 36-15,17-1 16,-17-17-16,18 52 16,-18-35-16,0 1 0,18-19 15,-1 36-15,1-35 16,0 0-16,-1-18 16,1 0-1</inkml:trace>
  <inkml:trace contextRef="#ctx0" brushRef="#br2" timeOffset="161854.9401">18909 4674 0,'-18'36'15,"1"17"-15,17 17 16,0 1 0,17-54-16,19 36 15,-19-18-15,1-17 0,17 17 16,-17-35-16,-1 0 16</inkml:trace>
  <inkml:trace contextRef="#ctx0" brushRef="#br2" timeOffset="162342.1659">19350 4851 0,'0'-18'15,"-18"18"17,1 18-32,-1 17 15,18-17 1,0-1-16,0 19 0,0-1 16,18-18-16,17 19 15,-17-36-15,17 0 16,-18 0-16,1-18 0,0 0 15,-1-17-15,-17 18 16,0-19-16,0 19 0,-35-36 16,0 35-16,0 0 15,17 18-15,0 18 16</inkml:trace>
  <inkml:trace contextRef="#ctx0" brushRef="#br2" timeOffset="162582.2927">19756 4692 0,'0'-18'0,"-18"18"16,0 18-1,1 17-15,-36 36 16,35-18-1,0-18-15,18 18 0,-17-18 16,17 0-16,0 1 16,-18-1-16,18-17 0,18 17 0,-18-17 15,17-18-15</inkml:trace>
  <inkml:trace contextRef="#ctx0" brushRef="#br2" timeOffset="162766.2306">19861 4886 0,'0'0'16,"0"53"-16,0-35 0,0-1 16,18 18-16,-18-17 0,18 0 15,-1-1-15,1-17 16</inkml:trace>
  <inkml:trace contextRef="#ctx0" brushRef="#br2" timeOffset="162960.2025">20214 4763 0,'35'70'15,"-70"-140"-15,106 175 0,-54-69 0,1-19 16,-18 19-16,0-1 16,0 0-16,-18-17 15,-35 52-15,-35-17 16</inkml:trace>
  <inkml:trace contextRef="#ctx0" brushRef="#br2" timeOffset="165764.808">18098 5027 0,'0'-18'47,"17"18"-32,-34 0 16,17-17-15,-18 17 0,0 0-1,1 0 1,-1 0 0,18 17-16,-18 1 15,18 0-15,0-1 16,18 54-1,-18-53-15,18-1 0,17 1 16,-17-1-16,-1-17 16,1 0-1,-1-17 1,-17-1-16,0 1 16,0-19-16,0 19 15,-17-19 1,17 19-16,0-1 15,17 18 17,-17 18-17,18-1-15,-18 1 0,0 0 16,18-1-16,-1 1 16,19 17-16,-19-17 15,1-1-15,0-17 16,-1 0-1</inkml:trace>
  <inkml:trace contextRef="#ctx0" brushRef="#br2" timeOffset="169277.9929">16210 5027 0,'18'0'31,"-1"0"-16,1 0 1,0 0 0,-18-18-1,17 18-15,-17-17 16,0-1-16,0-17 16,0 17-1,-17 1 1,17-1-16,-36 18 15,19 0-15,-1 18 0,-17-1 16,17 1-16,1 17 16,17-17-16,0 17 15,17-17-15,1 35 16,0-36-16,34 19 16,-16-36-1,34 17-15,-17 1 16,0-36-1,-35 18-15</inkml:trace>
  <inkml:trace contextRef="#ctx0" brushRef="#br2" timeOffset="174583.7937">26282 3863 0,'18'0'16,"17"0"0,-17 0-16,34-18 15,1 18-15,36 0 16,-37 0-16,90 18 16,-72-18-16,18 0 15,89 0-15,52 18 16,-123-18-16,176 0 15,-141 0-15,159-18 16,-159 18-16,159 0 16,-141 0-1,123 18-15,35 17 16,19 0 0,263 71-1,-140-53 1,0 0-16,-230-36 15,265 19 1,-283-19-16,-17 1 0,124 17 16,-195-35-16,71 0 15,-123 0-15,-36 0 16</inkml:trace>
  <inkml:trace contextRef="#ctx0" brushRef="#br2" timeOffset="179182.889">27146 2187 0,'0'53'16,"0"-18"-16,0 36 15,0-36-15,18 1 0,-18-1 16,18-18-16,-1 19 16,1-36-1,-1-53-15,-17 18 16,0-71-16,-17 53 15,17 18-15,-18-18 16,18 0-16,0-18 0,18 53 16,17 18-1,0 0-15,1 18 16,-1 17-16,-17 1 0,17-1 16,-18 18-16,1-18 0,0 36 15,-18-36-15,-18 18 16,0-35-16,1-1 15,-1-17-15,-17 0 16,17 0 0,36 0-1,0 18 1,-18 17 0,0-17-1,-36 17 1,19-17-16,-1-1 15,36-17 17</inkml:trace>
  <inkml:trace contextRef="#ctx0" brushRef="#br2" timeOffset="179817.2977">27570 2417 0,'0'0'0,"-18"0"16,18 17 0,-18 1-16,18 35 15,0-36-15,18-17 0,0 18 16,-1-18-16,19 18 16,-19-36-16,1 18 15,-1-18-15,-17 1 0,0-36 16,0 35-16,0 1 15,-17 17-15,17-18 16,-18 36 0,18-1-1,0 1-15,18 17 16,-1-17-16,1-1 16,0 1-16,-1-18 0,36 18 15,-35-18-15,0-18 16,-1 18-16,-17-35 15,0 17-15,0 0 16,-17 18 0,17 18-16,-18 0 15,18-1-15,18-17 16,-1 18-16,-17 0 16,18-1-16,17 1 15,-17-18-15,-1 0 16,-17-18-1,18 36 17,0 17-17,-1 0-15,1-17 0,0 17 16,-18-17-16,35 35 16,-35-35-16,0 17 15,-18-35-15,-17 0 16,17 0-16,1 0 15,-19-18-15,19 1 16,-19-1-16,19 0 0,-18 1 0,17-19 16,18 19-16,0-1 15</inkml:trace>
  <inkml:trace contextRef="#ctx0" brushRef="#br2" timeOffset="180251.2837">28099 2540 0,'17'0'16,"19"-35"-1,-19 17-15,19-17 16,-36 17 0,0 1-16,-36-1 15,19 18-15,-19 0 16,36 18-16,-17-1 15,17 1-15,0-1 16,17 19-16,19-19 16,-1 1-16,-17-18 15,52 0 1,-35 0-16,-17 0 0,17-18 16,-17 18-16,0-17 0,-1 17 15,-17 17 1,0 36-1,0-35-15,0 0 16,0-1-16,0 1 0,-17-18 31,-36-18-15,35 18-16,-35-35 16,36 35-16,-1-18 15,0 18-15</inkml:trace>
  <inkml:trace contextRef="#ctx0" brushRef="#br2" timeOffset="181045.8973">29069 2487 0,'18'0'16,"34"0"0,-16-18-16,34 1 15,-52-1-15,0 1 16,-1-19-1,-17 19-15,-35-19 16,17 36-16,-17 0 16,-36 0-16,54 18 15,-18 0-15,17-1 16,0 1-16,18 0 0,0-1 0,36 18 16,-19-17-1,18 0-15,18-1 16,-17 1-16,-1-18 0,-17 0 15,17 0-15,0-18 16,-17 18-16,-18-17 16,0 34-1,17 1 1,-17 0-16,36 17 16,-19-17-16,1-18 15,0 0-15,-1 17 0,1-17 16,-18-17-1,18-1-15,-18-17 16,-18-1-16,18 1 16,0 17-16,0 1 15,0-1-15,0 1 0,18-1 16,-1 0-16,18 18 16,-17 0-16,17 18 15,-17-18-15,-18 18 16,18-1-16,-18 1 15,17-1-15,-17 1 0,0 0 16</inkml:trace>
  <inkml:trace contextRef="#ctx0" brushRef="#br2" timeOffset="181441.6454">29686 2540 0,'0'18'0,"-17"-18"0,34-18 32,-17 0-32,0-17 15,18 35 1,-18-18-16,0 1 0,0-1 15,18 18-15,-1-35 16,1 35-16,17 0 16,-17 0-1,-1 18-15,1-18 16,0 35 0,-18-18-16,17-17 15,-17 18 1,0 0-16,0-1 15,0 1 1,18 0-16,0-1 16,17-17-1,-18 0-15,1 0 16,0 0-16,-1-17 0,1 17 16,-18-36-16,0 19 15,-35-1 1,17 0-16,0 1 15,1 17-15,-1-18 0,1 18 16,-1 0-16,0 0 16</inkml:trace>
  <inkml:trace contextRef="#ctx0" brushRef="#br2" timeOffset="181668.188">30163 2593 0,'17'-18'16,"-34"36"-16,52-53 0,-18 17 15,-17 0-15,0 1 0,18-19 16,0 19-16,-1-1 16,1 1-1,0 17-15,-1 0 16,36 17-1,0 1-15,-35-1 16</inkml:trace>
  <inkml:trace contextRef="#ctx0" brushRef="#br1" timeOffset="213606.7811">26741 6509 0,'17'17'32,"1"19"-17,-1 17-15,19 35 16,-1-53-16,18 53 15,-18-35-15,1-18 0,-1 18 16,18 0-16,0 0 16,-36-35-1,1-1-15,-18 1 16,-18-18 0,1 0-16</inkml:trace>
  <inkml:trace contextRef="#ctx0" brushRef="#br1" timeOffset="214117.4699">26547 6967 0,'0'-17'62,"0"-19"-62,0 19 16,0-54-16,0 54 15,0-36-15,0 17 16,17-34 0,-17 17-16,0 18 0,18-36 15,-18 53-15,17-17 16,1 35-16,0 0 15,17 0 1,0 0-16,18 18 16,-18-1-16,1 1 0,17 0 15,17 17 1,-34-35-16,34 18 16,-52-1-16,-1-17 0</inkml:trace>
  <inkml:trace contextRef="#ctx0" brushRef="#br1" timeOffset="250277.2858">11677 8308 0,'-18'0'15,"36"18"48,0-1-48,-1 18-15,1-17 0,52 53 16,-34-18-16,52 35 16,-35-53-16,35 53 15,-35-35-15,17 35 16,-34-52-16,17 34 16,-36-52-16,1-1 15,-18 1-15,18 0 0,-18-1 16</inkml:trace>
  <inkml:trace contextRef="#ctx0" brushRef="#br1" timeOffset="250749.2329">11553 8837 0,'0'0'16,"0"18"-16,0-36 46,0 0-30,0-17-16,18-18 16,-18 18-1,-18-53-15,18 53 0,0-18 16,0-36 0,0 36-16,-17 18 15,17 0-15,0 0 0,0-36 16,0 36-16,0 17 15,0 36 1,53 17 0,-36 0-16,36 1 0,53 17 15,-53-36-15,0 1 16,18-18-16,-19 0 0,37 17 16,-54-17-16,18 0 15</inkml:trace>
  <inkml:trace contextRef="#ctx0" brushRef="#br1" timeOffset="283861.9486">28628 6279 0,'0'-17'0,"0"-1"15,0 1-15,18 17 16,-18 17 15,0 36-31,0-18 16,0 18-16,0 0 0,0 88 16,0-52-16,0 69 15,0-87-15,17 52 16,-17-52-1,18 17-15,-1-35 16,-17-18-16,18 18 16,0-18-16,-18-17 0,0 0 15,0-1 1,0-34 0</inkml:trace>
  <inkml:trace contextRef="#ctx0" brushRef="#br1" timeOffset="284406.3416">28452 7197 0,'0'17'16,"17"1"-16,1 0 16,-1 35-16,1-36 15,17 18-15,-17 1 0,35 34 16,-35-34-1,34 16-15,-34-34 16,0 35-16,-1-35 16,-17-1-16,18-17 15,0 0 1,-18-17 0,17 17-16,1-36 15,-18 19-15,35-1 16,-35 0-16,18-17 15,-18 18-15</inkml:trace>
  <inkml:trace contextRef="#ctx0" brushRef="#br1" timeOffset="284967.7548">28399 6473 0,'0'0'0,"0"-17"16,17-18 0,-17-1-1,36 19-15,-1-54 16,-18 36-16,1 0 16,0 17-16,-18 0 0,35-17 15,-35 17-15,18 36 16,-1 0-1,36 17-15,-35-17 16,-1 17-16,19-18 0,-1 1 16,-17 0-16,35 17 15,-36-17-15,36 17 16</inkml:trace>
  <inkml:trace contextRef="#ctx0" brushRef="#br1" timeOffset="290906.6666">14093 5045 0,'18'0'110,"0"0"-95,-1 0-15,19 0 0,17-18 16,-18 18-16,0-18 16,0 18-16,1 0 0,-1-17 15,18 17 1,-35 0-16,17 0 15,-18 0-15</inkml:trace>
  <inkml:trace contextRef="#ctx0" brushRef="#br1" timeOffset="291202.8676">14358 4851 0,'18'0'16,"17"0"-16,18 35 15,-18-17 1,18-1 0,-53 1-16,35 0 15,-17-1-15,-18 1 0,0-1 16,0 1-1,0 0-15,-18-1 16,-17-17-16,17 18 16,-17-18-16,18 18 15</inkml:trace>
  <inkml:trace contextRef="#ctx0" brushRef="#br1" timeOffset="291663.1958">13970 4374 0,'0'0'0,"0"18"0,18-18 16,35 0 0,-36 0-16,36 0 0,-18 0 0,54-18 15,-54 18-15,35-17 16,-34 17-1,-1 0-15,-35-18 16</inkml:trace>
  <inkml:trace contextRef="#ctx0" brushRef="#br1" timeOffset="291900.2621">14235 4216 0,'35'17'15,"-17"-17"-15,34 0 16,-34 0-16,17 18 0,1-18 0,34 35 16,-52-17-1,-18 17-15,17 0 0,-17-17 16,-17 17-16,-1 18 16,1-17-16,-19-19 15,19 1-15,-19-1 0,1 1 16,17-18-16,1 18 15</inkml:trace>
  <inkml:trace contextRef="#ctx0" brushRef="#br1" timeOffset="307162.9242">13106 7902 0,'0'-17'15,"0"-1"1,17 18-1,-17-18-15,0 1 16,0-1 0,0 0-1,-17 18 1,17 18 0,17 0-16,-17 35 15,18 70-15,0-52 16,17 123-16,-35-89 15,0 1-15,0 0 0,18 88 16,-18-88-16,0-18 16,0 89-1,17-36 1,-17-88-16,18 17 0,-18-35 0,17 54 16,1-72-16,-18 36 15,0-70 16,-18-36-15</inkml:trace>
  <inkml:trace contextRef="#ctx0" brushRef="#br1" timeOffset="307653.5498">12929 9296 0,'0'17'0,"0"1"15,18 17 1,0-17 0,-1 35-16,1-18 15,17 18-15,-17 0 16,17 35-16,-17-35 15,17 18-15,-17-36 16,17 0 0,-17-35-16,34-17 15,-16-1-15,-19-17 0,54-54 16,-36 36-16,0 1 16,18-37-16,-35 72 15,17-36 1,-17 35-16,-18 1 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30T00:48:27.11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20585 7003 0,'-18'-18'16,"18"0"-16,-18 18 15,1 0 1,-1 0-16,0 18 0,-35 53 15,1 34 1,34-52-16,-17 36 16,17-19-16,-17 106 15,35-105-15,17 70 16,1-88-16,53 53 16,-36-71-16,0 0 15,0-17-15,1 0 0,-1-1 16,0-17-16</inkml:trace>
  <inkml:trace contextRef="#ctx0" brushRef="#br0" timeOffset="278.924">20796 7620 0,'18'18'15,"0"52"1,17-52-16,18 52 16,35-17-1,-53-17-15,0-19 0,36 19 16,-53-19-16,17-17 15,-17 0 1</inkml:trace>
  <inkml:trace contextRef="#ctx0" brushRef="#br0" timeOffset="451.335">21131 7673 0,'-35'53'15,"70"-106"-15,-105 141 0,52-53 0,-52 54 16,52-54-16,0 0 16,18 0-16,-17-17 15,17 17-15,0-17 0</inkml:trace>
  <inkml:trace contextRef="#ctx0" brushRef="#br0" timeOffset="667.2082">21449 7938 0,'0'0'16,"-18"35"-16,18-18 0,-17 19 15,-1-1-15,0-17 16,18 17-16,-17-17 0,17-1 15,-18 18-15,18-17 16,18-18-16</inkml:trace>
  <inkml:trace contextRef="#ctx0" brushRef="#br0" timeOffset="1090.3982">21766 7796 0,'0'36'16,"-17"17"-16,17-36 15,17 36-15,-17-18 16,18-17-16,35 0 16,-35-18-16,35-18 15,-18 18-15,-18-18 16,19-34-16,-19 34 15,-17-17-15,18 17 0,0 0 16,-18 1-16,17 34 16,-17 1-16,18 17 15,0 36-15,-1-18 16,18 53 0,-35-54-16,18 1 15,0 0-15,-18-17 0,0 34 16,-18-35-16,-17-17 15,0 0-15,-1-18 16,1 0-16,0 0 0,-36-36 16,36 19-16,-18-19 15,18 19-15,-1-18 16,36 17-16</inkml:trace>
  <inkml:trace contextRef="#ctx0" brushRef="#br0" timeOffset="1363.3886">22331 7038 0,'70'53'15,"-140"-106"-15,193 159 16,-87-53-16,34 88 16,-35-53-16,1 0 0,-19 106 15,-17-106-15,0 89 16,-17-124 0,-19 17-16,19-17 0,-18 0 15,-18-18-15</inkml:trace>
  <inkml:trace contextRef="#ctx0" brushRef="#br0" timeOffset="232925.9384">1199 7761 0,'18'0'47,"35"18"-32,-35-18 1,70 17-16,-35-17 16,53 0-16,-53-17 15,70 17 1,-70-18-16,-18 18 0,0-18 0,1 18 15,-19 0-15,1-17 0,-18-1 16</inkml:trace>
  <inkml:trace contextRef="#ctx0" brushRef="#br0" timeOffset="233253.9766">1658 7426 0,'18'0'15,"17"18"1,-17-1-16,70 1 16,-53 0-16,18-1 15,-18 1-15,1-1 0,16 1 16,19 17-1,-36-17-15,-17 0 0,17-1 0,-17-17 16,0 36 0,-36-19-16,-35 18 15,35 1-15,-52-1 16,34 0-16,1-17 16,-35 17-1,34 1 1,19-19-16</inkml:trace>
  <inkml:trace contextRef="#ctx0" brushRef="#br0" timeOffset="234662.2382">1164 10319 0,'0'17'16,"53"-17"-1,0 18-15,0-18 16,70 0-16,-52 0 16,52-18-16,-70 18 15,36-17 1,-54 17-16,18-18 15,-71 18 1,0-18-16</inkml:trace>
  <inkml:trace contextRef="#ctx0" brushRef="#br0" timeOffset="234911.6862">1711 10072 0,'71'17'0,"-142"-34"0,159 52 16,-35-17-16,18-1 16,-36 1-16,0 0 15,0-1-15,18 36 16,-35-35-16,-18-1 0,0 36 16,-18-35-16,-35 35 15,18-18-15,-18-17 16,18 0-16,-18 17 15,0 0-15,0-17 0,0 17 16,18 0-16</inkml:trace>
  <inkml:trace contextRef="#ctx0" brushRef="#br0" timeOffset="236596.7419">16245 10724 0,'18'0'0,"0"-17"16,-1 17 0,1 0-16,0-18 15,-1 18-15,36 0 16,-35 0-16,17 0 16,0-17-16,1 17 0,17 0 15,70 0 1,-52 0-16,105 0 15,-88 0-15,159 0 16,-123 0-16,34 0 0,1-18 16,194 18-1,-177-18-15,36 18 0,-18-17 16,18 17-16,211-36 16,-211 19-16,17-1 0,0 18 15,18-18-15,247 18 16,-229 0-16,-18 18 0,0 0 15,-1-1-15,213 36 16,-247-35-16,-18 17 16,0 0-16,-35-17 0,88 17 15,-159-35-15,-35 18 16,-18-18-16,-17 0 16,-18-18-16</inkml:trace>
  <inkml:trace contextRef="#ctx0" brushRef="#br0" timeOffset="239642.8016">1305 13970 0,'18'0'16,"0"18"-16,17-18 0,35 0 16,-34 0-1,70 17-15,-54-17 16,1 0-16,18 0 16,-18 0-16,35-17 0,-53 17 15,18 0-15,-53-18 16,18 0-16,-36 1 15</inkml:trace>
  <inkml:trace contextRef="#ctx0" brushRef="#br0" timeOffset="239955.6528">1799 13635 0,'18'0'16,"-1"18"-16,36 17 16,0-18-1,53 1-15,-53 0 16,0-1-16,35 1 16,-53 0-16,18 17 15,-35-17-15,-18-1 16,0 1-16,-18-1 15,-17 1-15,0 17 0,-71 18 16,53-35-16,-88 52 16,88-34-16,-53 52 15,71-35-15,-18-18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30T01:10:00.89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935 2399 0,'18'0'15,"-18"-18"1,0 36 31,17-18-16,-17 18-31,35-18 16,-17 0-16,17 0 15,-17 17-15,17-17 16,18 0-16,0 0 16,-18 0-16,18 0 15,35-17 1,-52 17-16,17-18 0,88 18 16,-88-18-1,17 18-15,1 0 0,17 0 0,-17-17 16,-1 17-16,107 0 15,-72 0-15,-16 0 16,105-18-16,-89 18 16,89 0-16,-88 0 15,106-18-15,-89 18 16,-17 0-16,18 0 0,-18 0 16,17 0-16,-17 0 15,17 0-15,107 0 16,-107 0-16,1 0 0,-1 0 15,124 0-15,-124 0 16,124 0-16,-123 0 16,-1 0-16,142 0 15,-142 0-15,19 0 16,-19 0-16,18-17 0,124 17 16,-142 0-16,159 0 15,-158 0 1,17 0-16,0 0 0,0-18 15,0 18-15,142 0 16,-142 0-16,141 0 16,-141 0-16,-18 0 0,142 0 15,17 0 1,-158 0-16,17 0 0,123 0 16,1 0-1,-124 0-15,-17 0 16,17-18-16,106 18 15,-106 0-15,0 0 0,123 0 16,-122 0-16,140-17 16,-141 17-1,0-18-15,0 18 0,141-17 16,-141 17-16,159-18 16,-159 0-16,-17 18 15,-1 0-15,-17 0 0,18 0 16,52 0-16,-105 0 15,34 36 1</inkml:trace>
  <inkml:trace contextRef="#ctx0" brushRef="#br0" timeOffset="4047.8196">25171 2328 0,'17'0'15,"1"0"-15,0 0 0,-1 0 16,1 0-16,0 0 0,-1 0 16,1 0-16,35 0 15,-18 0-15,-17 0 0,-1 0 16,19 0-16,34 0 16,-52 0-16,17 0 0,0 0 15,1 0-15,34 0 16,-17 0-16,-18 0 15,1 0-15,69 0 16,1 0-16,-53 0 16,18 0-16,-18 0 15,0 0-15,52 0 16,-34 0-16,0 0 0,-1 0 0,89 0 16,-71 18-1,18-18-15,-18 0 16,18-18-16,-18 18 0,88 0 15,-87 0-15,105 0 16,-106 0-16,106 0 16,-88 0-16,123 0 15,-123 0-15,106 0 16,-124 0-16,18 0 16,88 0-1,-106 0-15,18 0 0,-18 0 16,18 0-16,0 0 0,140 0 15,-122 0-15,17 0 16,18 0-16,0 18 0,158 0 16,-158-18-16,0 17 15,123-17 1,-141 0-16,0-17 16,-18 17-16,19 0 0,105 0 15,-124 0-15,89 17 16,-107-17-16,1 18 15,0-18-15,-18 18 0,36-18 16,-71 0-16,17-18 16,-52 18-16,0-18 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30T01:12:27.47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25188 2628 0,'0'-17'0,"18"17"15,0 0 1,-1 0-1,1-18-15,0 18 16,-1 0-16,1 0 16,-1 18-1,1-18-15,17 0 16,1 0 0,-19 0-16,19 0 0,34 0 15,-52 0-15,35 0 16,-18 0-16,-17 0 15,17 0-15,18-18 16,0 18 0,-36 0-16,36-18 15,-17 18-15,-19 0 0,18 0 16,18-17-16,-35 17 16,17 0-16,1 0 0,-1 0 15,35 0 1,-34 0-16,-1 0 0,0 0 15,1 0-15,52 0 16,-53-18-16,18 18 0,-18 0 16,0 0-16,54 0 15,-54 0-15,0 0 0,18-18 16,18 18 0,-18 0-16,-18 0 0,0 0 15,0 0-15,1 0 0,-1 0 16,0 0-16,36 0 15,-36 0-15,0 0 0,36 0 16,-36-17-16,53 17 16,-35 0-1,-17 0-15,34-18 16,-35 18-16,18 0 16,-17 18-16,34-18 15,-35 0-15,36 17 16,-36-17-16,1 0 15,-1 0-15,0 0 0,36 0 16,-54 0-16,54 0 16,-36 0-16,0 0 15,36 18 1,0-18-16,-36 0 16,18 0-16,-18 0 0,71 0 15,-71 0-15,53 0 16,-52 0-16,-1 18 15,0-18-15,18 0 16,-18 0-16,54 0 16,-54 0-16,35 0 15,-17 0-15,18 0 16,-36 0-16,18 0 16,-18 0-16,1 0 0,-1 0 15</inkml:trace>
  <inkml:trace contextRef="#ctx0" brushRef="#br0" timeOffset="88.66">30074 2575 0,'71'0'16,"-142"0"-16</inkml:trace>
  <inkml:trace contextRef="#ctx0" brushRef="#br0" timeOffset="174.7087">30533 2575 0,'70'0'0,"-140"0"15,176 0-15,-36 0 16,-34 0-16</inkml:trace>
  <inkml:trace contextRef="#ctx0" brushRef="#br0" timeOffset="455.348">31168 2611 0,'0'0'0,"35"17"0,36-17 15,-18 0 1,-18 0-16,53 18 15,-35-18-15,0 0 0,0 0 16,0 0-16,53 0 16,-53 17-16,-1-17 0,1 0 15,0 0-15,71 18 16,-54-18-16,-17 0 16,0 0-16,53 18 15,-53-18-15,17 0 16,-17 17-16,-17-17 0,17 0 0,-18 0 15,0 0-15,0 0 16,54 18 0,-72 0-16</inkml:trace>
  <inkml:trace contextRef="#ctx0" brushRef="#br0" timeOffset="1802.1595">29580 2505 0,'18'0'31,"0"0"0,-1 0-31,1 0 16,0 17 0,-1-17-16,1 0 0,35 0 15,-36 0-15,54 18 16,-36-18-16,1 0 0,34 0 16,18 18-1,-52-18-15,-1 0 16,53 0-16,0 0 15,-35 0-15,-18 0 16,18 0-16,18 0 16,-36 0-16,0 0 15,-17 0-15,17 0 0,18 0 16,-35 17-16,17-17 16,-17 0-16,17 0 0,36 18 15,-36-18-15,18 0 16,-18 0-1,-17 18-15,17-18 0,0 0 16,-17 0-16,35 0 16,-18 0-16,0 0 15,-17 0-15,17 0 0,1 0 16,17 17 0,-36-17-16,1 0 15,0 0-15,17 0 16,0 0-16,-17 18 0,-1-18 15,19 0-15,34 0 16,-35 0-16,1 17 0,-1-17 16,-17 0-16,70 0 15,-53 0-15,0 18 16,1-18-16,34 0 16,-52 0-16,17 0 15,-17 0-15,-1 0 0,19 0 16,-19 0-16,19 0 0,17 0 15,-36 0-15,1 18 16,52-18-16,-34 0 16,-1 0-16,18 0 0,17 0 15,-34 17-15,17-17 16,-18 0-16,0 0 16,0 0-16,1 18 0,17-18 15,-36 0-15,36 0 16,-35 0-16,17 18 15</inkml:trace>
  <inkml:trace contextRef="#ctx0" brushRef="#br0" timeOffset="18430.0562">2275 14093 0,'-17'0'15,"34"0"-15,1-17 16,17 17 0,36-18-16,-36 18 15,0 0-15,54 0 16,-36 18-16,70-18 16,-70 0-16,18 0 0,34-18 15,-69 18 1,52 0-16,-71 0 15,1-17-15,0 17 16,-18-18-16</inkml:trace>
  <inkml:trace contextRef="#ctx0" brushRef="#br0" timeOffset="18724.3675">2840 13847 0,'0'17'16,"0"-34"-16,0 52 0,18-35 0,52 17 15,-35 1-15,18-18 16,-17 18-16,16-18 0,1 17 16,53 1-16,-71 0 15,36-1 1,-36 1-16,-17 0 15,-18-1-15,0 1 0,0-1 16,-18 1-16,-52 17 16,34 1-16,-69 17 15,52-18-15,-53 35 16,35-52-16</inkml:trace>
  <inkml:trace contextRef="#ctx0" brushRef="#br0" timeOffset="24853.361">18962 15505 0,'0'17'16,"0"19"-16,17-1 16,-17 0-16,18 36 0,-18-18 15,18 17-15,-18 1 0,17 70 16,1-88-16,0 35 15,-1-53-15,1 0 16,-18-17 0,18-18-16,-18-18 15,0-17-15,-18 0 16,0-53-16</inkml:trace>
  <inkml:trace contextRef="#ctx0" brushRef="#br0" timeOffset="25180.8907">18962 15610 0,'35'0'16,"-70"0"-16,105 0 0,-52 0 0,17 0 15,1 0-15,16 18 0,19 0 16,-36-1-16,1 19 16,-19-19-16,-17 19 15,0 34-15,-17-35 16,-1 36-16,0-53 15,18 34 1,0-34-16,36 17 16,-19 1-16,1-36 15,0 17-15,-1 1 0,18 0 16,-17-18-16,0 17 16,-36-17-1,0 0-15,-17 0 16,18 0-16,-54 18 15,36-18-15,17 18 0,-17-18 16,35 17-16</inkml:trace>
  <inkml:trace contextRef="#ctx0" brushRef="#br0" timeOffset="25971.1127">19720 15998 0,'0'0'16,"-53"0"-16,36 0 0,-1 0 16,0 18-16,1 0 0,17 17 15,-18 0-15,18-17 0,0 17 16,0-17-16,18 17 0,17 0 15,-17-17-15,52-18 16,-52 0-16,35-35 16,-18 17-16,-17-35 15,-1 36 1,-34-36-16,17 17 16,-36 19-16,19 17 15,-1 0-15,1 17 16,-1 19-16,18-1 15,0 18 1,18-18-16,17 18 16,0-35-16,0-1 0,1 1 15,34-18-15,-34 0 16,-1 0-16,-18-18 16,-17 1-16,0-1 15,0-35-15,-17 18 16,-1 0-16,1 17 15,-1 18-15,18-18 0,-18 18 16,1 0-16,17 36 16,17-19-16,1 19 15,17-19 1,18 1-16,-18-1 16,-17-17-16,53 0 15,-54 0-15,1 0 16,-18-17-16,17-1 0,-17 1 15,-17-19 1,17 54 0,0 35-1,17 0 1,1-18-16,0 18 0,35 35 16,-36-35-16,19 18 15,-19-36-15,-17 0 16,-17-17-16,-36-18 15,35 0-15,-17 0 16,-1-18-16,1 0 16,-35-34-16,52 16 15,-17-17-15,17 18 16,18 0-16</inkml:trace>
  <inkml:trace contextRef="#ctx0" brushRef="#br0" timeOffset="26415.305">20373 16245 0,'18'0'16,"-1"0"-16,1 0 16,-1-17-16,1 17 0,17-35 15,-17 17-15,0 0 16,-18 1-16,0-1 0,-18-35 15,0 35-15,-17 1 16,0-1-16,-18 36 16,35-18-16,-17 53 15,35-18 1,18 18-16,-1-35 16,54 34-16,-36-34 15,53 0-15,-35-18 16,-17 0-16,16 0 15,-16 0-15,17 0 16,-36 0-16,1 0 16,-36 0-1,-17 35 1,17-35-16,-35 18 16,18-18-16,-35 0 15,52 0-15,-35 0 16,35-18-16,1 18 15,17-18-15</inkml:trace>
  <inkml:trace contextRef="#ctx0" brushRef="#br0" timeOffset="27170.8802">21572 16069 0,'0'0'0,"18"0"0,53 18 16,-54-18-16,36-18 16,-18 18-16,1-35 15,-19 35 1,-17-18-16,0 0 15,0 1-15,0-1 0,-35 1 16,17-1-16,-35 18 16,36 0-16,-18 18 15,17-1-15,-17 1 0,35-1 16,-18 19-16,18-1 16,0 0-16,35 1 15,1-36-15,-19 17 0,18-17 16,36 18-16,-36-18 15,1 0-15,-1-18 16,-17 18-16,-1-17 16,1-1-1,-1 18 1,1 18 0,17 17-16,1 0 15,-19-17 1,1-18-1,-18-18 17,0 1-32,0-1 0,-18-35 15,18 35-15,0 1 0,0-19 16,18 19 0,-18-1-16,35 0 15,-17 18 1,-1 18-16,1 17 15,0 1 1</inkml:trace>
  <inkml:trace contextRef="#ctx0" brushRef="#br0" timeOffset="27393.6738">22331 16228 0,'0'-18'31,"0"1"-31,0-1 16,-18-17-16,18 17 16,-17-35-1,17 35-15,0-17 16,0 17-16,17 18 0,1 0 16,-1 18-1,1 0 1,0-18-16</inkml:trace>
  <inkml:trace contextRef="#ctx0" brushRef="#br0" timeOffset="27638.2215">22560 16034 0,'0'0'0,"-17"17"16,-1 19-1,18-19-15,0 1 16,0 0-16,18-1 15,-1-17-15,36 18 16,-35-18-16,35-18 16,-36 1-16,-17-19 15,0 19-15,-17-19 16,-1 19-16,-17-1 16,17 18-16,0-18 0,-17 18 15,18 0-15,-1 18 16</inkml:trace>
  <inkml:trace contextRef="#ctx0" brushRef="#br0" timeOffset="27850.44">22825 16175 0,'0'0'15,"-18"-35"-15,0 17 0,1 0 16,-1-35-16,18 36 15,0-1-15,18 0 0,-1 1 16,1 17-16,0 0 16,-1 0-16,1 0 0,35 0 15,-35 17 1,-1-17-16</inkml:trace>
  <inkml:trace contextRef="#ctx0" brushRef="#br0" timeOffset="28472.4573">24059 15575 0,'0'0'0,"-35"0"16,0 0-16,0 18 16,-1-18-16,-34 35 15,17-17-15,-18-1 16,54 1-16,-1 17 16,18-17-16,18 17 15,17-17-15,36 17 16,-19-35-16,1 18 15,-17-1-15,17-17 16,17 18-16,-52 0 16,17-1-16,-35 1 15,-35-18 1,17 0-16</inkml:trace>
  <inkml:trace contextRef="#ctx0" brushRef="#br0" timeOffset="28638.1119">23830 15998 0,'0'0'0,"35"18"0,1 0 16,-1-18-16,36 17 16,-54-17-16,36 18 15,-18-18-15</inkml:trace>
  <inkml:trace contextRef="#ctx0" brushRef="#br0" timeOffset="29068.5955">24924 15646 0,'-18'-18'0,"0"18"16,1 0-16,-1 0 0,-17 35 15,17 1-15,1 34 16,-1-35-1,18 54-15,18-54 16,17 35-16,0-52 16,18 0-16,-18-18 15,36 0 1,-53-18-16,17 0 0,-17-17 16,-18 0-16,0-36 15,0 54-15,-53-54 16,35 54-16,-35-19 15,35 19-15,-17 17 16,35 17-16,-18 19 16,18-19-16</inkml:trace>
  <inkml:trace contextRef="#ctx0" brushRef="#br0" timeOffset="29241.1495">25400 15840 0,'0'0'15</inkml:trace>
  <inkml:trace contextRef="#ctx0" brushRef="#br0" timeOffset="29658.5301">25594 15610 0,'0'0'16,"53"-17"-16,-18-1 15,1 1-15,-19 17 16,1 0-16,-18-18 16,-18 36-1,-35-1-15,36 1 16,-36 17 0,53-17-16,-18 35 15,18-36-15,0 19 0,18-19 16,-18 1-16,53 35 15,-36-36-15,19 19 16,-19-36-16,18 17 16,-35 1-16,18-18 15,-36 18 1,1-18-16,-18 0 16,17 0-16,0 0 15,1 0 1</inkml:trace>
  <inkml:trace contextRef="#ctx0" brushRef="#br0" timeOffset="30003.5892">26158 15769 0,'-17'18'16,"-1"-1"0,18 19-16,0-19 15,0 1-15,0 0 16,35-1-1,-17-17-15,17 0 16,-17 0-16,0-17 0,-18-1 16,0 0-16,0 1 15,0-1 1,-18 0-16,0 1 16,1 17-16,17-18 15</inkml:trace>
  <inkml:trace contextRef="#ctx0" brushRef="#br0" timeOffset="30276.6901">26582 15522 0,'0'0'0,"17"-17"0,1-1 15,0 0-15,-18 36 31,-18 17-31,0 1 16,-34 52-16,16-53 16,-17 71-16,18-53 15,17-18-15,-17 18 16,0 0-16,17-18 16,1 0-16,17-17 15,0 0 1</inkml:trace>
  <inkml:trace contextRef="#ctx0" brushRef="#br0" timeOffset="30537.0301">26688 16016 0,'0'0'16,"17"18"-16,1-18 0,17 0 15,-17 0 1,-1 0-16,1-18 0,0 0 16,-1 18-16,-17-17 0,0-1 15,-17-17-15,-19 17 16,19 18-16,-18 0 0,-1 0 15,-17 0-15</inkml:trace>
  <inkml:trace contextRef="#ctx0" brushRef="#br0" timeOffset="33533.0973">19526 14711 0,'18'0'0,"0"0"16,-1-18-1,1 18 1,-1-17-16,19 17 15,-1 0-15,0 0 0,1-18 16,87 18-16,-35 0 16,106 0-16,-88 0 15,35 0-15,-17 0 0,176 0 16,-159 0-16,-18 0 16,230 18-1,-194-18 1,-124 0-16,35 0 15</inkml:trace>
  <inkml:trace contextRef="#ctx0" brushRef="#br0" timeOffset="39295.3487">24747 16298 0,'-17'0'15,"-1"0"1,36 0-1,-1 0 1,1 0-16,53 0 16,-1 0-16,1 18 0,-1-18 15,36 0-15,0 0 0,17 0 16,18 0-16,1 0 0,140 0 16,-141 0-1,106 0-15,-141 0 16,-36 0-16,36 0 15,-88 18-15,-1-18 16</inkml:trace>
  <inkml:trace contextRef="#ctx0" brushRef="#br0" timeOffset="57736.0477">25206 14129 0,'18'0'16,"52"0"0,-35-18-16,36 18 0,0 0 15,70-18 1,-53 18-16,71 18 15,-89-18-15,89 18 16,-71-18-16,-17 17 0,52-34 16,-70 17-16,0-18 15,-35 18-15,-18-18 16,-18 1 0,0-1-16</inkml:trace>
  <inkml:trace contextRef="#ctx0" brushRef="#br0" timeOffset="58243.0248">25735 13794 0,'0'0'0,"-17"0"16,-19 17-1,19-17-15,-54 36 16,36-19-16,-53 18 16,35-17-16,-36 17 15,37-17-15,-37 17 16,54-35-16,-18 36 15,53-19 1,18 18 0,-1-17-16,19 0 0,70 17 15,-54-17-15,90 17 16,-72-17-16,-17-1 16,18 1-16,-36 0 15</inkml:trace>
  <inkml:trace contextRef="#ctx0" brushRef="#br0" timeOffset="88939.697">2328 10001 0,'18'0'16,"0"0"-1,52 0-15,-35 0 16,18 0-16,-17 0 0,34 0 16,36 0-1,-53 0-15,70 0 16,-70 0-16,71 0 16,-89 0-16,53 0 15,-70 0-15,17 0 16,-17 0-16,-18-17 15,-18 17 1,1 0-16,-19-18 16</inkml:trace>
  <inkml:trace contextRef="#ctx0" brushRef="#br0" timeOffset="89374.2934">2999 9772 0,'17'18'31,"36"-1"-16,-18 1-15,18 0 16,0-1-16,-17-17 0,52 18 16,-53-1-16,36 1 15,-36-18-15,0 18 16,-17-18-16,-1 17 16,1-17-1,-36 18 1,1-18-1,-18 35-15,-1-35 16,19 18-16,-19 0 16,19-1-16,-19 1 0,1 35 15,0-36-15,35 1 16,-18 17-16,1-17 16,17 0-16,0-1 15,-18 1-15</inkml:trace>
  <inkml:trace contextRef="#ctx0" brushRef="#br0" timeOffset="115673.2539">5592 10566 0,'17'0'31,"18"0"-15,-17 0-16,17-18 16,-17 18-16,35 0 15,-18 0-15,18 0 0,71-18 16,-54 18-16,124 0 16,-88 0-16,35 0 15,0 0-15,194 0 16,-141 0-16,0 0 0,0-17 15,18 17-15,229 0 16,-212-18-16,1 18 0,34 0 16,-17-17-16,247-1 15,-265 0-15,18 18 16,-17-17-16,175 17 16,-211 0-16,-35 17 0,0-17 15,-36 18-15,1-18 16,-36 18-16,-17-1 0,52 18 15,-88-17-15,-17 0 16</inkml:trace>
  <inkml:trace contextRef="#ctx0" brushRef="#br0" timeOffset="134931.947">5521 14817 0,'0'17'0,"-18"-17"16,36 18 0,0-18-16,35 0 15,-18 0 1,0 18-16,36-18 16,-18 0-16,-18 0 0,35 17 15,72-17-15,16-17 16,-70 17-16,18 0 15,106-18 1,35 18-16,-124 0 16,18-18-16,124 18 15,-124 0-15,0-17 0,18 17 16,0 0-16,-18 0 16,18 0-16,-1 0 0,178-18 15,-160 18-15,0 0 16,177 0-16,-177-18 15,1 18-15,17 0 0,-18 0 16,18 0-16,177-17 16,-177 17-16,194 0 15,-194 0-15,-18 0 16,212 17-16,-194-17 16,0 0-16,194 18 15,-194-18-15,0 18 0,0-18 16,1 0-16,210 17 15,-193-17-15,-18 0 16,18 0-16,211 18 16,-35-18-16,-176 18 15,-18-18-15,0 17 0,176 1 16,-194 0 0,1-18-16,-1 17 0,-17-17 15,17 18-15,142-1 16,-177-17-16,124 0 15,-160 0-15,72 0 16,-124 0-16,-36 0 16</inkml:trace>
  <inkml:trace contextRef="#ctx0" brushRef="#br0" timeOffset="183485.848">8449 9013 0,'0'-17'16,"-18"17"15,1-18-15,-1 18-16,-35-17 15,36 17-15,-19-18 16,-34 18 0,17-18-16,18 1 0,-18 17 0,0-18 15,-71 0 1,-123 1-16,71 17 15,88 0 1,-18 0-16,0 17 0,0-17 16,-105 0-16,-1 0 15,88 0-15,-87 0 16,105 0-16,0 0 16,-17-17-16,17 17 15,0-18-15,-18 0 0,-105 1 16,106 17-16,17 0 15,0-18-15,-106 18 16,124 0-16,-18 0 0,18 0 16,-18 18-16,-70-1 15,88-17-15,17 0 16,1 18-16,-54-18 16,36 0-16,17 18 15,54-18-15,-1 0 16,18 17-1,18 1 1,-18 0-16,35 17 16,-17 0-16,-18-17 0,17 17 15,1 0-15,-18 18 0,18 36 16,-1-37 0,-17 1-16,18 71 15,-18-71-15,0 17 0,0 1 16,0-18-16,0 88 15,17-71-15,-17 1 0,0-18 16,0 70-16,0-52 16,0 17-1,0-35-15,0 0 0,0 35 16,0-53-16,0 1 16,0-1-16,0 0 0,0 1 15,18-1 1,0-18-16,-18 1 0,17 0 0,19-1 15,-1 19 1,0-19-16,18 1 16,-18 0-16,54-1 15,-54 1-15,71-1 16,-36-17-16,54 18 16,-54-18-16,19 0 15,87 0-15,18 0 16,-88 0-16,0 0 15,-1 0-15,125-18 16,-107 18-16,1 0 0,-1 0 16,124 18-1,-106-18-15,0 18 0,0-18 16,1 17-16,-1-17 0,0 0 16,176 18-1,-158-18-15,17 0 0,-17 0 0,18 0 16,175-18-1,-175 18-15,175 0 16,-175 0-16,176 18 16,-177-18-16,0 0 15,1 18-15,17-18 0,-18 17 0,195-17 16,-195 0 0,18 0-16,194 0 15,-176 0-15,-18 0 0,0 0 16,0 0-16,0 0 0,194 0 15,-194 0-15,-18 0 16,195 0 0,-195 0-16,1 0 0,-1 0 15,-17 18-15,17-18 0,195 0 16,-195 0-16,0 18 16,1-18-16,-1 0 0,194 0 15,-193 0 1,-1 0-16,1 0 15,175 0-15,1 17 16,-176-17-16,175 0 16,-175 0-16,176 0 15,-177 0-15,18 0 0,-18 0 16,212 0 0,-211-17-16,17 17 0,-18 0 15,18 0-15,159 0 16,-177 0-16,-17 0 0,18 0 15,-19 0-15,160 17 16,-142-17-16,-17 0 0,0 0 16,-1 0-16,142-17 15,-141 17-15,-18 0 16,0-18-16,-17 18 0,123-18 16,-141 18-1,-1 0-15,-16 0 0,-1-17 16,-18 17-16,18 0 0,54-18 15,-54 18-15,-18-18 16,54 1-16,-71 17 16,-18-18-16,0 18 15,1 0-15,-19 0 0,18-18 16,-17 18-16,0-17 16,-18-1-1,0-17 1,0 0-16,-18-18 15,18 35-15,-18-17 0,18 0 16,-17-54 0,17-16-16,-18 52 15,18 0-15,0-18 0,0-70 16,0 70-16,18-17 16,-18 0-16,17 0 15,1 17-15,-18-17 0,18-35 16,-1 52-16,-17 18 15,18-53-15,-18 53 16,0 1-16,0-1 16,0 17-16,0 1 0,-18 0 15,1-1-15,-1 1 0,-35-18 16,0 36-16,-35-19 16,18 19-16,-1 17 15,-17-18-15,-71 18 16,53 0-16,0-18 0,1 18 15,-19 0-15,-141-17 16,124 17-16,0 0 16,-17-18-16,-1 18 0,-176-17 15,158 17-15,1-18 16,-18 18-16,0-18 0,-194 1 16,194 17-1,0-18-15,0 18 0,-18-18 16,18 18-16,-18-17 0,1 17 15,-230 0-15,211-18 16,-211 18-16,212 0 16,0 0-16,17 0 15,0 0-15,1 0 0,-1 0 0,-17 0 16,-177 0 0,212 0-16,-194-18 15,176 18-15,18 0 0,0 0 16,-194-17-1,0 17-15,194 0 0,0 0 16,-194 0 0,-18 17-16,195-17 15,-1 18-15,0-18 0,-229 18 16,230-1-16,-19-17 16,19 18-16,-1-18 15,0 0-15,1 18 0,-1-18 0,-229 17 16,229-17-1,-229 36-15,230-36 16,-1 17-16,0-17 0,1 0 16,-1 18-16,-194-1 15,195-17-15,-177 18 16,211 0-16,-175 17 16</inkml:trace>
  <inkml:trace contextRef="#ctx0" brushRef="#br0" timeOffset="187673.6346">3757 13212 0,'0'35'16,"18"53"-1,-18-17-15,0-19 0,0 90 16,0-72 0,0 107-16,-18-19 15,0-87-15,18-1 16,0 1-16,0 70 16,-17-70-16,17-1 0,0-17 15,0 71 1,17-36-16,1-53 15,-18-17-15,35 35 16,18-18-16,-17-17 16,-19-1-16,36-17 15,-18 18-15,71-1 16,-35 1-16,88-18 16,-71 0-16,106 0 15,-88 0-15,17 0 16,-17 0-16,17-18 0,142 18 15,-142-17-15,19 17 16,157-18-16,-140 18 16,0-17-16,0 17 15,-1 0-15,1-18 0,18 18 16,-19 0-16,19-18 0,-1 18 0,-17 0 16,17 0-16,177 0 15,-177 0-15,-17 18 16,18-18-16,17 0 0,158 0 15,-158 18-15,-17-18 16,176 0-16,-159 0 16,176 17-1,-194-17-15,18 0 0,159 18 16,-176-18-16,17 0 16,335 17-1,-176-17 1,17 0-16,-194 0 0,177 0 15,-177 0 1,195 0-16,-212 0 16,17 0-16,177 0 15,-194 0-15,17 0 0,-17 0 16,-1 0-16,160 0 16,-177 0-16,18 0 15,0 0-15,-18 0 0,176 18 16,-158-18-16,-18 0 15,18 0-15,158 0 16,1 0-16,-159 0 16,-1 0-16,1 0 0,0 0 15,158 0 1,-158 0-16,176-18 16,-158 18-16,-19 0 0,195-17 15,-177-1 1,19 18-16,-19 0 0,0-17 0,177 17 15,-194-18 1,17 18-16,-17 0 0,0 0 16,-1 0-16,1 18 0,141-18 15,-141 17-15,-18-17 16,159 18 0,-141-1-16,-18-17 0,0 18 0,141 0 15,-159-18 1,19 17-16,-19 1 0,106 0 15,-105-1-15,-18-17 16,-18 18-16,18-18 0,52 18 16,-69-18-1,-19 0-15,-17 0 0,18 0 16,-18 0-16,17 0 16,-35-18-16,1 0 15,-19 18-15,1-53 16,-18 36-16,0-1 15,0-17-15,-18 0 0,1-36 16,-1 18-16,-17-35 16,-1 35-16,19 0 15,-18 0-15,-18-53 16,17 53-16,-17-52 16,18 52-16,18 0 15,-1-18-15,0 18 0,1-53 16,17 53-16,0-17 15,0 17-15,17 0 0,1-35 16,0 53 0,-18-18-16,17 17 0,1 1 15,-1 0-15,1-18 16,0 35-16,-18-17 16,-18 35-16,18-18 15,-18 1-15,-17 17 0,18 0 16,-19 0-16,-17-18 0,0 18 15,-88 18-15,53-18 16,-18 0-16,0 17 0,-17-17 16,-142 18-1,107-18-15,-1 0 0,0 0 0,-17 18 16,-1-18-16,1 0 0,-230 0 16,195 0-1,-230 0-15,194 0 16,-247 0-16,229 0 15,-246 0-15,246 17 16,1-17-16,-1 0 0,-17 0 16,17 0-16,1-17 15,-283 17-15,-18 0 16,265 0-16,18 0 16,0 0-16,-18 0 15,18 0-15,-283 0 16,266 0-16,16 0 0,-263 0 15,263 0-15,1 0 16,-265-18-16,283 18 16,-1 0-16,-282-18 15,283 18-15,-18 0 16,17 0-16,0-17 0,-246 17 16,264 0-16,-18-18 15,18 18-15,0 0 0,-246-18 16,246 1-16,17 17 15,-246-18-15,247 18 16,-1-17-16,19 17 0,-230-18 16,229 0-1,0 18-15,-211 0 16,194 0-16,17 0 16,1 0-16,-1 18 0,-194 0 15,212-1-15,0-17 16,-159 18-16,177-1 15,17-17-15,-176 18 16,176 0-16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30T01:23:41.847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5856 7497 0,'-35'-18'16,"35"0"-16,-35 18 15,17 18-15,18 0 0,-18-1 16,1 18-16,-1 18 0,-17 71 15,17-54-15,-17 89 16,35-88-16,0-18 16,0 52-1,17-52-15,1-17 0,17 17 16,1-36-16,-19-17 16,1 18-16,17-18 15</inkml:trace>
  <inkml:trace contextRef="#ctx0" brushRef="#br0" timeOffset="384.7038">5980 8237 0,'17'124'15,"-34"-248"-15,52 318 0,-17-52 16,-1-90-16,18 37 15,-35-72-15,18 1 0,-18 0 16,0-36-16,-18-35 16,18 0-1,-35-53-15,18 36 16,-19-71-16,36 70 16,-17-88-16,34 36 15,1 88-15,17 17 16,18 0-1,-35 18-15,35 18 16,-36 0-16,19 52 16,-19-35-16,-17 1 0,0-19 15,0 1-15,-17 17 16,-1-35-16,-17 0 16,17 0-16,18-35 15,0 17-15</inkml:trace>
  <inkml:trace contextRef="#ctx0" brushRef="#br0" timeOffset="795.5934">6332 8149 0,'0'53'15,"0"-106"-15,0 124 16,18-36-16,-18-53 31,0-17-15,0 0-16,0 17 0,0-35 15,18 36 1,-18-1-16,17 0 16,1 18-16,0 0 0,-1 0 15,1 18 1,-1 0-16,-17-1 16,18 1-1,-18 0-15,0-1 16,18-17-16,-18 18 0,35-1 15,-17-17-15,-1 0 16,1 0-16,0-17 16,-18-1-1,0 1-15,-18-1 16,0 18-16,1-18 0,-1 1 16,0 17-16,1-18 0,-19 0 15,19 18-15,-1-17 16,36 17-1,-1 0 1</inkml:trace>
  <inkml:trace contextRef="#ctx0" brushRef="#br0" timeOffset="995.5755">6668 8026 0,'17'0'16,"1"17"0,35 19-16,-36-19 15,1 1-15,17 0 0,1 17 16,-19-18-16,-17 1 16,18-18-16</inkml:trace>
  <inkml:trace contextRef="#ctx0" brushRef="#br0" timeOffset="1168.836">6844 8079 0,'0'0'0,"-53"53"0,35-36 15,1 18-15,-1 1 16,0-19-16,18 1 0,0 0 15,18-1-15</inkml:trace>
  <inkml:trace contextRef="#ctx0" brushRef="#br0" timeOffset="1601.8836">7038 8079 0,'0'35'15,"-18"-17"-15,18 17 16,0-18-16,18 19 16,0-19-16,-1-17 15,1 0-15,-1 0 16,1-17-16,0-19 16,-1 19-16,-17-1 0,18-17 15,-18 17-15,18 1 16,-18 34-1,0 36-15,17 0 16,-17 35 0,18-35-16,-18 0 0,18-18 15,-1 18-15,1-17 0,0 17 16,-18-36-16,-18 18 16,0-17-16,-17 0 15,0-18-15,-18 0 16,17-18-16,-16-17 15,16 17-15,19-17 16,-1 0-16,18 17 16,0-17-16,18 17 0,17-35 15,0 35-15,0 1 16,-17-1-16</inkml:trace>
  <inkml:trace contextRef="#ctx0" brushRef="#br0" timeOffset="3876.1705">8220 7938 0,'0'0'0,"0"-36"0,0 19 16,0-19-16,0-17 0,0-35 15,0 53 1,-18-53-16,18 52 16,-35 1-1,35 18-15,-18 17 0,1 0 0,-1 35 16,0 53 0,18-17-16,0 70 15,0-53-15,0-18 0,36 89 16,-36-106-16,17 0 15,1 0-15,-18-18 0,17 0 16,-17-17 0,-17-18-16,-1-18 15,1-17-15,-19-18 16,36 18-16,-17-18 16,34 18-16,1 0 15,0 17-15,17 18 16,-18 0-16,36 0 15,-35 18-15,17-1 16,-17 1-16,0-1 16,-1 1-16,1 0 15,-18-1 1,17 1 0,1-18 15,0-18-16,-18-17 1,0 17-16,0-17 16,-18 18-16,0-36 15,1 35-15,-1 0 16,1 18-16,-19-17 16,19 34-16,17 1 15</inkml:trace>
  <inkml:trace contextRef="#ctx0" brushRef="#br0" timeOffset="4071.4906">8625 8184 0,'0'0'0,"-17"-17"0,-1-1 15,-17-17-15,35 17 16,0-17-1,0 17-15,18 1 0,-1 17 16,1 0-16,-1 0 0,19 0 16,-19 0-16,19 17 0</inkml:trace>
  <inkml:trace contextRef="#ctx0" brushRef="#br0" timeOffset="4805.7172">9701 7779 0,'18'106'15,"-36"-212"-15,54 265 0,-19-107 0,1 1 16,-18-35-16,0 0 16,-18-54-1,1 1 1,-1-35-16,0 34 15,18-34-15,18 34 16,-18 1-16,18 17 16,-1 1-16,19-1 0,17 18 15,-18 0-15,18 35 16,-18-17-16,-35 17 16,18 1-1,-18-1-15,-18-17 0,0 17 16,1-17-16,-1-1 15,0 1-15,18 35 16,18-18 0,0-17-16,-1-1 0,1 1 0,17 17 15,-17-35 1,-18 18-16,-18-18 16,-35 17-16,18-17 15,-35 0-15,52 0 16,-35 0-16,35 0 15,36-17 1,0 17 0</inkml:trace>
  <inkml:trace contextRef="#ctx0" brushRef="#br0" timeOffset="5472.5907">10248 8008 0,'-35'18'15,"17"-1"-15,-17 1 0,35 0 16,-35 35-16,35-36 16,0 18-16,35-17 15,-17 0-15,-1-18 16,19 0-16,-1 0 0,0-18 16,0-17-1,-17 17-15,0-17 0,-18 17 0,17-35 16,-17 18-16,-17 17 15,17 1-15,-18 17 16,18 17 0,-18 36-16,18-35 15,18 17-15,0 1 16,-1-19-16,1 1 0,17-1 16,-17-17-16,17 0 15,-17 0-15,-1-35 16,-17 18-16,0-1 15,-17 0-15,17 1 0,-18-1 16,1 0-16,17 36 16,0 0-1,0 17 1,17-17-16,1-1 0,17 18 16,-17-35-16,35 0 15,-36 0-15,1-17 16,0-1-16,-1-17 15,-17 17-15,0 1 16,0-1-16,-17 18 16,17 18-16,0 35 15,17-1-15,-17-16 16,35 70 0,-17-54-16,0-16 0,17 52 15,-35-53-15,0 1 16,-18-19-16,1 1 15,-36-18-15,18 0 16,-18-18-16,17 1 16,-17-36-1,36 35-15,-1-17 16,18 17-16,0-17 0</inkml:trace>
  <inkml:trace contextRef="#ctx0" brushRef="#br0" timeOffset="5988.7286">10777 8184 0,'0'0'0,"18"0"0,17-17 16,-17 17-1,17-35-15,-17 35 16,-1-36-16,-17 19 15,-17-1 1,-1 0-16,1 18 0,-19 0 16,19 0-16,-19 36 15,36-19 1,0 1-16,0 0 0,18-1 16,0 1-16,35 17 15,-18-35-15,18 18 16,-18-18-16,0-18 15,-17 0-15,17-17 16,-35 18-16,0-1 0,0 0 16,18-17-16,-18 17 15,18 18 1,-1 36 0,1-19-16,17 36 15,-17-35-15,-1-1 16,-17 1-16,18 0 0,-18-1 15,-18 1-15,-17-18 16,0 0 0,0 0-16,-18 0 15,35-18-15,0 18 16,1 0-16</inkml:trace>
  <inkml:trace contextRef="#ctx0" brushRef="#br0" timeOffset="7152.1707">11677 8149 0,'0'0'15,"35"-17"-15,1-1 0,-19 0 0,18-17 16,-35 17-1,18 1-15,-36-36 16,-17 18 0,0 35-1,17 0-15,-35 35 16,53-18-16,-17 1 0,17 35 16,17-35-16,19 35 15,-1-36-15,18 1 16,-18-1-16,-17-17 15,35-17-15,-36 17 16,1-18-16,0 1 16,-18-1-1,0 0 1,17 36-16,-17 17 16,18-17-16,17 17 15,-35-17-15,18-1 16,-18 1-16,17-18 15,-17-18 1,0 1-16,0-1 16,-17 0-16,17-17 0,0 18 15,0-36 1,0 35-16,0 0 0,35-17 16,-17 35-16,-1 0 15,19-18-15,-19 18 16,1 18-16,-1-18 15,1 18-15,-18-1 16,18 1 0,-18 0-16,0-1 15,0 1 1,17 0 0,-17-1-16,0 1 0,-17-1 15,17 19 1,17-36-16,-17 17 15,18 1-15,0-18 16,-1 0-16,1-18 16,0 18-16,-18-17 15,17-1-15,-17-17 16,0 17-16,0 1 16,0-1-1,-17 0-15,17 1 16,-18-1-16,0 18 15,18-18 1,18 18 15,-18-17-15,18 17 0,-1 0 15,1 0-31,0 0 15,-1 0 1,1 17-16,-1-17 31,1 0 1,0 0-1</inkml:trace>
  <inkml:trace contextRef="#ctx0" brushRef="#br0" timeOffset="7509.0589">12577 8043 0,'-18'18'31,"18"17"-15,0-17-16,0 17 16,0-17-16,18 17 15,-1-17-15,1-18 16,-1 17-16,1-34 15,17-1-15,-35 0 16,18-34 0,-18 34-16,-18-35 15,18 35-15,-35-17 16,17 35-16,1 0 16,17 18-1,0-1 1</inkml:trace>
  <inkml:trace contextRef="#ctx0" brushRef="#br0" timeOffset="7735.9807">12753 8167 0,'0'-35'16,"18"17"-16,-18-17 15,17 17-15,-17-17 16,18 17-16,-18 0 0,17 1 15,1 17 1,0 0-16,17 0 16,-17 0-16,17 0 15,-17 0-15,17 17 16,-17-17-16</inkml:trace>
  <inkml:trace contextRef="#ctx0" brushRef="#br0" timeOffset="7986.3838">12912 7497 0,'0'0'0,"70"52"15,-34 1-15,-1-17 0,53 69 16,-35-52-1,-18 0-15,-17 0 0,-1 0 16,1 53-16,-18-53 16,0 0-16,-18 0 0,-17 17 15,0-34-15,0-1 16,17 0-16,-17-17 16,-1-1-16</inkml:trace>
  <inkml:trace contextRef="#ctx0" brushRef="#br1" timeOffset="14325.1777">15628 6967 0,'0'0'0,"0"-17"16,0-1-16,0 0 16,0 1-1,18 34 17,-18 1-17,17 17-15,-17-17 0,0 53 16,18-19-16,-18-16 15,0 17-15,18 17 16,-18-17-16,17 18 0,1 17 0,-18-18 16,35 124-16,-35-105 15,18 105 1,-1-88-16,1 88 16,-18-89-16,0 107 15,0-106-15,18 123 16,-18-123-16,0 106 15,17-106-15,1 88 16,0-106-16,-1 88 16,-17-88-16,0 53 15,0-70-15,0 0 16,0 52 0,0-88-16,0 18 0,0 18 15,18-18 1,-18-18-16,18-17 0,-1-18 15,1-18 1,-18-17 0,-18-1-1</inkml:trace>
  <inkml:trace contextRef="#ctx0" brushRef="#br1" timeOffset="14819.9172">15681 10301 0,'-18'0'0,"36"0"15,17 18 1,-17-1-1,17 19-15,18 17 16,0 17 0,-35-35-16,17 36 0,-17-53 15,-1-1-15,1 19 0,-1-19 16,1 1-16,0-18 16,-1 0-1,1-18-15,17-17 16,-17 17-16,0-17 15,-1 17-15,1-17 0,0 17 16,-1-34 0,1 16-16,-18 19 15</inkml:trace>
  <inkml:trace contextRef="#ctx0" brushRef="#br1" timeOffset="15454.7783">15346 7285 0,'0'18'15,"0"-36"-15,17 36 16,19-54 0,17 1-16,53-89 15,-71 36-15,18 18 0,0-54 16,-36 54-16,19-18 16,-19 35-1,1 53 1,17 35-1,0 0-15,1 0 16,-1 18-16,0-17 0,36 52 16,-36-53-16,0 0 0,-17 18 15</inkml:trace>
  <inkml:trace contextRef="#ctx0" brushRef="#br1" timeOffset="17412.8262">17127 7673 0,'0'35'15,"0"-17"-15,18 35 16,-18-36-16,18-17 0,-1 18 15</inkml:trace>
  <inkml:trace contextRef="#ctx0" brushRef="#br1" timeOffset="17534.5488">17304 7761 0,'35'35'15,"-70"-70"-15,88 88 0</inkml:trace>
  <inkml:trace contextRef="#ctx0" brushRef="#br1" timeOffset="17935.3943">17639 8096 0,'0'0'16,"18"141"-16,-18-52 0,0 52 15,0-71-15,0-34 16,0 34-16,0-52 16,-18-18-16,18-18 15,-18-52 1,18 17-16,-17-71 15,17 54-15,0-107 16,17 89-16,1-71 16,17 89-16,18 17 15,-18 35-15,36 53 16,-53 18-16,34 71 16,-34-54-16,0 107 15,-1-107-15,19 71 16,-19-88-16,1 0 15,-18 0-15,35 0 16,-35-35-16,0-1 16</inkml:trace>
  <inkml:trace contextRef="#ctx0" brushRef="#br1" timeOffset="18097.4207">17727 8326 0,'0'0'16,"35"-18"-16,-17 0 0,0 1 16,17 17-16,-17-18 0,17 0 0,-18 18 15,54 0 1</inkml:trace>
  <inkml:trace contextRef="#ctx0" brushRef="#br1" timeOffset="18569.0878">18062 8449 0,'36'53'16,"-72"-106"-16,107 159 0,-54-88 16,19-1-16,-1 1 15,-17-18-15,-18-18 16,0 1 0,-18 17-1,18-18-15,-18 0 0,18 1 16,18-19-1,0 36-15,-1-17 16,19-1-16,-1 18 16,-18 0-16,1-18 15,0 18-15,-1 0 0,19 0 16,-19 0-16,1 0 16,-18 18-1,0 17-15,0-17 16,0 0-16,0 17 0,35 0 15,-35-17 1,35-1-16,-17-17 16,17 0-16,-17 0 0,0-17 15,-1-1-15,-17 1 16,0-36-16,0 35 16,0 0-16,-17-17 15,17 17-15,-36-35 16,19 36-16,-1 17 0,0-18 15,1 36 1,17-1 0,17 1-16,1-18 0</inkml:trace>
  <inkml:trace contextRef="#ctx0" brushRef="#br1" timeOffset="18721.8021">18680 8573 0,'0'0'15,"17"35"-15,1-18 0,17 19 16,0-36 0,1 17-16,-19-34 15,1 17-15,-18-18 0,18 0 16</inkml:trace>
  <inkml:trace contextRef="#ctx0" brushRef="#br1" timeOffset="18846.5213">18768 8326 0,'17'0'15,"-17"17"1</inkml:trace>
  <inkml:trace contextRef="#ctx0" brushRef="#br1" timeOffset="19876.2121">19085 8484 0,'0'-17'16,"-17"17"-1,17 17 110,-18 1-109,0 0 0,18-1-1,-17-17-15,17 36 16,-18-19-16,18 1 0,-18 35 16,36-36-1,0 1 1,-1-18-16,36-18 15,-35 1-15,0-1 0,17-17 16,0-36-16,-17 36 16,-1-53-16,-17 52 15,18-16-15,-18-1 0,0 0 16,-18 0-16,1 0 16,-1-35-16,-17 52 15,0-34-15,17 70 16,-17 0-16,17 35 15,0 53 1,18-35-16,18 88 16,0-88-16,52 71 15,-35-71-15,1-18 0,17 36 16,-18-54-16,18 1 16,-18-18-16,-17-18 15</inkml:trace>
  <inkml:trace contextRef="#ctx0" brushRef="#br1" timeOffset="20516.246">19403 8484 0,'0'0'0,"-18"36"0,1 17 15,17-36-15,0 36 16,17-18 0,18-17-16,1 0 15,-19-18-15,19 0 16,-19-18-16,19-17 15,-19 17-15,-17-35 16,0 36-16,-17-19 16,-1 36-16,18-17 15,-18 17-15,18 17 16,0 1 0,18 17-16,-18-17 15,18-18-15,17 17 16,-18-17-1,19-17-15,-19-1 16,-17-35-16,0 18 16,0-18-16,0 18 15,-17-53 1,-1 52-16,0-70 16,1 36-16,-1-54 15,1 72-15,-1 16 16,0 36-16,18 18 15,0 17-15,0 53 16,18-17-16,35 52 16,-36-70-16,36 53 15,-35-53-15,35 35 16,-53-70-16,18 17 16,-18-17-16,0-1 15,0 1 32,17-18-47,-17 18 16,-17-18-1,-1-18 1,0 18-16,1 0 16,-1-18-16,18 1 0,-18-1 15,18-35-15,0 18 16</inkml:trace>
  <inkml:trace contextRef="#ctx0" brushRef="#br1" timeOffset="20856.1215">19808 7920 0,'0'0'16,"18"106"-16,-18-36 0,0-17 15,18 0-15,-18 18 0,17-18 16,-17-1-16,18 1 0,35 36 15,-35-54-15,35 0 16,-36-17-16,18-18 16,-17 0-16,17-18 15,-35 1-15,0-19 16,0 19-16,0-1 0,0-17 16,-17 17-16,-19 0 15,19 18-15,-1 0 16,18 18-16,-17 0 0,34 35 15,1-36-15,-1 1 16,36 17 0,18-17-16,-53-18 15,17 0-15,0-18 16,-35 1 0</inkml:trace>
  <inkml:trace contextRef="#ctx0" brushRef="#br1" timeOffset="21428.3891">20902 7814 0,'0'0'15,"18"88"-15,-1-17 0,19 70 16,-19-71 0,19 54-16,-19-89 15,18 36 1,-17-54-16,0-17 0,-1 0 15,-17-53 1,18 36-16,17-18 16,-17 35-16,35 0 15,-18 17-15,-17 1 16,35 52-16,-53-34 16,35 17-16,-35-36 15,-18 1 1,1-18-16,-1-18 15,0 1-15,1-1 16,17 0-16</inkml:trace>
  <inkml:trace contextRef="#ctx0" brushRef="#br1" timeOffset="21589.4306">21590 8361 0,'18'35'0,"-36"-70"0,53 88 15,-35-36-15,18 1 16,0 0-16,-1-18 16,-17-18-16,0 0 15,0 1-15</inkml:trace>
  <inkml:trace contextRef="#ctx0" brushRef="#br1" timeOffset="21696.9732">21519 8167 0,'-17'-35'0,"34"70"0,-34-88 15,34 71 1,19-1 0,-19 1-16</inkml:trace>
  <inkml:trace contextRef="#ctx0" brushRef="#br1" timeOffset="22144.4071">21802 8378 0,'0'36'16,"0"-72"-16,0 89 0,0-17 16,17-19-16,19 1 15,-19-18-15,36 0 16,-35 0-16,-1 0 16,-17-18-16,18 1 15,-18-1-15,0 0 0,-18 1 16,1-1-16,-1 18 15,1-18-15,-1 18 16,0 0-16,18 18 16,36 0-1,-19-18-15,36 17 16,-18-17-16,1 0 16,-1 0-16,-17 0 0,-1 0 15,18 0-15,-17 0 16,17 0-16,-17 18 15,-18 0 1,18-1-16,-18 1 16,-18 0-1,0-18-15,1 0 16,-19-18 0,19 18-16,-1-35 15,1 17-15,17-17 16</inkml:trace>
  <inkml:trace contextRef="#ctx0" brushRef="#br1" timeOffset="22316.87">22472 7673 0,'18'18'16,"-18"-1"-1,-18 18 1,18-17-16,0 0 0,0-1 16</inkml:trace>
  <inkml:trace contextRef="#ctx0" brushRef="#br1" timeOffset="22440.161">22648 7743 0,'0'0'15,"18"18"-15,-18 0 0,0-1 0,18 1 16,-18 0 0,0-1-16</inkml:trace>
  <inkml:trace contextRef="#ctx0" brushRef="#br1" timeOffset="24141.0224">15804 11007 0,'18'17'62,"0"1"-46,-18 17 0,0 1-16,0 52 15,0-35-15,0 0 16,0 35-16,0-18 0,17 18 16,-17-17-16,18 0 0,17-1 15,1 54-15,-19-36 16,1 88-16,-1-88 15,1 124 1,-18-106-16,18 106 16,-1-107-16,-17 89 15,0-123-15,0 17 16,0-17-16,0 70 16,-17-71-16,17 72 0,-18-72 15,18 1-15,-18 52 16,18-70-16,0 70 15,0-70-15,0 18 16,18-36-16,-18 18 16,18-35-16,-18-36 47,-18 18-32,18-17-15,-18 17 16</inkml:trace>
  <inkml:trace contextRef="#ctx0" brushRef="#br1" timeOffset="24619.452">15998 14235 0,'0'0'15,"0"-18"-15,18 18 16,-18 18 0,0-1 15,0 1-31,0 0 15,18 17-15,-18 0 16,0 0-16,17 18 16,-17-35-16,18 0 15,-18 17-15,18-18 16,-36-17 0</inkml:trace>
  <inkml:trace contextRef="#ctx0" brushRef="#br1" timeOffset="24915.0717">15857 14411 0,'18'71'0,"-36"-142"0,71 194 16,-35-87-16,17 34 15,-17-52-15,35 17 16,-36-35-16,36 18 16,-35-18-16,0-18 15,-1 1 1,19-19-16,-36 19 16,17-19-16,-17 19 15,18-36-15,-18 35 16,-18-35-1,18 18-15,0 0 16</inkml:trace>
  <inkml:trace contextRef="#ctx0" brushRef="#br1" timeOffset="25504.2478">15575 11342 0,'0'0'15,"0"-18"-15,0-17 16,0 17-16,35-52 16,-35 52-16,18-35 15,-18 18-15,18 0 16,-18-1-1,0 19-15,0-1 16,17 18-16,1 53 16,0-18-16,52 71 15,-35-71-15,71 36 16,-53-36-16,53 18 16,-71-35-16,36 17 15</inkml:trace>
  <inkml:trace contextRef="#ctx0" brushRef="#br1" timeOffset="25998.5251">17022 12047 0,'17'36'15,"1"-1"-15,17 18 16,-17-36 0,35 1-16</inkml:trace>
  <inkml:trace contextRef="#ctx0" brushRef="#br1" timeOffset="26131.8611">17286 12118 0,'18'70'16,"-36"-140"-16,53 176 0,-17-71 0,0-17 16,35 35-16,-36-36 15,19 1-15</inkml:trace>
  <inkml:trace contextRef="#ctx0" brushRef="#br1" timeOffset="26532.4226">17903 12259 0,'0'-18'16,"0"36"-16,-17-36 0,17 36 15,0 70 1,17-17-16,1-1 0,17 89 16,1-71-16,-1 71 15,0-106-15,18 53 16,-35-71-1,-1 0-15,19-35 0,-19 18 16,1-18-16,0-18 0,-1 1 16,1-19-16,-18 1 0,0-53 15,-18 35-15,-17-70 16,17 70 0,1-71-16,-1 89 15,0-18-15,18 35 0,0 1 16,0-1-16,18 36 15</inkml:trace>
  <inkml:trace contextRef="#ctx0" brushRef="#br1" timeOffset="27149.693">18680 12876 0,'-18'-35'16,"36"70"-16,-36-88 0,0 53 0,1 0 15,-1 18 1,0 35-1,1-18-15,-19 54 16,36-54-16,-17 0 16,17 0-16,17 1 15,1-36-15,0 0 16,-1-18-16,1 0 0,17-35 16,-17 18-16,0-35 15,-18 52 1,0 0-16,0-17 15,0 53 1,0 17 0,17-17-16,19 35 15,-19-36 1,1 1-16,35-1 16,-18-17-1,-17 0-15,-18-17 16,0-1-16,0-17 15,-18 17-15,18 1 16,0-1-16,0-35 16,0 35-16,0-35 15,0 36-15,18-1 0,17 1 16,-17 17-16,17 0 16,-18 0-16,1 0 15,0 17 1,-1-17-16,1 0 0,-18 18 15</inkml:trace>
  <inkml:trace contextRef="#ctx0" brushRef="#br1" timeOffset="27255.4083">19068 12841 0,'0'18'15,"0"-1"-15,0 1 16,35 17-16,-17-17 16,-1 0-16,1-1 15</inkml:trace>
  <inkml:trace contextRef="#ctx0" brushRef="#br1" timeOffset="27395.2892">19121 12612 0,'0'0'16,"0"-18"-16,17 18 15,1 0 1,-1 18-16</inkml:trace>
  <inkml:trace contextRef="#ctx0" brushRef="#br1" timeOffset="27877.9778">19420 12806 0,'-17'35'16,"17"-17"-16,-18 17 0,18 18 15,0-35-15,0 17 16,0-17-16,35-1 16,-17-17-16,17 0 15,-17-17-15,0-36 16,-18 35 0,0-17-16,-18-1 15,18 19-15,-18-1 16,18 36-1,18 17 1,-18-17-16,18-1 16,17 19-16,-17-36 15,-18 17-15,17-17 0,1 0 16,-18-17 0,0-1-1,0-17 1,17-1-16,1 19 0,-18-1 15,35 0 1,-17 18-16,17 18 16,-17 0-16,0 35 15,-1-36-15,18 19 16,-17-19-16,0 1 16,-1 0-1</inkml:trace>
  <inkml:trace contextRef="#ctx0" brushRef="#br1" timeOffset="28255.9993">20020 12806 0,'0'0'0,"-17"0"0,17 17 15,-18 1-15,18 17 16,0 1-16,35 17 15,-17-36-15,35 36 16,-18-35-16,18-1 16,-18-17-16,18 0 15,-18-17-15,18-1 16,-35 1-16,17-36 16,-35 35-16,0-17 15,-17 17 1,-1 18-16,-53-18 15,54 18-15,-36 36 16,35-19-16,18 1 16,0 17-16,18-17 0,35 17 15,0-17-15,17-1 16,-17-17-16,-18 0 16,1 0-16,-19 0 0,19-17 15</inkml:trace>
  <inkml:trace contextRef="#ctx0" brushRef="#br1" timeOffset="28523.2807">20867 11906 0,'0'71'15,"0"-142"-15,0 177 0,0-71 0,0-17 16,17-18-16</inkml:trace>
  <inkml:trace contextRef="#ctx0" brushRef="#br1" timeOffset="28662.3138">21167 11818 0,'0'71'0,"0"-142"0,0 177 16,0-71-16,0 0 0,0 18 15,0-17-15</inkml:trace>
  <inkml:trace contextRef="#ctx0" brushRef="#br1" timeOffset="57881.013">1182 4798 0,'0'0'0,"-18"0"16,-17 0-16,0 0 15,-1 17-15,1 1 16,0 35-1,0-18-15,17 1 0,0 16 16,18 1-16,-17 18 16,17-1-16,17 1 0,54 53 15,-36-72-15,71 37 16,-53-72-16,53-17 16,-36-17-16,36-54 15,-53 18-15,18-53 16,-54 36-16,-17-54 15,-17 71-15,-54-35 16,18 35-16,-53 0 16,53 36-16,-35 17 15,70 0 1,-17 0-16,18 17 0,17 19 16,17-19-16,1 1 15</inkml:trace>
  <inkml:trace contextRef="#ctx0" brushRef="#br1" timeOffset="58210.4073">1870 5186 0,'0'17'0,"0"-34"0,-18 52 16,18-17 0,18-18-1,-1 0 1,-17-18-16,0 0 16,0-17-1,-17 18-15,17-1 16,-18 18-1,18-18-15,-18 18 16,1 0 0,34 18-1</inkml:trace>
  <inkml:trace contextRef="#ctx0" brushRef="#br1" timeOffset="58465.7127">2170 4568 0,'-18'53'16,"0"18"-16,1-18 15,-19 70 1,1-52-16,0 88 15,0-89-15,17 1 16,0-18-16,18-18 0,0 36 16,0-54-16,0 18 15,18-17-15</inkml:trace>
  <inkml:trace contextRef="#ctx0" brushRef="#br1" timeOffset="58759.9813">2293 5203 0,'18'18'16,"-36"-36"-16,36 54 0,-1-19 15,1 1 1,0 0-16,-1-18 15,1 0-15,0 0 16,-1-18-16,1 0 16,-18-35-16,0 36 15,-18-1-15,-17 1 16,0 17-16,-1 0 16,-17 17-16,1 18 15,-1 18 1</inkml:trace>
  <inkml:trace contextRef="#ctx0" brushRef="#br1" timeOffset="61845.9298">1535 6085 0,'0'-17'16,"0"34"31,0 1-32,17-18 1,-17 18-16,0-1 16,0 1-16,0 0 15,0 17 1,0-17-16,0 34 15,0-34-15,0 53 0,0-54 16,0 54 0,0-36-16,0 18 0,0 53 15,0-36-15,0 89 16,0-88-16,0 105 16,0-88-16,0 89 15,0-107 1,0 124-16,0-106 15,0 1-15,0-1 16,0 18-16,18 88 0,-18-88 16,0 88-16,0-106 15,0 0-15,0 0 0,0-17 16,0 87 0,0-105-16,0 89 15,0-72-15,0 71 16,0-70-16,18 52 15,-18-52-15,0 70 16,17-71-16,-17 54 16,0-71-16,0 53 15,18-71-15,-1 35 16,1-52-16,-18 17 16,18-17-16,-1 0 15,-17-1-15,0 19 16,0-19-16,0 1 15,0 17-15,0-17 16,0 17-16,18-35 16,-18-18-1</inkml:trace>
  <inkml:trace contextRef="#ctx0" brushRef="#br1" timeOffset="62102.3736">1446 10354 0,'0'0'16,"18"53"-16,0-35 0,17 35 16,-35-18-16,35 35 15,-17-17 1,0 18-16,17-36 15,0 18-15,0-53 16,1 0-16,-1 0 0,-17-18 16,34-52-16,-34 17 15,17-53 1,-17 53-16,-18 0 0</inkml:trace>
  <inkml:trace contextRef="#ctx0" brushRef="#br1" timeOffset="63036.967">1252 6244 0,'18'0'15,"-18"-17"1,35-36-16,-17 17 16,17-69-16,-17 52 15,-1 0-15,1 0 16,-18 0-16,18 0 15,-18 18-15,0 17 16,17 18-16,1 18 16,-18 17-16,35 18 15,-17-36-15,17 36 16,-17-35 0,17 35-16,0-35 0,-17-1 15,17-17-15,1 18 16,17 0-16,-36-18 15,1 17-15</inkml:trace>
  <inkml:trace contextRef="#ctx0" brushRef="#br1" timeOffset="63953.4129">229 7320 0,'0'-17'15,"18"17"1,0 17-16,-1 54 16,19-18-1,-19 0-15,1 17 0,-1 1 16,36 52-16,-35-70 16,-18 0-16,18-18 0,-18-17 15,17 0-15,-17-36 16,-17-17-1,-1-1-15,0-17 16,18 0-16,-17 18 0,-1-71 16,18 53-16,0-52 15,18 69-15,-1-17 16,19 53-16,-1-17 16,-17 34-1,17 19-15,-35-1 16,0 36-16,0-36 15,0 0-15,-18 36 16,18-54-16,0 19 16,18-19-16,17 1 15,-17-1-15,52 1 16,-34 0-16,-1-1 16,-18 1-16,19 35 0,-36-35 15,-36 35-15,1-36 16,0 1-16,-18 17 0,-35-17 15,35-1 1,-18-17-16,54-17 16,-1-1-16,36-17 15</inkml:trace>
  <inkml:trace contextRef="#ctx0" brushRef="#br1" timeOffset="64115.7319">829 7726 0,'18'35'16,"-36"-70"-16,36 105 0,-1-34 15,1-19-15,-18 1 16,18-18-16,17 18 0,-17-18 16,-18-18-16</inkml:trace>
  <inkml:trace contextRef="#ctx0" brushRef="#br1" timeOffset="64226.4972">741 7497 0,'17'0'16</inkml:trace>
  <inkml:trace contextRef="#ctx0" brushRef="#br1" timeOffset="64676.2015">988 7638 0,'-18'53'0,"36"-106"0,-36 141 16,36-53-16,-18-17 16,35-1-16,-17 1 15,-1-18 1,1-18-16,0 18 0,-1-35 15,-17 17 1,-17-17-16,-1 35 16,0-17-1,1 17-15,-1 0 16,18 17 0,18-17-16,-1 18 15,-17-1-15,18-17 0,17 0 16,-17 0-16,0 0 15,-1 0-15,1 0 16,-1 0-16,1 0 16,0 18-1,-1 0-15,1-1 16,-18 1-16,0 0 0,0-1 16,-18-17-1,-17 0 1,17 0-16,-17-17 15,18 17-15,-1-18 16</inkml:trace>
  <inkml:trace contextRef="#ctx0" brushRef="#br1" timeOffset="65487.8845">0 7108 0,'0'18'16,"0"17"-1,0 1-15,0-1 16,0-17-16</inkml:trace>
  <inkml:trace contextRef="#ctx0" brushRef="#br1" timeOffset="65623.5723">53 7091 0,'18'0'0,"-1"17"15,1 1-15,-18 0 16,17-1-16,19 1 0,17 17 16,-18-35-16</inkml:trace>
  <inkml:trace contextRef="#ctx0" brushRef="#br1" timeOffset="65900.6752">1058 6932 0,'0'0'16,"-17"0"-16,17 18 0,0-1 16,0 1-1,17 17-15,1-35 16</inkml:trace>
  <inkml:trace contextRef="#ctx0" brushRef="#br1" timeOffset="66017.9841">1182 6932 0,'0'18'16,"0"-1"-16,17 19 15,-17-19-15,0 1 16</inkml:trace>
  <inkml:trace contextRef="#ctx0" brushRef="#br1" timeOffset="108382.2736">406 8484 0,'17'0'31,"19"-35"-15,17 35-16,52-35 15,-34 17-15,52 0 16,-52 1-16,0 17 0,-19-18 16,37 18-16,-54 0 15,-17 0-15</inkml:trace>
  <inkml:trace contextRef="#ctx0" brushRef="#br0" timeOffset="141949.4444">9807 8537 0,'18'0'32,"52"0"-32,1 0 15,88 0-15,-36 0 16,1 18-16,-1-18 0,212 18 16,-158-1-16,193-17 15,-176 0 1,159 0-16,-177 0 15,-17 0-15,88 0 16,-159-17-16,-17 17 0,-18 0 16,-53 17-16</inkml:trace>
  <inkml:trace contextRef="#ctx0" brushRef="#br0" timeOffset="143685.5971">17780 9119 0,'88'0'15,"-17"-17"-15,123-1 16,-71 18-16,177-18 16,-141 1-16,17-1 15,212 18-15,-176-18 16,211 18 0,-211 0-16,229 0 15,-229 18-15,158 0 16,-211-18-16,105 17 15,-158 1-15,0-18 16,-71 18-16</inkml:trace>
  <inkml:trace contextRef="#ctx0" brushRef="#br0" timeOffset="144362.8025">18344 13353 0,'0'17'15,"18"1"-15,53 0 16,-18-1-16,35 1 15,159-1-15,-89-17 16,178 0-16,-142 0 16,-18 0-16,18 0 15,0 18-15,141-18 0,-211 0 16,34 18 0,-122-18-16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30T01:38:59.649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15734 4445 0,'0'0'0,"0"-18"0,-35 1 15,17 17-15,-35 0 16,35 17-16,-52 54 16,35-18-16,-1 0 15,1 70-15,35-52 16,0 70-16,18-88 16,52 53-16,-17-53 15,0-36-15,88 18 16,-70-17-16,70-36 15,-71-17-15,-17 18 16,0-19-16,-17 1 0,-19-71 16,-17 53-16,-35-53 15,0 54-15,-18-1 16,0 0-16,0 17 0,-53-34 16,71 35-1,-36 17-15,54 18 16,-1 18-16,18-1 15,53 18-15,-36 1 16</inkml:trace>
  <inkml:trace contextRef="#ctx0" brushRef="#br0" timeOffset="453.5248">16563 4886 0,'0'0'15,"18"0"17,-1-18-17</inkml:trace>
  <inkml:trace contextRef="#ctx0" brushRef="#br0" timeOffset="967.4855">16845 4516 0,'35'-18'16,"1"18"-16,-19-18 15,1 18-15,17-17 0,18 17 16,-35-18 0,17 18-16,-35-18 15,-35 18 1,17 0-16,-17 0 15,-18 18-15,18-18 16,-18 35 0,18-17-16,-1 35 15,36-36-15,0 36 16,18-17-16,52 17 16,-34-18-16,17 0 15,0-17-15,-1 17 0,19 18 16,-36-35-16,1 35 15,-36-36-15,-36 18 16,1-17-16,-53 17 16,35-17-16,-53 0 15,53-18-15,0 0 16,36 0 0,34-18-16,1 18 15,52-35-15</inkml:trace>
  <inkml:trace contextRef="#ctx0" brushRef="#br0" timeOffset="1370.4593">17551 4815 0,'-18'0'16,"0"18"-1,18 0-15,0 35 16,0-36-16,0 1 0,18 17 15,17-17 1,-17-18-16,17 0 16,-17-18-16,0 18 15,-18-35-15,0 17 16,0 1-16,0-1 16,-53-35-16,17 35 15,1 1 1,35-1-16,18 18 31</inkml:trace>
  <inkml:trace contextRef="#ctx0" brushRef="#br0" timeOffset="1632.9727">18080 4392 0,'0'0'16,"18"-18"-16,-18 1 0,0 34 16,-18 1-16,0 17 15,-35 54 1,36-19-16,-54 71 16,18-53-16,-17 71 15,34-106-15,1 18 0,0 17 16,17-53-16,18 0 15,-17 1-15,17-19 0,0 19 16,0-19-16</inkml:trace>
  <inkml:trace contextRef="#ctx0" brushRef="#br0" timeOffset="1943.6824">18150 5133 0,'0'0'16,"-17"53"-16,17-36 15,17 19-15,-17-19 0,36 1 16,-19-18-16,36-18 15,-35 18-15,0-17 16,-1-19-16,1 19 0,-18-18 16,-18-1-1,-35-17-15,36 36 16,-54-1-16,36 18 16,-36 18-16</inkml:trace>
  <inkml:trace contextRef="#ctx0" brushRef="#br0" timeOffset="4774.6249">16387 7391 0,'0'0'0,"0"-18"0,17 36 31,-17 70-31,0-18 16,0 72-1,0-54-15,-17 88 16,17-88-16,0 53 15,0-88-15,17 36 16,-17-54-16,35 18 16,-17-36-16</inkml:trace>
  <inkml:trace contextRef="#ctx0" brushRef="#br0" timeOffset="5075.2568">16828 7955 0,'0'18'16,"0"17"-16,0 0 0,0-17 15,52 0 1,-16-1-16,17-17 15,-36-17-15,19-19 16,-19 1-16,-34 0 16,17 17-16,-53-17 15,35 35-15,-17-18 16,17 18-16,0 0 16,36 18-1</inkml:trace>
  <inkml:trace contextRef="#ctx0" brushRef="#br0" timeOffset="5329.8312">17551 7338 0,'-36'35'16,"19"71"-16,-18 53 15,-1-71-15,19 0 16,-36 71 0,17-71-16,1 53 15,17-70-15,-17 34 16,18-69-16,17-1 0,0 0 16,0-17-1,17-36-15</inkml:trace>
  <inkml:trace contextRef="#ctx0" brushRef="#br0" timeOffset="5596.6215">17780 7990 0,'0'18'15,"0"-36"-15,-18 54 0,18-1 16,0 0-16,0 1 0,0-1 15,0-18-15,18 36 0,0-53 16,35 18-16,-36-18 16,1-18-16,17-17 15,-17 17-15,-18-52 16,-18 52-16,-17-35 16,0 36-16,-18-1 15,35 18-15,-35 18 16</inkml:trace>
  <inkml:trace contextRef="#ctx0" brushRef="#br0" timeOffset="6954.3861">16016 10266 0,'-88'17'0,"176"-34"0,-211 70 15,17 35 1,71-35-16,-1 17 0,1 1 0,35 88 16,0-89-1,53 71-15,-18-70 16,71 17-16,-35-53 16,-1-17-16,71-18 15,-53-18-15,36-70 16,-89 53-16,0-18 15,-17-70-15,-36 70 16,-52-71-16,17 54 16,-70-19-16,70 54 15,-71-18 1,71 53-16,18 0 16,17 0-16,1 18 0,34 35 15,1-18-15</inkml:trace>
  <inkml:trace contextRef="#ctx0" brushRef="#br0" timeOffset="7644.251">16845 10848 0,'0'18'15,"18"-18"32,-18-18-47,17 18 32,1 0 46,0 0-63,-18-18 1,-18 1 15,0 17-15,36 17 31</inkml:trace>
  <inkml:trace contextRef="#ctx0" brushRef="#br0" timeOffset="8049.1257">17568 10301 0,'0'0'16,"-35"0"-16,17 0 0,-52 71 15,52-18-15,-17 0 16,17 17-16,1 1 0,-1-1 16,0 71-16,36-88 15,17 71 1,-17-89-16,53 36 16,-54-54-16,36-17 0,18 0 15,-54-17-15,19-54 16,-19 53-16,-17-17 15,-17 0-15,-19-36 16,1 36-16,-36 0 16,54 17-16,-36 0 15,35 18-15,18 18 16</inkml:trace>
  <inkml:trace contextRef="#ctx0" brushRef="#br0" timeOffset="8365.9376">18009 10724 0,'0'18'31,"0"17"-31,0-17 16,18-18-16,-18 18 0,35-1 16,-17-17-1,-18-17 1,0-19 0,-18 19-1,1-1-15,17 0 16,-18 1-1,36 17-15</inkml:trace>
  <inkml:trace contextRef="#ctx0" brushRef="#br0" timeOffset="8622.1612">18450 10336 0,'0'18'0,"-17"17"16,17 18-16,-53 71 15,35-54-15,-17 1 0,0 17 16,-1 0-16,-34 71 16,34-88-16,1 52 15,18-88-15,-1 1 16,36 16-16,-1-52 15,36-35 1</inkml:trace>
  <inkml:trace contextRef="#ctx0" brushRef="#br0" timeOffset="8874.2308">18521 11024 0,'0'0'0,"0"36"0,0-19 0,0 36 15,0-18 1,35 1-16,-17-19 16,35 1-16,-18-18 15,53 0 1,-35-35-16,-35 17 16,-1 0-16,-17 1 0,-17-36 15,-1 35-15,-52-35 16,17 36-16,17-1 15,-17 18-15,18 0 16,-18 0-16</inkml:trace>
  <inkml:trace contextRef="#ctx0" brushRef="#br0" timeOffset="10317.8677">15963 13476 0,'-53'-18'15,"36"18"-15,-36 71 0,17-18 16,19 70 0,17-52-16,0-18 15,17-18-15,36 53 16,-17-70-16,-1 0 0,0-1 0,18-17 16,-18 0-16,1 0 15,17-53-15,-53 36 16,17-19-16,-17-16 0,-17 16 15,-36-52-15,17 35 16,1 18-16,-35-18 16,34 35-16,1 1 15,17 17-15,18 17 16,18 1-16,17 17 16,36 18-16</inkml:trace>
  <inkml:trace contextRef="#ctx0" brushRef="#br0" timeOffset="10513.2379">16545 13705 0,'-17'-17'16,"17"-1"-1,0 1 1,0-1-1,-18 18 1,18-18-16,-18 18 16</inkml:trace>
  <inkml:trace contextRef="#ctx0" brushRef="#br0" timeOffset="11002.1224">17198 13476 0,'0'-35'15,"0"70"-15,-18-105 0,-17 52 16,17 18-16,-17-18 0,-18 18 15,36 18-15,-1 0 0,0-1 16,18 36-16,0-18 0,36 54 16,-19-36-16,18-1 15,-17 1-15,17-17 16,18 52-16,-17-53 16,-1 36-16,-35-36 15,0-17-15,-18-1 0,1 1 16,-1-18-16,-17 0 15,-36 0-15,36-18 16,-18-35-16,35 18 16,18-36-16,0 19 15,53-54-15,-18 53 16,36-53 0,-18 71-16,-18-1 0,-17 19 15,17-19-15,-35 19 0,18-1 16,-18 1-16,-18 17 15,0 17 1,1-17-16</inkml:trace>
  <inkml:trace contextRef="#ctx0" brushRef="#br0" timeOffset="11268.7052">17639 13758 0,'0'0'16,"-18"18"-16,18 0 15,0-1-15,18 1 0,17 0 16,-17-18 0,17-18-16,0 0 15,1-17-15,-36 17 16,0 1-16,0-1 0,0-17 15,-18 17-15,0 1 16,18-1 0</inkml:trace>
  <inkml:trace contextRef="#ctx0" brushRef="#br0" timeOffset="11468.9139">18168 13229 0,'18'18'0,"-18"17"16,-18 71-16,0-36 15,-17 89-15,0-53 16,0-18-16,-36 89 16,53-107-16,1 36 15,17-71-15,0-17 16,0 0-16</inkml:trace>
  <inkml:trace contextRef="#ctx0" brushRef="#br0" timeOffset="11709.1973">18344 14005 0,'0'0'0,"0"36"0,18-19 15,0 1-15,-1-1 16,19-17-16,-19 0 0,19-17 16,-19-18-1,-17 17-15,-17-17 16,17 17-16,-53-17 16,35 17-16,-35 0 15,35 18-15</inkml:trace>
  <inkml:trace contextRef="#ctx0" brushRef="#br1" timeOffset="17565.1829">7391 16157 0,'0'0'16,"0"18"-16,0 0 0,0 105 16,0-35-16,17 106 15,1-106-15,0-17 16,35 52 0,-18-87-16,35-19 15,-17-17-15,18-53 16,-36 1-16,-17-1 0,17-36 15,-35 54-15,18-18 16,-1 53 0,1 18-16,0 17 15,35 36 1,-18-36-16,0 18 0,36 17 16,17-52-1,-35-18-15,-18 0 16,0-35-16,1-18 15,-19 18-15,-17-54 0,-17 54 16,-36-53 0,17 35-16,-17-18 15,18 54-15,18-1 16,17 1-16,0-1 0,17 0 16,18 1-16</inkml:trace>
  <inkml:trace contextRef="#ctx0" brushRef="#br1" timeOffset="18148.72">8449 16051 0,'0'0'15,"0"18"-15,18 17 16,-1 1-16,1 17 0,17 70 16,-17-52-16,0-1 15,-1 54-15,1-72 16,-1 19-1,-17-36-15,0-17 16,18-36 0,-18 1-1,0-1-15,0 0 0,18-17 16,-1 35-16,1 0 16,0 0-16,-1 35 15,1 1-15,17-1 16,-17-17-16,17-18 15,0 17-15,1-34 16,-19 17-16,1-18 16,0 0-1,-18 1-15,-36 17 16,36 17-16,-17-17 16,-1 18-16,18 0 0,0 17 15,0-17-15,18-1 16,-1 1-16,1-18 15,35 0 1,-18 0-16,-17 0 16,-1-18-16,1 18 0,-18-35 15,0 17 1,-18-17-16,18 17 16,-17 18-1,34 0 1,1 18-1,0-18 1,-1 0-16,1-18 16,-18 1-1</inkml:trace>
  <inkml:trace contextRef="#ctx0" brushRef="#br1" timeOffset="18271.9065">9137 16686 0,'18'-17'16,"-1"-1"-1,19 18 1,-19-18-16,36 1 15,-18-1-15,54-17 16,-72 17-16,36-17 16,-53 17-16</inkml:trace>
  <inkml:trace contextRef="#ctx0" brushRef="#br1" timeOffset="18411.3666">9278 16510 0,'0'0'16,"18"88"-16,-1-35 0,19 35 16,-19-52-16,1-1 15,35 0-15</inkml:trace>
  <inkml:trace contextRef="#ctx0" brushRef="#br1" timeOffset="18938.7341">10866 16404 0,'0'53'0,"0"-106"0,0 141 15,17-17 1,-17-18-16,18-36 16,17 19-16,-17-19 0,17 1 15,-17-18-15,35 0 0,-18-18 16,0-17-16,-17 17 16,-1-17-16,19 18 15,17-36-15,-36 35 16,54 18-16,-36 18 15,-17-1-15,35 54 16,-53-36-16,17 0 16,-17-17-16,0 0 0,0-1 15,-17 1-15,-36-18 16,17 0-16,-52-53 16,35 35-16</inkml:trace>
  <inkml:trace contextRef="#ctx0" brushRef="#br1" timeOffset="19037.3816">10918 16193 0,'53'-18'15,"-106"36"-15,142-36 16</inkml:trace>
  <inkml:trace contextRef="#ctx0" brushRef="#br1" timeOffset="20100.8701">12929 16422 0,'0'0'16,"-17"-18"-16,17 1 0,-18 17 16,0-18-16,1 36 15,-1 17 1,0 0-16,1 0 0,-1 1 16,18 17-16,0-18 0,-17 0 15,34 18-15,-17-35 16,35-1-1,-17-17-15,35-17 16,-35-1-16,17-17 16,-35-1-16,18-16 15,-18 16-15,0 19 16,0-19-16,-18 36 0,18-17 16,0-1-16,0 36 15,18-1 1,-18 1-16,35 17 15,-17-35-15,17 18 16,-18-18-16,1 0 16,0 0-1,-1 0-15,-17-18 16,18 36-16,0 0 16,-1 34-1,1-34-15,0 17 16,-1-17-16,36 0 15,-35-18-15,-1 0 16,1 0-16,-18-36 16,-18 19-1,18-1-15,-17-17 16,17 0-16,0-18 16,0 35-16,0 0 0,17-17 15,1 35-15,17-18 16,-17 18-16,0 0 15,-1 0-15,1 0 0,-1 0 16,1 0 0,0 0-16,-1 0 0,-17 18 31,0 17-31,0-17 16,0 17-16,0 1 0,0-1 15,0-18-15,0 54 16,18-53-16,17-1 15,-17-17-15,35-17 16,-35-1-16,-1 0 16,1-35-16,-18 36 0,-18-54 15,18 54 1,-35-1-16,17 0 0,1 18 16,-36-17-16,35 17 15,0 0-15,36 0 16,0 0-16</inkml:trace>
  <inkml:trace contextRef="#ctx0" brushRef="#br1" timeOffset="20284.0548">13829 16475 0,'0'17'15,"0"1"-15,0 0 16,0 17-16,18 0 15,-1-17-15,18 17 16,-17-17-16,0-36 31,-18 0-31</inkml:trace>
  <inkml:trace contextRef="#ctx0" brushRef="#br1" timeOffset="20390.9311">13794 16316 0,'0'-18'16,"0"36"-16,17-36 16</inkml:trace>
  <inkml:trace contextRef="#ctx0" brushRef="#br1" timeOffset="21563.9218">14182 16475 0,'-18'-18'16,"18"0"-16,-18 18 15,18-17 1,-17 17-16,-1 0 0,0 17 15,1 19 1,-1-1-16,18-17 16,0 17-16,0-17 0,18 34 15,-1-34 1,36-18-16,-35 0 16,0-35-16,-1 17 0,19-52 15,-36 17-15,0-35 16,0 35-16,-18-36 15,18 37 1,-35-1-16,-1 17 16,-17 54-1,36 53 1,34 17 0,1-35-16,17 52 15,36-16-15,-36-54 16,1 0-16,34 0 15,1-17 1,-54-36 0,1-17-16,0-18 15,-18 36-15,0-19 16,0 19-16,-18 34 31,0 1-31,18 17 16,0-17-16,0 0 15,18-1 1,0 1-16,17-18 16,-18 0-16,1 0 15,0-18-15,-18 1 0,0-1 16,0 0 0,-18 18-16,18 18 31,0 17-16,18-35-15,-1 18 16,1-18-16,17 0 16,-17-18-1,-18 1-15,18-1 0,-18 0 16,0 1-16,0-1 0,-18-17 16</inkml:trace>
  <inkml:trace contextRef="#ctx0" brushRef="#br1" timeOffset="21869.3377">14587 16140 0,'36'88'16,"-19"-35"-16,1 0 15,17 35-15,-17-53 16,-1 36-16,-17-54 15,18 1 1,0-36-16,-1 1 31,-17 34-31,18-17 16,-18 36-16,-18-1 16,1-18-16,-1 1 15,0 0-15,-17-18 16,18-18-16,17 0 15,0-17-15,0 0 16</inkml:trace>
  <inkml:trace contextRef="#ctx0" brushRef="#br1" timeOffset="22164.4576">14852 16210 0,'0'124'16,"0"-71"-16,0-1 15,35 37 1,-17-54-16,17 0 0,-17-17 16,17-1-16,-17-17 15,17 0-15,-17-17 0,-1 17 0,1-18 16,-18 1-16,0-1 0,0-17 16,-18 17-16,-17 18 15,17 0-15,1 53 16,17-35-16,0 17 15,0 0-15,35-17 16,-17-1-16,35 1 0,-1-18 16,19 0-16,176 0 15,-141-18 1</inkml:trace>
  <inkml:trace contextRef="#ctx0" brushRef="#br1" timeOffset="22607.8216">16369 15804 0,'0'0'16,"0"124"-16,18-54 0,-1 1 0,18 53 15,-17-72-15,17 37 16,-35-72 0,18 1-16,-18 0 15,18-36 1,-1-17-16,19 17 15,-19 18-15,36-18 0,18 36 16,-36 17 0,36 36-16,-54-36 15,1 0-15,-18 18 16,-18-35-16,-17 17 16,17-35-16,-17 0 15,0 0-15,17-17 0,0-1 0,1 0 16,-1-35-1,18 18-15</inkml:trace>
  <inkml:trace contextRef="#ctx0" brushRef="#br1" timeOffset="22742.1957">16951 16281 0,'0'0'16,"53"35"-16,-18 0 0,0 18 15,-17-35 1,0-1-16,-1 1 0,1-18 15</inkml:trace>
  <inkml:trace contextRef="#ctx0" brushRef="#br1" timeOffset="22853.3364">17092 16193 0,'18'0'16,"-1"0"-1</inkml:trace>
  <inkml:trace contextRef="#ctx0" brushRef="#br1" timeOffset="23326.6192">17286 16387 0,'-35'35'16,"70"-70"-16,-70 105 0,17-35 0,36-35 15,-18 18-15,53 0 16,-36-1-16,36-34 16,-35 17-16,0-18 15,-1 18-15,-17-18 0,0-17 16,-17 17-16,17 1 16,-18-1-16,0 1 0,1 17 15,-1 0-15,0 17 16,18 1-1,18-1-15,0 19 16,-1-19-16,1 1 16,0 0-16,-1-18 0,1 17 0,0-17 15,-1 0 1,1 0-16,-1-17 16,1-1-16,0 0 0,-1 18 15,1-17-15,17-1 16,-17 18-16,0 0 0,-1 0 15,1 18-15,-1-1 0,1 19 16,-18-19-16,0 1 16,-18-18-1,-17 0-15,18 0 16,-19 0-16,36-18 16,-17 1-16,17-19 15</inkml:trace>
  <inkml:trace contextRef="#ctx0" brushRef="#br1" timeOffset="23580.9072">17903 15769 0,'106'18'16,"-212"-36"-16,265 36 0,-71-1 15,-52 1-15,-19-18 16,-17 18-16,0-1 0,-35 36 16,17-17-16,-52 52 15,52-71-15,1 19 16,-1-19-16,18 19 0,0-19 16,18 1-16,-1 0 15,1-18-15,0 17 0</inkml:trace>
  <inkml:trace contextRef="#ctx0" brushRef="#br1" timeOffset="23694.2635">18292 16439 0,'0'18'0,"0"-36"0,0 18 16</inkml:trace>
  <inkml:trace contextRef="#ctx0" brushRef="#br1" timeOffset="35026.8">15187 5627 0,'18'0'16,"-1"17"0,107-17-1,-36 0-15,18-17 0,35 17 16,0-18-16,18 18 0,17 0 16,-17 0-16,194 0 15,-177 0-15,18 0 16,-17 0-16,175 0 15,-193 0-15,0 0 16,0-17-16,-36 17 0,71-36 16,-141 36-16,0-17 15</inkml:trace>
  <inkml:trace contextRef="#ctx0" brushRef="#br1" timeOffset="39770.7724">15822 7444 0,'-18'-18'0,"1"18"16,-1-18-16,1 18 16,34 18 15,54 17-31,-18 1 15,70 34-15,-35-17 16,1-18-16,-1 18 16,35 18-16,124 35 0,-106-36 15,159 54 1,-141-71-16,123 70 16,-141-70-16,124 35 15,-159-53-15,52 36 16,-105-36-16,0-17 0,0 35 15,-53-36 1,-18 1 0,-17-18-16,0 0 15</inkml:trace>
  <inkml:trace contextRef="#ctx0" brushRef="#br1" timeOffset="40138.315">15946 8696 0,'0'0'16,"17"-18"-16,54-17 16,-36 0-16,106-36 15,-53 18-15,1 0 16,34 0-16,0-17 0,177-89 16,-141 89-1,0-19-15,17 19 0,159-89 16,-158 89-16,123-54 15,-177 89-15,71-18 16,-159 35-16,-17 18 16</inkml:trace>
  <inkml:trace contextRef="#ctx0" brushRef="#br1" timeOffset="41566.8757">14887 6174 0,'-17'0'0,"17"17"47,0 36-31,0 0-16,0 71 16,0-54-16,0 1 15,0 123-15,0-88 16,-18 123-16,18-106 15,-18 124-15,1-123 16,-19 123 0,36-106-16,-35 123 15,17-123-15,18 1 0,-17-1 16,-1 0-16,-17 123 16,17-122-16,1 87 15,-1-106-15,0 71 16,18-105-16,0 69 15,0-87-15,0 17 16,0-53-16,0 1 16,0-19-16,0 1 15,-17-36 17,17 1-32</inkml:trace>
  <inkml:trace contextRef="#ctx0" brushRef="#br1" timeOffset="41917.2158">14199 9895 0,'36'36'16,"-19"-19"-16,1 19 0,35 34 16,-18-17-16,36 35 15,-36-52 1,35 52-16,-52-53 16,35 18-16,-35-35 15,35-18 1,-36 0-16,18-53 15,18-36-15,0 1 16,-35 53-16,17-53 16,-35 53-16,18 17 15,0-53-15,-18 54 16</inkml:trace>
  <inkml:trace contextRef="#ctx0" brushRef="#br1" timeOffset="42501.5672">14393 6332 0,'0'0'16,"18"-35"-16,0 17 0,52-34 15,-35 16 1,1 19-16,70-54 16,-54 53-16,37-17 15,-36 35-15,-18 0 0,18 18 16,-36 17-16,19 36 16,-36-36-1,17 0-15,1 0 0,-18 1 16,18-19-16,35 36 15,-18-35-15,0-18 0,0 18 16,-17-18-16</inkml:trace>
  <inkml:trace contextRef="#ctx0" brushRef="#br1" timeOffset="43124.0245">12753 7408 0,'0'0'15,"0"-17"-15,-18 17 0,-17 0 16,35 17-16,-18 72 16,18-1-1,0-35-15,36 35 16,-19-53-16,54 18 15,-36-35-15,18-18 16,-18 0-16,1 0 0,34-36 16,-35 1-1,-17-18-15,-18 18 0,0 0 16,-18-1-16,1 1 16,-36 0-16,18 17 15,-54 1-15,54 17 16,-18 0-1,53 17-15,0 1 0,0-1 16,18 1-16</inkml:trace>
  <inkml:trace contextRef="#ctx0" brushRef="#br1" timeOffset="43313.5149">13406 7726 0,'0'0'0,"17"0"47,1 0-31,-1 0 0,1 0-16</inkml:trace>
  <inkml:trace contextRef="#ctx0" brushRef="#br1" timeOffset="43545.8201">13741 7303 0,'0'17'15,"0"-34"-15,17 52 16,-17 35-16,18-17 15,0 53-15,-18-35 16,17 34 0,1-52-16,-18 0 0,18-17 15,-18 34-15,0-35 16,0 1-16</inkml:trace>
  <inkml:trace contextRef="#ctx0" brushRef="#br1" timeOffset="58773.4435">15028 11183 0,'0'18'16,"-17"17"-16,17 18 15,0-18 1,0 18-16,17 0 0,1 88 16,0-70-16,-1 17 15,1 0-15,0 18 0,-18 17 16,17 107-16,-17-124 16,18-1-16,-1 72 15,-17-107-15,18 54 16,-18-71-16,18 35 15,-18-70-15,0 34 16,0-34-16,0 0 16</inkml:trace>
  <inkml:trace contextRef="#ctx0" brushRef="#br1" timeOffset="59057.1161">14958 12859 0,'0'0'15,"35"53"-15,-17-18 0,-1 36 16,1-19-16,0-16 16,-1-1-16,1 18 0,35 0 15,-36-18-15,19-17 16,-19-18-16,19 0 15,-19-36-15,-17-34 16,18 17-16,-18-53 16,0 53-1,0-70-15,0 70 0,-18-53 16,1 35 0</inkml:trace>
  <inkml:trace contextRef="#ctx0" brushRef="#br1" timeOffset="59424.3431">14781 11483 0,'18'-18'16,"0"1"-1,-1-36 1,-17 17-16,18 19 0,-18-54 16,18 54-16,-18-19 15,17 1-15,1 17 16,-18 36-1,18-18-15,-1 53 16,1-35-16,-1 17 16,36 0-16,-35-35 15,0 18-15,17-18 16,0 17-16</inkml:trace>
  <inkml:trace contextRef="#ctx0" brushRef="#br1" timeOffset="60007.961">13635 11942 0,'-18'-18'15,"36"36"-15,-53-71 0,17 35 16,0 18-16,-17 0 16,17 18-16,-35 35 15,36-18-15,17 71 16,0-53-16,17 35 15,1-53-15,0 0 16,17-17-16,0 0 0,1-18 16,-1 0-16,18-18 15,-36 0-15,1-17 16,0 17-16,-18-17 0,0 0 0,-36-18 16,19 18-1,-54-1-15,36 19 16,-18-19-16,35 19 15,1 17-15,17 17 16,17 1 0</inkml:trace>
  <inkml:trace contextRef="#ctx0" brushRef="#br1" timeOffset="60153.2307">13899 12224 0,'0'0'15,"18"-18"17,0-17-17</inkml:trace>
  <inkml:trace contextRef="#ctx0" brushRef="#br1" timeOffset="60397.328">14093 11924 0,'18'0'16,"-36"0"-16,54 18 0,-19-18 0,1 35 15,0 0-15,-18-17 16,0-1-16,0 36 16,0-17-16,-18 16 15,18-34-15,0 0 16,0-1-16,0 1 0,18-18 15,17 18 1,0-18-16,1-18 16,-19 18-16,1 0 15</inkml:trace>
  <inkml:trace contextRef="#ctx0" brushRef="#br1" timeOffset="61115.2737">14093 11924 0,'0'-18'15,"0"1"1,-17 17 0,-1 0-1,1 0-15,-1 17 16,-17 1-16,17 0 15</inkml:trace>
  <inkml:trace contextRef="#ctx0" brushRef="#br0" timeOffset="92847.0539">24659 4498 0,'-17'-18'15,"-1"1"-15,0 17 16,1-18-16,-54 18 15,36 18-15,-18 35 16,18-1-16,-1 1 16,19 18-16,17 0 0,0 52 15,17-52-15,54 17 16,-36-53-16,18 0 16,0 1-16,18-19 0,52-17 15,-70 0-15,53-35 16,-71 17-16,0-35 15,-35 0-15,-17-17 16,-1 17-16,-70-53 16,35 53-1,-53-35-15,53 70 16,-17-35-16,52 53 16,-17 0-16,35 18 15,17 17-15,19-17 16,-1 17-16,18-17 0</inkml:trace>
  <inkml:trace contextRef="#ctx0" brushRef="#br0" timeOffset="93025.122">25312 4974 0,'17'0'15,"1"18"-15,0-18 16,17 0 0,-17-18-1</inkml:trace>
  <inkml:trace contextRef="#ctx0" brushRef="#br0" timeOffset="93447.6575">25735 4551 0,'53'-18'16,"-35"18"-16,17-17 0,-17 17 15,17-18-15,-17 18 0,-1-18 16,-52 36-1,0 0 1,-1 17-16,1-18 0,-35 36 16,52-17-1,0 34-15,18-34 16,18 34-16,0-52 16,17 17-16,-18-17 0,36 17 15,18 18 1,-36-18-16,18 0 15,-35-17-15,-18 0 0,0-1 16,-53-17 0,18 0-16,-36 0 15,18 0-15,-17 0 16,52 0-16,0 0 16,18-17-16,18 17 15</inkml:trace>
  <inkml:trace contextRef="#ctx0" brushRef="#br0" timeOffset="93748.6872">26476 4886 0,'-18'0'15,"1"0"-15,-1 18 0,-35-1 16,53 1-1,-17 0-15,34-1 16,-17 1-16,18-18 0,35 0 16,-36 0-16,1 0 15,17-18 1,-17-17-16,-18 17 16,0 1-16,-35-1 15,-1 0 1,19 18-16,-1 0 0,0 0 15,36 0 1</inkml:trace>
  <inkml:trace contextRef="#ctx0" brushRef="#br0" timeOffset="94008.2428">26829 4568 0,'0'0'0,"35"-70"0,-17 35 15,17-18-15,-35 35 16,35 18-16,-35 18 16,0-1-16,0 19 0,-35 69 15,17-34-15,-17 53 16,0-54 0,-18 54-16,18-54 15,17-17-15,-53 70 16,1-34-1,52-36-15,1-18 0,17-17 0,0 17 16,17-35 0</inkml:trace>
  <inkml:trace contextRef="#ctx0" brushRef="#br0" timeOffset="94275.5687">27058 5168 0,'0'18'16,"0"-36"-16,-18 53 16,18-17-16,0 0 15,18-1-15,17 1 16,-17-18-16,17 0 16,-17-18-1,17-17-15,-35 17 16,0 1-16,0-18 15,-35-1 1,17 19-16,1 17 0,-36-18 16,-18 18-1</inkml:trace>
  <inkml:trace contextRef="#ctx0" brushRef="#br0" timeOffset="95265.1151">25100 7567 0,'0'18'31,"0"52"-15,0 1-16,0 70 16,0-70-16,0-1 0,0 1 15,0 52-15,0-52 16,35 17-16,-17-35 15,17 0 1,-17-36-16,17-17 16,-17 0-16</inkml:trace>
  <inkml:trace contextRef="#ctx0" brushRef="#br0" timeOffset="95577.084">25629 8202 0,'-17'35'16,"17"-17"-16,0 17 16,0-17-16,17 0 0,1-18 15,0 17-15,-1-17 0,1 0 16,35 0-16,-36 0 15,1-35 1,-18 17-16,0-17 0,-18 0 16,1 17-16,-18 0 15,17 18-15,-17-17 0,17 17 16,-17 0 0,35-18-1,17 18-15</inkml:trace>
  <inkml:trace contextRef="#ctx0" brushRef="#br0" timeOffset="95816.2527">26264 7655 0,'0'18'15,"0"17"-15,-17 36 16,-1-18-16,0 0 0,-17 17 15,-35 89 1,34-71-16,-17 71 16,36-106-16,-1 53 15,18-53-15,0-18 16,0 0-16,0-17 0,18-1 16,-18 1-16,17-18 15</inkml:trace>
  <inkml:trace contextRef="#ctx0" brushRef="#br0" timeOffset="96083.7334">26458 8343 0,'0'35'0,"0"-17"15,0 0-15,18-1 16,0-17-16,-1 18 15,19-18-15,-19 0 0,18-18 16,-17 18-16,0-17 0,-1-1 16,1-17-16,-18 0 15,-18-1 1,1 19-16,-1-1 0,-17 18 16,17-18-16,-52 18 15,52 0-15,-17 18 16</inkml:trace>
  <inkml:trace contextRef="#ctx0" brushRef="#br0" timeOffset="98807.6811">24642 10636 0,'0'0'0,"-18"0"15,-17 0-15,-18 18 16,17 0-16,-16 70 15,34-53-15,0 88 16,18-70-16,18 18 16,35 35-16,-36-53 15,72 17 1,-36-52-16,-1 0 0,72-18 16,-71-18-16,0-17 15,17-54-15,-52 37 16,0-54-16,-18 53 15,-53-53-15,35 71 16,-70-18 0,53 35-16,-36 0 15,53 18-15,1 0 16,-1 18-16,18 0 0,18 35 16</inkml:trace>
  <inkml:trace contextRef="#ctx0" brushRef="#br0" timeOffset="99009.6133">25294 11007 0,'18'17'0,"-36"-34"0,36 52 16,-1-17-1,1-18-15,0 0 16,-1 0-16,1 0 16</inkml:trace>
  <inkml:trace contextRef="#ctx0" brushRef="#br0" timeOffset="99375.0984">25559 10654 0,'53'-35'0,"-36"17"16,36 18-16,-17-18 0,52 18 15,-53 0-15,18 36 16,-53-1 0,-18 0-1,1 0-15,-19 18 16,36-17-16,0 17 15,18-36-15,0 18 0,-1-17 16,54 35 0,-36-18-16,18 1 15,-53-19-15,0 36 16,-18-35-16,-52 17 16,35-17-16,-18-1 15,17-17-15,-17 0 0,-17 18 16,35-18-16,17 0 15,0 0-15,36 0 16</inkml:trace>
  <inkml:trace contextRef="#ctx0" brushRef="#br0" timeOffset="99703.0387">26458 10971 0,'-53'18'15,"36"-18"-15,-1 18 16,1-1-16,-1-17 0,18 18 16,0 0-16,18-1 15,-1 1 1,18-18-16,-17 0 15,0 0-15,-1-18 16,-17 1-16,18 17 0,-18-18 0,0 0 16,-18-17-16,1 17 15,-1 18-15,0-17 16,-17-1-16,18 18 16,-1 0-16,18 18 15</inkml:trace>
  <inkml:trace contextRef="#ctx0" brushRef="#br0" timeOffset="99971.7166">26811 10513 0,'18'0'16,"-36"0"-16,53 35 0,-35 18 15,-17-18-15,-1 18 0,0 0 16,-17 71-16,0-72 16,-18 72-16,35-71 15,-17 53 1,0-36-16,17-34 16,1-19-16,-1 36 15,-17-35 1</inkml:trace>
  <inkml:trace contextRef="#ctx0" brushRef="#br0" timeOffset="100259.6686">26988 11236 0,'17'18'0,"-17"-1"16,0 19-1,18-36-15,-1 17 16,1-34 0,0-1-16,-1 0 15,-17-17 1,0 17-16,-35-17 0,17 17 15,-17 1-15,18 17 16,-36 17 0</inkml:trace>
  <inkml:trace contextRef="#ctx0" brushRef="#br0" timeOffset="101899.7858">24765 13441 0,'-53'-35'15,"18"17"-15,0 0 16,-1 18-16,1 18 0,-18 35 16,18 0-1,17 0-15,1 0 0,-1 17 0,18-17 16,0 53-1,18-53-15,17-18 16,0-17-16,0-1 0,54-17 16,-37-17-16,37-54 15,-54 18-15,18-35 16,-53 35-16,0-53 16,-18 53-16,-35-35 15,18 53-15,0 0 16,-1 17-16,19 0 0,-18 18 15,17 0-15,36 36 16,-1-19 0,36 19-16,-18-36 15</inkml:trace>
  <inkml:trace contextRef="#ctx0" brushRef="#br0" timeOffset="102467.9592">25612 13547 0,'17'0'16,"1"17"-1,-18 1-15,0 17 16,18-17-16,-18 0 0,0-1 16,0 1-1,17-18-15</inkml:trace>
  <inkml:trace contextRef="#ctx0" brushRef="#br0" timeOffset="102745.1934">26053 13317 0,'0'0'15,"-18"36"-15,18-19 0,-35 36 16,17-18-16,18 1 16,-18-1-16,18 0 15,0 36-15,36-36 16,34 0-16,-34-17 16,16 0-16,-16-18 0,17 0 15,-18 0-15,18 0 16,-18-18-16,18 0 15,-53 1-15,18-18 16</inkml:trace>
  <inkml:trace contextRef="#ctx0" brushRef="#br0" timeOffset="102929.0807">26317 13388 0,'0'70'15,"0"-34"-15,0 70 16,0-53-16,0 70 16,-17-52-16,17-19 15,0 1-15,0 36 16,-18-72-16,18 18 16</inkml:trace>
  <inkml:trace contextRef="#ctx0" brushRef="#br0" timeOffset="103267.4089">26652 13705 0,'0'0'0,"18"-17"0,-18 34 31,35 1-15,-35 0-16,18-1 15,0 1-15,-1 0 16,1-18-16,-1 17 0,1-17 16,-36 0-1,1-17 1,-1 17-16,1-18 15,-1 0 1,0 1 0</inkml:trace>
  <inkml:trace contextRef="#ctx0" brushRef="#br0" timeOffset="103495.5361">27146 13317 0,'0'0'0,"18"0"0,0 18 15,-18 53-15,0-19 16,-36 72-16,19-53 16,-54 87-1,53-87-15,-34 70 16,52-88-16,-36 35 15,36-53-15,-17-17 16,17 0-16</inkml:trace>
  <inkml:trace contextRef="#ctx0" brushRef="#br0" timeOffset="103758.361">27287 14005 0,'0'0'16,"0"53"-16,18-35 0,-18-1 0,35 1 15,-17 0-15,0-18 16,17 0-16,-18 0 0,19-36 16,-19 19-1,-34-36 1,17 35-16,-36 1 15,1-1-15,-18 0 16,18 18-16,17 0 16</inkml:trace>
  <inkml:trace contextRef="#ctx0" brushRef="#br0" timeOffset="104430.6662">26652 13741 0,'18'-18'62,"-36"18"-31,1 18-15,17-1 0,-18 1-16,18 0 15,18-1-15,-18 1 0,17-18 16,1 0-16,0 0 15,17 0-15,-17 0 16,-1-18-16,1 1 16,-18-1-16,-18 0 15,18 1-15,-35-1 0,17 0 16,-52 18 0</inkml:trace>
  <inkml:trace contextRef="#ctx0" brushRef="#br1" timeOffset="112600.8522">12718 17074 0,'0'18'16,"-18"-18"-16,36 0 31,17 18-31,18-18 16,-18 0-16,106-18 16,53 18-1,-70 0-15,-1-18 0,177 1 16,-124 17-16,213-18 15,-178 1-15,1-1 16,17 18-16,230-18 16,-230 18-16,247-17 15,-246 17-15,-19 17 0,1 1 16,194 0-16,-212-1 16,176 18-1,-211-17-15,141 0 16,-194-1-16,-1-17 15</inkml:trace>
  <inkml:trace contextRef="#ctx0" brushRef="#br1" timeOffset="125479.6462">24342 11800 0,'17'0'47,"19"-17"-47,-19 17 16,1 0-16,35 0 15,-18 0-15,53 0 16,-35 0-16,71 0 15,-54-18-15,18 18 16,1 0-16,122 0 16,-105 0-16,159 0 15,-124 0-15,0 0 0,141-17 16,-141 17-16,124 0 16,-142 0-1,-17 0-15,-18-18 0,1 18 16,-1 0-16,-53 0 15</inkml:trace>
  <inkml:trace contextRef="#ctx0" brushRef="#br1" timeOffset="127859.9101">24306 5697 0,'18'0'0,"35"-17"15,18-1-15,70 18 16,-36-18-16,19 18 16,176-17-16,-141 17 15,176 0-15,-159 0 16,194 17-16,-211-17 16,159 0-16,-177-17 15,88-1 1,-158 18-16,-1-17 15,-34-1-15</inkml:trace>
  <inkml:trace contextRef="#ctx0" brushRef="#br1" timeOffset="131864.5835">29228 5697 0,'-18'-17'16,"36"34"-16,-54-34 16,19 17-16,-19 17 15,19 19-15,-1-19 0,1 54 16,-1-36 0,53 71-1,0-71-15,1-17 0,-1 0 16,53-18-16,-53 0 15,54-18-15,-54 0 16,0-35 0,-17 18-16,-18 0 0,0-1 15,0 1-15,-18 0 0,1 0 16,-36-1-16,35 19 16,-53 17-16,36 0 15,18 0-15,-1 17 16,0 19-16,36-19 15,17 19-15</inkml:trace>
  <inkml:trace contextRef="#ctx0" brushRef="#br1" timeOffset="132008.4963">29757 5874 0,'17'0'47</inkml:trace>
  <inkml:trace contextRef="#ctx0" brushRef="#br1" timeOffset="132232.6083">30057 5627 0,'0'-18'16,"0"53"-1,0 36-15,0-36 0,17 53 16,-17-52 0,18 52-16,-18-35 15,18-18-15,-1 36 16,1-54-16,0 19 15</inkml:trace>
  <inkml:trace contextRef="#ctx0" brushRef="#br1" timeOffset="133342.9102">29281 6685 0,'0'0'15,"-36"-17"-15,19 17 0,-54 17 16,36 1-16,17 17 0,-17 0 16,-18 36-1,53-36-15,0 0 0,0 1 0,18-1 16,35 18 0,-18-35-16,53-1 15,-35-17-15,0 0 0,17-35 16,-52 17-16,17-52 15,-35 34 1,-17-34-16,-19 35 16,19 17-16,-54-17 15,36 17-15,0 18 16,17 0-16,0 0 0,1 18 16,17-1-16,53 19 15,-36-19-15,19-17 16,-1 18-16</inkml:trace>
  <inkml:trace contextRef="#ctx0" brushRef="#br1" timeOffset="133488.0467">29686 6879 0,'0'18'31,"18"-18"-16,0 0-15</inkml:trace>
  <inkml:trace contextRef="#ctx0" brushRef="#br1" timeOffset="133777.6146">29880 6738 0,'0'0'15,"36"-18"-15,-1 18 0,18 0 16,-18 0-16,-17 18 16,17 0-16,-17-1 0,-18 1 15,0 0-15,0-1 16,-53 54-16,35-54 16,-35 36-16,35-35 15,1 17-15,17-17 16,17 17-1,1-35-15,35 0 16,-35 0-16,17 0 0,18 0 16,-35 0-16,-18-17 15</inkml:trace>
  <inkml:trace contextRef="#ctx0" brushRef="#br1" timeOffset="134104.822">30515 6879 0,'18'18'47,"0"-18"-32,-36 0 32,18-18-47,-18 18 16</inkml:trace>
  <inkml:trace contextRef="#ctx0" brushRef="#br1" timeOffset="134350.1106">30850 6597 0,'0'18'16,"0"-1"-16,-17 19 16,-1 34-16,1-17 15,-36 35-15,35-35 16,0 0-16,1 0 16,17-18-16,-18 0 0,18 36 15,-18-53-15,18-1 16,-17 1-16</inkml:trace>
  <inkml:trace contextRef="#ctx0" brushRef="#br1" timeOffset="134533.2343">30939 7144 0,'17'-18'16,"-17"0"0,0 1-1,-17 17-15</inkml:trace>
  <inkml:trace contextRef="#ctx0" brushRef="#br1" timeOffset="135088.9272">30515 5891 0,'0'0'15,"18"0"1,0 0 0,-1 0-16,18 0 15,-17 18-15,0-18 16</inkml:trace>
  <inkml:trace contextRef="#ctx0" brushRef="#br1" timeOffset="135344.9061">30868 5750 0,'0'18'16,"-18"0"0,18-1-16,-17 1 15,17-1 1,0 1-16,17-18 16,-17 18-16,18-18 15,-18 17 1</inkml:trace>
  <inkml:trace contextRef="#ctx0" brushRef="#br1" timeOffset="136012.4155">29386 7938 0,'0'-36'16,"0"72"-16,0-89 0,-35 35 16,17 18-16,-52 35 15,35 1-15,-18 34 16,17-35-16,19 18 15,17-17-15,17 16 16,1-34 0,35 0-16,0-18 15,35-18-15,-53 0 16,18-34-16,-35 34 16,0-53-1,-18 54-15,-18-36 16,0 35-16,-35-17 15,36 17-15,-19 18 16,19 0-16,-1 0 16</inkml:trace>
  <inkml:trace contextRef="#ctx0" brushRef="#br1" timeOffset="136340.3221">29686 8096 0,'18'0'47,"0"0"-32,-1 0-15,1-17 16</inkml:trace>
  <inkml:trace contextRef="#ctx0" brushRef="#br1" timeOffset="136674.5121">29880 7885 0,'0'0'0,"36"-18"0,-19 18 15,54-18-15,-36 1 16,0 17-16,1 0 0,-1 0 15,-35 35 1,-18 0 0,1-17-16,-19 35 15,36-18-15,0-17 16,0-1-16,0 1 0,0 0 16,18-1-16,0 19 15,-1-19-15,19 1 16,-36-1-16,-18-17 15,0 0 1,-35 18-16,18-18 16,-18 18-16,18-18 15,0 0-15,17 0 16</inkml:trace>
  <inkml:trace contextRef="#ctx0" brushRef="#br1" timeOffset="136891.5575">30339 8061 0,'-18'0'0,"1"0"16,34 0-1,1 18 1,0-18-16,-1 0 15,1 0-15,-18-18 16,0 0 0</inkml:trace>
  <inkml:trace contextRef="#ctx0" brushRef="#br1" timeOffset="137102.6615">30727 7779 0,'0'17'0,"0"19"15,-18-1-15,-17 53 16,0-53-16,-1 18 16,1 0-16,18 0 0,-19 0 0,19-18 15,-1 1-15,18-1 0,-18 18 16,18-36-1</inkml:trace>
  <inkml:trace contextRef="#ctx0" brushRef="#br1" timeOffset="137313.8866">30780 8237 0,'18'0'16,"-1"18"-16,1-18 15,-1 0 1,1 0-16,-18-18 16,0 1-1,-18-1 1,1 0-16,-36 18 16,35-17-16</inkml:trace>
  <inkml:trace contextRef="#ctx0" brushRef="#br1" timeOffset="149854.0359">29563 3493 0,'0'0'16,"-35"-18"-16,17 0 0,-53 1 16,36 17-16,-71-36 15,36 36-15,-1-17 16,-17-1-16,-124 0 16,71 18-16,-159-17 15,142 17-15,-213 0 16,177 0-16,0 17 15,-18-17-15,1 0 0,-213 18 16,213-18-16,-213 18 16,230-18-16,-211 17 15,193-17 1,18 0-16,0 0 0,-176 0 16,193 0-16,18 0 15,-123 18-15,141-18 16,-106 18-16,141-18 15,-70 17-15,105 1 16,1 0-16,17-1 16,0 1-16,18-1 15,-18 1-15,35 17 0,-35 18 16,36 0-16,-1 35 16,0-35-16,18 88 15,0-70-15,0 88 16,18-71-16,0 0 15,17 124-15,0-124 16,-17 18-16,35 123 16,-36-123-16,1 17 0,0 1 15,-1 140-15,1-122 16,-18 140 0,0-141-16,0 159 15,0-159-15,0 18 16,-18-18-16,18 17 0,0 1 0,-17 0 15,17 0-15,-18 176 16,18-159-16,0 159 16,0-176-16,0 176 15,0-176-15,0 176 16,0-194-16,0 18 16,0 0-16,0 0 15,0-1-15,0 1 0,0 141 16,0-159-16,0 18 15,0-18-15,18 18 0,-18-18 16,35 159 0,-35-159-16,17 0 0,1 0 15,0 0-15,-18 18 0,17-18 0,-17-18 16,18 142 0,-18-142-16,0 1 0,18 229 15,-36-142 1,18-17-1,0-88-15,-18 71 16,18-89-16,0-18 16,0 1-16,0-1 15,0 1-15,0-18 0,18 53 16,0-71-16,17 36 16,-17-54-16,35 36 15,-36-35-15,18-18 16,54 35-1,-54-17-15,71-1 0,-53 1 16,17-18-16,1 18 0,-1-18 16,1 0-16,105 17 15,-70-17-15,106 0 16,-106 0-16,17 0 16,1 0-16,122 0 15,19 0-15,-124 0 16,0 0-16,-17 0 0,176 0 15,-159 0-15,159 0 16,-142 0 0,160 0-16,-159 0 15,-1 0-15,19 18 16,-19-18-16,1 0 0,176 0 16,-158 0-16,158 0 15,-176 0-15,193 18 16,-175-18-16,-18 0 15,17 0-15,0 0 0,142 0 16,-177 0-16,141 0 16,-158 0-16,87 0 15,-122 0 1,87-18-16,-106 18 16,72-35-16,-90 17 15,1 0-15,18-35 16,-36 18-16,-17 0 15,17-106 1,-17 17-16,-18-17 16,-18-35-1,1-18 1,17 70-16,-36-123 16,19 124-16,17-18 0,-36-159 15,36 159-15,0-194 16,0 176-16,0-194 15,0 177-15,18-177 16,0 159-16,17-176 16,-17 175-16,-1-210 15,1 193 1,-1-194-16,1 195 16,-18-213-16,0 213 15,18-213-15,-18 213 16,17-1-16,1 0 0,0-17 15,-1-194 1,1 211-16,0-194 16,-18 212-16,0-176 15,0 194-15,0-1 16,0-176-16,0 195 0,17-177 16,-17 176-1,18 0-15,-18 0 0,17 18 16,1-141-16,-18 158 15,18-122-15,-18 52 16,0 105-16,0-52 16,0 88-16,0-53 15,0 71 1,0-18-16,0 36 16,17 17-16,-17-18 15,-17 18 1,-1 18-1,-17-1-15,0 19 16,-71-1-16,35 0 16,-88 18-16,71-35 15,-141 35-15,105-18 16,-158 35 0,123-34-16,-176 34 15,159-34-15,0 16 16,-18 1-16,-1-17 0,1 17 0,0-18 15</inkml:trace>
  <inkml:trace contextRef="#ctx0" brushRef="#br1" timeOffset="165257.6014">26793 10266 0,'18'0'16,"0"0"0,-18-18-16,17 1 31,-17-1-31,-17 18 16,17-18-16,-18 1 0,0-1 15,-17 18-15,0-18 16,0 1-16,-1-1 0,1 0 15,-18 1-15,0-1 0,-17 18 16,-71-17-16,70 17 16,-17 0-16,-106 0 15,106 0-15,-18 17 0,18 1 16,-89-18 0,89 17-16,0-17 0,0 0 15,-89 18-15,89 0 16,-88 17-16,87-17 15,-69 17-15,87-17 16,1-1-16,-1 1 16,0-1-16,19 19 0,-19-19 15,18 19-15,-53 17 16,71-18-16,-53 35 16,70-34-16,-35 34 15,36-34-15,-1 52 16,18-53-16,18 53 15,-18-35-15,35 35 16,-17-52-16,17 34 16,0-35-16,18 54 15,-18-54-15,1 0 16,-1 0-16,0 1 16,71 34-16,-53-34 15,88 34-15,-53-35 16,89 18-16,-89-35 15,123 17 1,-105-17-16,0 0 0,18-18 16,87 0-16,-87 0 15,123 0-15,-124-18 16,142 0-16,-142 18 16,18-17-16,-17-1 15,-1-17-15,1 17 0,87-35 16,-105 18-16,88-18 15,-106 18-15,71-54 16,-88 37-16,70-54 16,-88 53-16,35-53 15,-70 53-15,17-70 16,-35 70-16,-53-36 16,18 37-1,-71-19-15,35 18 16,-87 0-16,69 18 15,-69-18-15,69 35 16,-105 1 0</inkml:trace>
  <inkml:trace contextRef="#ctx0" brushRef="#br1" timeOffset="168117.3938">26988 4163 0,'0'-18'15,"-18"18"1,18-17-16,-18 17 15,1-18 1,-19 0-16,-17 1 0,18-1 16,-18 18-16,0-18 0,0 18 15,-70-17-15,52 17 16,-87-18 0,69 18-16,-87-18 15,88 18-15,-124 0 16,124 0-16,-18 0 0,0 0 15,-70 18-15,88-18 16,0 18-16,17-18 0,-70 35 16,53-17-16,-53 17 15,70-17 1,-52 34 0,52-34-16,-53 35 0,72-18 15,-37 18 1,36-18-16,-35 36 15,53-36-15,-53 36 16,35-18-16,18-18 16,-18 0-16,0 54 0,17-54 15,19 0-15,-1-17 16,1 17-16,-1 0 0,0-17 16,18 52-16,18-34 15,-18-19-15,18 19 0,17 17 16,-18-36-16,54 36 15,-53-35-15,35 35 16,-36-36-16,19 19 16,-1-19-1,0 1-15,-17 0 0,35-18 16,35 35-16,-35-35 16,-18 17-16,18 1 15,0-18-15,70 35 16,-70-35-16,18 18 0,52 17 15,-35-17-15,54 17 16,-72-17-16,89 17 16,-89-17-16,1-1 15,0-17-15,-1 18 16,18 0-16,71-1 16,-88-17-16,87 0 15,-69 0-15,-19 0 0,106 18 16,-105-18-16,88-18 15,-71 18-15,-17 0 16,87-35 0,-17 17-16,-70 1 15,0-1-15,-1 0 0,1 1 16,87-18-16,-87 17 16,70-17-16,-70 17 15,34-35 1,-69 18-16,-1 0 15,0-1-15,18-52 0,-35 35 16,-1-53-16,1 36 16,-36-54-16,1 54 15,-1 17-15,-35-18 16,18 18-16,-18-17 0,-106-36 16,71 53-16,0 0 15,-124-35 1,89 53-16,-1-1 0,-123 1 15,124 17-15,17 18 16</inkml:trace>
  <inkml:trace contextRef="#ctx0" brushRef="#br1" timeOffset="197758.0141">28275 4586 0,'18'0'15,"-1"0"-15,1 0 0,70-18 16,-17 1-16,17-1 16,0 18-16,0 0 0,89-17 15,-89 17-15,71 0 16,-89 0-16,18 0 15,-52 0-15,-1 0 16</inkml:trace>
  <inkml:trace contextRef="#ctx0" brushRef="#br1" timeOffset="198099.0709">28734 4163 0,'-53'17'16,"106"-34"-16,-141 52 15,-18 36-15,53-54 16,-71 54-16,89-36 15,-35 0-15,52-17 16,18 17 0,0-17-16,35 35 15,18-18-15,-18-17 16,54 17-16,-19-17 16,36 17-1,-53-17-15,-18-1 0,18 1 16,-18 0-16,-17-1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9T22:27:35.559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12188 5697 0,'0'0'0,"-35"0"0,0 0 15,17 36-15,-17 52 16,17-35-16,18 88 16,0-53-16,0 0 15,18-17-15,17 52 16,1-70-16,16 35 16,-16-70-16,34 17 15,-52-17-15,17-36 16,-17 1-16</inkml:trace>
  <inkml:trace contextRef="#ctx0" brushRef="#br0" timeOffset="364.9353">12506 6227 0,'0'-18'16,"0"0"-16,0-17 0,0-18 15,0 35-15,18-17 16,-18 0-16,17 17 0,19-17 16,-19 17-1,1 18-15,-18 18 16,17 17-1,1-17-15,0 35 16,-1-36-16,1 1 16,0 0-16,-1-18 15,19 0 1,-19-18-16,-17 0 16,0 1-16,0-18 15,-17 17-15</inkml:trace>
  <inkml:trace contextRef="#ctx0" brushRef="#br0" timeOffset="705.5803">12559 6403 0,'0'-18'0,"0"36"0,18-53 15,-1 17-15,1 0 16,-1 1-16,1-1 16,0 0-16,-18 36 15,0 0 1,17-1 0,1 19-16,-18-19 15,18-17-15,17 18 16,-17-18-16,-1 0 0,-17-18 15,18 1-15,-1-1 16,-17 0-16,18 1 16,-18-1-16,0 0 15,0 1-15,0-1 0</inkml:trace>
  <inkml:trace contextRef="#ctx0" brushRef="#br0" timeOffset="1326.1468">13229 5592 0,'0'0'0,"-17"0"16,17 35 0,17 0-16,1 89 15,-1-54-15,19 89 16,-19-89-1,-17-17-15,18 36 16,-18-37-16,18-34 0,-18 0 16,0-1-16,0-34 15,0-19 1,0 1-16,0 0 16,17-18-1,1 35-15,0 1 16,-1 17-16,1 0 15,-1 17-15,1 1 0,-18 35 16,18-18-16,-18 18 16,0-18-16,17 1 15,-17-19-15,18 1 16</inkml:trace>
  <inkml:trace contextRef="#ctx0" brushRef="#br0" timeOffset="2026.7831">13635 6103 0,'0'35'15,"0"-17"-15,0 17 16,0 18 0,18-18-16,17 1 15,-18-19-15,19 1 16,-19-18-16,1 0 0,0-18 15,-1-17 1,-17 17-16,0-34 16,0 34-16,-17-17 15,17 17-15,0 0 16,0 1-16,0 34 16,35 19-1,-35-19-15,18 1 0,-1 35 16,1-36-16,-1 19 15,1-36 1,0 17-16,-18-34 16,0-1-16,0-17 15,-18 17-15,18 1 16,0-1-16,0 0 16,0 36-1,0 17 1,18-17-16,-18-1 15,0 1-15,17-18 16,-17-18 0,0 1-1,18-18-15,-18 17 16,18 0-16,-1 1 16,1 17-16,0 17 15,-1 1 1,-17 0-16,18 17 15,-18-18 1,17-17 15,1-35-31,0 35 16,-1-17 0,1 17-16,0 0 15,-1 17-15,-17 18 16,0-17-16,0 0 15,18 17-15,0-17 16</inkml:trace>
  <inkml:trace contextRef="#ctx0" brushRef="#br0" timeOffset="2467.0703">14340 6209 0,'0'0'15,"-35"0"-15,18 0 0,-1 35 16,18-17-16,0-1 16,0 1-16,0 0 0,18-1 15,17 19-15,-18-36 16,19 0 0,-19 0-16,-17-18 15,18 0-15,-36 1 16,18-1-16,-17 0 15,17 1-15,17 34 32,1 1-17,0 0-15,-1-1 0,1 1 0,35 0 16,-36-18 0,1 0-1,-18-18-15,18 18 0,-18-35 16,0 17-16,17 0 15,-17 1-15,18 17 16,0 0 0,-1 17-16,1 1 15,0 17 1,-1 1-16,18-36 16</inkml:trace>
  <inkml:trace contextRef="#ctx0" brushRef="#br0" timeOffset="2601.1669">14887 6279 0,'18'-17'0,"-36"34"0,54-34 16,-19 17-16,1-18 15</inkml:trace>
  <inkml:trace contextRef="#ctx0" brushRef="#br0" timeOffset="3101.1971">15222 6385 0,'-17'0'16,"17"-17"0,35-36-1,0-18-15,-35 36 16,18-18-16,0-53 16,-1 53-16,-17 0 0,0 0 15,-35-35-15,17 35 16,1 36-16,-19-19 15,19 36-15,-1 71 16,0-36-16,18 18 16,0 18-16,18-18 0,0 17 15,35 36 1,-18-53-16,0-18 0,0-17 0,1-1 16,52 1-1</inkml:trace>
  <inkml:trace contextRef="#ctx0" brushRef="#br0" timeOffset="3612.6657">15469 6244 0,'0'0'15,"36"18"-15,-19-1 0,1-17 16,0-17-16,17 17 0,-18-18 15,1 1-15,-18-1 0,18 0 16,-18 1-16,0-1 0,-36 0 16,36 1-16,-35-1 15,18 18 1,17 18 0,-18 17-16,18-17 0,18 35 15,-1-36-15,1 1 16,-1-1-16,1-17 0,35 18 15,-35-18-15,-1 0 16,1-18 0,-18 1-1,18 17 1,-1 0 0,1 17-1,-1 19-15,1-36 16,17 17-16,-17 1 15,0-18 1,-1 0-16,-17-18 0,-17 1 16,-1-1-1,0 0-15,18 1 16,18 17-16,0 0 16,17 0-1,-17 0-15,-1-18 0</inkml:trace>
  <inkml:trace contextRef="#ctx0" brushRef="#br0" timeOffset="3906.8345">16069 6174 0,'0'0'15,"0"-36"-15,0 19 0,0-19 16,0-34-16,18 35 16,-18-54-16,0 54 15,17 0-15,-34-18 16,17 35-16,-36 1 15,19 34-15,-19 36 16,19-18 0,17 54-16,0-36 15,0 0-15,35 52 16,0-69-16,1-1 16,34 35-16,-52-52 15,35 17-15,-36-35 16,1 18-16,-36-36 31</inkml:trace>
  <inkml:trace contextRef="#ctx0" brushRef="#br0" timeOffset="4502.0592">16845 6227 0,'35'158'16,"-17"-70"-16,0 1 0,-1 69 16,1-87-16,0 0 15,-1-71-15,-17 17 16,0-34-16,-17-54 16,-1 0-16,0 19 15,1-19-15,-1 0 16,18-70-16,-18 53 15,36-18-15,0 53 16,-1 36 0,19-1-16,-19 18 0,36 18 15,-35-1-15,-1 36 16,-17-17-16,-17 16 16,-1-34-16,1 0 15,-1-1-15,-17 1 16,17-18-16</inkml:trace>
  <inkml:trace contextRef="#ctx0" brushRef="#br0" timeOffset="4852.8456">17180 6262 0,'18'17'0,"-18"1"15,18-18-15,-1 0 16,1 0-16,-18-18 15,17 1-15,1-1 16,-18 1 0,-18-1-1,18 36 1,18-1 0,-18 1-16,18-1 0,35 19 15,-36-36-15,1 17 16,0-17-16,-1 0 15,1 0-15,-18-17 16,18 17-16,-36-36 16,18 19-16,0-1 15,0 1 1,18 17-16,17 0 16,-18 0-16,1 0 15</inkml:trace>
  <inkml:trace contextRef="#ctx0" brushRef="#br0" timeOffset="5402.3455">17745 5838 0,'-36'-70'0,"19"52"0,-18 18 16,-1 0-1,19 18-15,-1 52 16,18-17-16,0 0 0,18 18 16,-1-18-16,1 17 0,17 36 15,-17-71-15,17 36 16,-17-53 0,-1-1-16,-17 1 0,-17-18 15,-1-35 1,0 17-16,18 0 15,-17 1-15,17-19 16,0 19-16,0-18 16,17 35-16,1 0 0,0 0 15,17 0-15,-17 17 16,-1-17-16,1 18 16,0-18-16,-18 17 0,35-17 15,-35 18-15,17 0 31,-17-1-31,18 1 16,0 0-16,17-18 16,-17 0-16,17-18 15,-35 0-15,18 1 16,-18-36 0,-18 35-16,0-17 15,-17 0-15,35 17 16,-35 0-16,52 36 31</inkml:trace>
  <inkml:trace contextRef="#ctx0" brushRef="#br0" timeOffset="5598.4641">18150 6279 0,'-17'-17'15,"17"-1"1,17 1-16,-17-1 0,0-17 16,0 17-16,0-17 0,18-1 15,0 36 17</inkml:trace>
  <inkml:trace contextRef="#ctx0" brushRef="#br0" timeOffset="6020.3934">18292 6315 0,'17'35'0,"-34"-70"0,34 88 16,-17-71-1,0-17 1,0 17-16,0-35 15,0 18-15,18-18 16,-18 35-16,17 18 16,1-17-1,0 17-15,-1 17 16,-17 1-16,0 0 0,18 17 16,-18-17-16,0-1 0,0 1 15,0-1-15,0 1 16,0-36-1,0-17 1,18 18-16,-18-1 16,17 0-16,19-17 15,-36 17-15,35 18 16,-18 0-16,19 0 16,-19 36-1,1-19-15,0 19 16,-18-19-16,17 18 15,-17-17-15,18 0 0</inkml:trace>
  <inkml:trace contextRef="#ctx0" brushRef="#br0" timeOffset="6570.9819">18821 6138 0,'-18'0'16,"36"0"-16,-54 18 0,19 0 16,-1 17-16,18-17 15,18 34-15,-1-34 16,-17 0-16,18-18 16,0 17-16,-1-17 0,1 0 15,-18-17-15,18-1 16,-18 0-16,0 1 15,0-36-15,0 35 16,0-17-16,0 17 16,0 36 15,17 17-15,1-17-16,-18 0 0,18 17 15,-1-35-15,-17 17 16,0-34 15,-17 17-15,17-35-16,17 17 15,1-35 1,-18 35 0,17 1-16,1 17 15,0 0 1,-18 17-1,17 19-15,1-1 16,0-17 0,-18-1-16,17 18 15,1-35-15</inkml:trace>
  <inkml:trace contextRef="#ctx0" brushRef="#br0" timeOffset="6948.8795">19209 6174 0,'0'17'16,"0"-34"-16,0 52 0,0 0 15,17-17-15,36-1 16,-35-17-16,0 0 0,17 0 15,0-17 1,-35-1-16,18 18 0,-1-17 16,-17-1-16,0 0 0,0 1 15,-17-1 1,-1 0 0,18 36-1,0 17 1,18-17-16,-1 0 15,1 17-15,17-18 16,-17 1-16,0-18 0,-1 18 16,19-18-16,-1 0 15,-35-18-15,17 18 0,-17-18 16</inkml:trace>
  <inkml:trace contextRef="#ctx0" brushRef="#br0" timeOffset="7199.5723">19526 5521 0,'0'0'16,"71"123"-16,-36-52 0,36 70 15,-36-70 1,0-1-16,0-17 0,-17 0 15,0 53-15,-18-53 16,0 0-16,-18 0 0,-52 35 16,-19 0-1,54-35-15,-18-18 0,18-17 16</inkml:trace>
  <inkml:trace contextRef="#ctx0" brushRef="#br0" timeOffset="18682.6035">4145 6015 0,'0'-18'16,"0"36"-16,0-18 15,0 70-15,0 1 16,0 17-16,18 18 0,-1 17 16,1 142-1,0-141-15,-18-1 0,17 71 16,-17-106-16,18-17 15,0 52-15,-18-70 16,17 35-16,1-52 16,-18-19-16,-18 36 15</inkml:trace>
  <inkml:trace contextRef="#ctx0" brushRef="#br0" timeOffset="18984.5986">3898 7391 0,'35'53'0,"-70"-106"0,106 194 15,-36-88-15,0 0 16,36 35-1,-18-35-15,-18-18 0,0-17 16,18-1-16,-17 1 16,16-18-16,-16-18 0,52-52 15,-53 34-15,18-16 0,0-54 16,-18 53 0,-17 18-16,0 17 0,-18 0 15,17 1-15</inkml:trace>
  <inkml:trace contextRef="#ctx0" brushRef="#br0" timeOffset="23821.9463">4322 9490 0,'0'17'62,"17"54"-46,-17-18-16,18 17 16,-1 89-16,1-71 15,-18 18-15,18-18 0,-1 18 16,-17 88 0,18-106-16,-18 18 0,0 53 15,0-71-15,0 36 16,0-71-16,0 35 15,0-71-15,18 1 16,-18 0-16,0-36 31</inkml:trace>
  <inkml:trace contextRef="#ctx0" brushRef="#br0" timeOffset="24132.9906">4145 10830 0,'0'36'0,"18"34"16,-1 36-1,1-53-15,53 88 16,-54-88-16,19-18 16,16 18-1,-16-53-15,-1 0 0,0 0 16,71-53 0,-71 18-16,18-18 0,36-70 15,-54 70-15,0 0 16,18-36-16,-53 54 15</inkml:trace>
  <inkml:trace contextRef="#ctx0" brushRef="#br0" timeOffset="29711.7031">4463 12982 0,'0'0'16,"0"18"15,17 35-15,1-18-1,0 71-15,-18-36 16,35 124-16,-35-88 16,0 18-16,0 17 15,0-18-15,0 1 0,0 105 16,0-123-16,17 53 15,-17-89-15,0 54 16,0-89-16,0 53 16,0-70-16,0 0 15,18-18 1,-18-36 0</inkml:trace>
  <inkml:trace contextRef="#ctx0" brushRef="#br0" timeOffset="30000.9801">4216 14499 0,'0'18'15,"17"-1"1,-17 1-16,36 70 15,-19-35-15,19 0 0,-19 0 16,36 18-16,18-18 16,-36-36-16,0-17 15,36-17 1,-36-1-16,0-17 0,1-1 16,-19 1-16,19 0 0,16-53 15,-16 52-15,-19 19 16,1-1-16</inkml:trace>
  <inkml:trace contextRef="#ctx0" brushRef="#br0" timeOffset="33331.4027">6509 16457 0,'0'0'0,"-18"-18"16,0 18-16,1-17 0,-1 17 16,1 17-16,-1 1 15,0 0-15,1 35 0,17 0 16,-18 17-16,18 124 15,18-106-15,-18 1 16,17-1-16,19 0 0,16 35 16,-34-87-16,70 34 15,-52-70-15,52 18 16,-53-36-16</inkml:trace>
  <inkml:trace contextRef="#ctx0" brushRef="#br0" timeOffset="33558.3388">6897 16581 0,'17'88'15,"-34"-176"-15,34 246 0,1-87 16,0 88-16,-1-89 15,1 18-15,0-35 0,-1 18 16,19-1-16,-19-34 16,18-36-16</inkml:trace>
  <inkml:trace contextRef="#ctx0" brushRef="#br0" timeOffset="33742.2839">7214 16545 0,'0'0'0,"18"124"16,17-54-16,-17 89 15,0-71-15,-18-17 16,35-1-16,-18-17 0,1 0 16,17 0-1,-35-35-15,18-1 16</inkml:trace>
  <inkml:trace contextRef="#ctx0" brushRef="#br0" timeOffset="33893.2655">6985 17127 0,'18'18'0,"-36"-36"0,53 36 16,-17-18-16,70 0 15,-35 0-15,53 0 16,-53-18-16,-18 18 15,0 0-15,1-17 0</inkml:trace>
  <inkml:trace contextRef="#ctx0" brushRef="#br0" timeOffset="34443.7927">7461 17110 0,'-17'17'15,"-19"1"-15,19-18 16,-19 35-16,36-17 16,0 17-1,0-17-15,36 17 16,-1-17-16,36-18 15,-54-18-15,36 0 16,-35 1-16,-1-36 16,-17 35-16,0 1 15,-17-1-15,-1 0 0,0 1 16,1 17-16,-18 0 16,17 0-16,18 17 15,0 1-15,18 0 16,34-1-1,-34-17-15,35 0 16,-18 0-16,-17 0 16,17 18-16,-17 0 15,35 34 1,-36-16-16,1 17 0,0-18 16,35 53-1,-18-17-15,-35-36 16,18-17-16,-36-36 15,0-17 1,1-1-16,-1-16 0,-17 16 16,-1-52-16,19 35 15,-1 0-15,0-53 16,18 71-16,18 0 0,17 0 16,-17 35-16,17 0 15,-17 0-15,17 52 16,-17-16-16,-18-1 0,0 0 15,0-17 1,-35 0-16,17-18 16,0-18-16,18-17 15,0-1-15</inkml:trace>
  <inkml:trace contextRef="#ctx0" brushRef="#br0" timeOffset="34760.815">8043 17145 0,'0'0'16,"18"88"-16,0-35 0,-18 0 0,35 53 16,-17-71-1,-1 36-15,1-36 16,-36-53 0,-17-70-1,17 35-15,1 18 0,-19-18 16,1-70-1,17 52-15,18 0 0,18-17 16,0 53-16,-1 17 16,19 18-16,17 18 15,-18 0-15,-18-1 16,1 19-16,0-19 0,-18 1 16,0-1-16,-18 1 0,-17 0 15,0-1-15,17-17 16,-17-17-1,35-1-15</inkml:trace>
  <inkml:trace contextRef="#ctx0" brushRef="#br0" timeOffset="35210.4293">8326 16969 0,'-18'53'0,"18"-18"15,0 0-15,18 36 16,-18-54-16,35 1 0,0 0 16,0-18-16,1-36 15,-19 1 1,1 0-16,0 17 16,-18-17-16,0 0 0,0-18 15,0 35-15,0 36 16,35 35-1,-17-18-15,-1 18 16,1-18-16,-1 18 16,19 0-16,-19 0 0,1 0 15,17 53-15,-17-54 16,-18 54-16,-18-70 16,-35-1-16,18-18 15,0-17-15,0-17 0,17-18 16,-17-1-16,17-17 15,18-70-15,18 70 16,35-88-16,-1 88 16,37-53-16,-36 71 15,35-18-15,-71 35 16,36 1 0</inkml:trace>
  <inkml:trace contextRef="#ctx0" brushRef="#br0" timeOffset="37086.7607">9966 16969 0,'-18'0'0,"1"0"0,-1-18 16,0 18 0,1 18-16,-1 17 15,1-17-15,-1 52 16,18-35-16,18 36 16,-18-53-1,17-1-15,1 1 0,-1-1 16,54-17-16,-36-17 15,-17-1-15,17 1 0,-17-1 16,17 0-16,-17 18 16,-18 18 15,-18-18-15,18 18-16,-18-1 15,36 1 1,17-1-1,-17 1-15,17-18 16,-17 0-16,0 0 0,-1 0 16,-34-18-1,17 1-15,-36-1 16,19 1-16,17-1 16,-18 18-16,36 0 31,-1 18-31,19-18 15,-1 17-15,0-17 16,0 0 0,-17 0-16,0 0 0,-1 0 15,-34-17 1,17-1-16,-18-17 16,0 35-16,1-18 15,17 0-15,17 1 16,19-1-16,17 0 15,-18 18 1,18-35-16,-18 35 16,0-17-16,1 17 15,-54 17 1,0-17 0</inkml:trace>
  <inkml:trace contextRef="#ctx0" brushRef="#br0" timeOffset="37246.0091">10389 16722 0,'0'0'0,"18"35"15,17 88-15,-17-70 16,17 88 0,-17-88-16,-1 0 0,1 0 15,17-18-15,18 1 0,-35-19 16</inkml:trace>
  <inkml:trace contextRef="#ctx0" brushRef="#br0" timeOffset="38029.4895">11695 17498 0,'0'141'15,"17"-71"-15,-17 1 16,0-106 0,-17-71-1,-1 35-15,0-17 0,1-71 16,-1 89-16,0-18 15,18 17-15,0-17 16,0 17-16,18 18 0,0 1 16,-1 16-16,36 1 15,-17 35-15,-1 35 16,-18 1-16,1 52 16,-36 18-1,1-71-15,-1 0 0,-17 0 16,17-35-16,1 18 15,17-36-15,0-17 16</inkml:trace>
  <inkml:trace contextRef="#ctx0" brushRef="#br0" timeOffset="38173.868">11959 16933 0,'0'53'16,"0"-106"-16,18 142 0,-1-37 15,1-34 1,0 17-16,-1-35 16,1 0-16</inkml:trace>
  <inkml:trace contextRef="#ctx0" brushRef="#br0" timeOffset="38307.7235">11977 16757 0,'0'0'0,"17"0"0,1 0 16,17 0-1,-17 0-15</inkml:trace>
  <inkml:trace contextRef="#ctx0" brushRef="#br0" timeOffset="38497.7093">12171 17039 0,'17'35'16,"-17"-17"-16,18 0 15,17-1-15,1-17 16,-19 0-16,19 0 16,-19-17-16,1-1 15,-18 0 1,-18 18-16</inkml:trace>
  <inkml:trace contextRef="#ctx0" brushRef="#br0" timeOffset="39305.6727">13264 16828 0,'-35'0'16,"70"0"-16,-87 17 0,34 1 0,-17 70 15,17-35-15,18-18 16,0 0-16,0 1 0,35 17 16,-17-36-16,35-17 15,-18 0-15,18-17 16,-35-1-16,-1-17 15,-17-1-15,0 1 16,0 18-16,0-54 16,-17 53-16,-19 1 15,19 17 1,-1 17-16,36 19 16,-18-19-16,35 19 15,-17-19-15,35 1 16,-36-18-16,18 0 15,-17 0-15,0 0 0,-18-18 16,17 18 0,1 0-16,-18 35 15,35 36-15,-17-18 16,0 0-16,-1 0 0,19 70 16,-19-70-16,18 35 15,-35-52-15,0-19 16,-17-52-1,-18-71 1,-1 53-16,19 0 16,-36-53-16,35 36 15,0-18-15,18-53 16,0 70-16,18-35 16,0 89-16,-1 17 15,1 0-15,17 35 16,-35 0-16,0 0 0,0 54 15,0-72-15,-17 36 16,-1-35-16</inkml:trace>
  <inkml:trace contextRef="#ctx0" brushRef="#br0" timeOffset="39632.4773">13882 17127 0,'0'0'16,"17"141"-16,-17-70 0,0 53 16,0-72-16,0 1 15,0-17-15,-17-72 16,-1-69 0,1 52-1,-1-71-15,0 54 16,18-1-16,18-88 15,-18 71-15,35 18 0,-17 17 16,52 35-16,-34 18 16,-1 18-16,18 35 15,-53-18-15,-18 53 16,-17-53-16,0 1 16,-54-1-16,54-18 15,-35 1-15,52-18 16,0-18-16</inkml:trace>
  <inkml:trace contextRef="#ctx0" brushRef="#br0" timeOffset="40106.2854">15028 16739 0,'18'18'16,"-18"17"0,53 89-1,0-71 1,-36-18-16,19-17 0,-1-1 16,0-17-1,-17-17-15,0-36 16,-18 17-16,17 1 0,-17 0 15,0-18-15,0 18 0,0 17 16,0 0-16,-17 1 16,34 34-16,1 36 15,-1-35 1,1 17-16,0 0 0,-1-17 16,19 17-16,17 1 15</inkml:trace>
  <inkml:trace contextRef="#ctx0" brushRef="#br0" timeOffset="40349.8735">15593 16757 0,'0'0'16,"-35"-18"-16,17 18 0,18 18 15,0 0-15,0-1 0,18 19 16,-1-19-16,1 18 0,-1-17 15,36 35 1,-35-35-16,-18-1 0,18 19 16,-36-36-1,-17 17-15,17-17 16,-17 0-16,17-17 16,1-1-16</inkml:trace>
  <inkml:trace contextRef="#ctx0" brushRef="#br0" timeOffset="40667.8352">15769 16898 0,'0'0'15,"18"-35"-15,-1 35 0,1-35 16,-18 17-16,0 0 16,-18 18-1,1 0-15,-1 0 0,1 0 16,-1 18-16,0 17 15,18-17-15,0-1 0,0 1 16,18 17 0,0-17-16,17 0 15,-18-18-15,19 17 16,-19-17-16,1 0 0,-18-17 16,18 17-16,-18-18 15,0-17 1,17-1-16,-17 19 0,0-1 15,18 1-15,0-1 16,-1 18-16,1 0 16</inkml:trace>
  <inkml:trace contextRef="#ctx0" brushRef="#br0" timeOffset="40949.2548">16175 16775 0,'-35'0'16,"17"0"-16,0 17 0,1 1 16,17 0-1,35-1-15,0-17 16,53 18 0,-52-1-16,-1 1 0,0 0 0,1-1 15,-1 1 1,-18 0-16,-34 17 15,-18-17-15,-36-1 16,36-17-16,-1 0 16,1 0-16,0 0 0,17-17 15,18-1-15,18-17 16</inkml:trace>
  <inkml:trace contextRef="#ctx0" brushRef="#br0" timeOffset="41184.4593">16492 16157 0,'124'0'0,"-248"0"0,318 18 16,-52 35-16,-72 0 15,-17 17-15,0 1 16,-18-1-16,0 19 0,-17 105 15,-36-106-15,1-18 16,-1 1-16,-17-18 0,-18 53 16,18-71-16,-1-17 15</inkml:trace>
  <inkml:trace contextRef="#ctx0" brushRef="#br0" timeOffset="41361.4377">16669 17039 0,'0'0'15,"17"-35"-15</inkml:trace>
  <inkml:trace contextRef="#ctx0" brushRef="#br0" timeOffset="119096.3504">7232 5891 0,'18'18'63,"-18"53"-63,17-36 15,-17 71 1,0-36-16,18 107 15,-18-89-15,0 0 0,18 0 16,-18 0-16,17 71 16,-17-88-16,18 35 15,-18-54-15,0 1 16,0-35-16,17 0 0,-17-36 16</inkml:trace>
  <inkml:trace contextRef="#ctx0" brushRef="#br0" timeOffset="120563.106">7303 5856 0,'0'0'0,"17"0"79,1 0-64,-1 0-15,19 0 16,-19 0-16,19 0 15,-1 0-15,35 18 0,-17-18 16,-17 0-16,87 0 16,-70 0-16,18 0 15,-1 0-15,1 0 0,-18 0 16,88 0-16,-71 0 16,1 0-16,-1 0 0,1 0 15,70 0-15,-70 0 16,-1 0-16,71 0 15,-88 0-15,71 0 16,-71 0-16,-18 0 16,53 0-16,-53 17 15,36-17-15,-36 0 16,36 0 0,-36 0-16,0 0 0,1 0 15,-1 0-15,-18 0 16,19-17-16,-1 17 15,-17 0-15,17 17 16,-17-17 0,-1 0-16,1 0 15,0 18-15,-18 0 47,17-1-31,-17 19-1,0-19-15,0 19 0,0-19 16,0 18-16,18 18 16,-18-17-16,0 17 0,0-18 15,-18 53 1,18-35-16,-17 35 16,17-35-16,-18 0 0,18-18 15,0 71 1,-18-53-16,18 0 0,-17 35 15,-1-35-15,18 18 16,0-36-16,0 35 16,0-34-1,0-1-15,0-17 0,-18 17 16,18-17-16,-17 17 16,17-18-16,-18 1 15,18 0 1,0-1-1,-18-17 17,1 0-17,-1 0-15,-17 0 16,0 0-16,-18-17 16,17 17-16,1 0 15,-71-18-15,71 18 16,-71 0-16,36 0 15,-54 0 1,54 0-16,-72 0 16,72 0-16,-71 0 15,70 0-15,-70 0 16,53-18-16,-71 18 16,89-17-16,-89 17 15,88 0-15,-70-18 16,88 18-16,-35 0 15,53 0-15,0 0 16,-1 0-16,19 0 16</inkml:trace>
  <inkml:trace contextRef="#ctx0" brushRef="#br0" timeOffset="121364.4231">7532 6615 0,'17'0'31,"1"17"-15,0-17-16,52 0 15,-34 0-15,16 18 16,54-18-16,-35 18 16,-1-18-16,107 0 15,-89 0-15,0 17 16,18-17-16,-18 0 0,-17 0 16,17 0-16,-17 0 0,70 0 15,-53 0-15,35-17 16,-52 17-16,35 0 15,-71-18-15,18 18 16,-35 0-16,-1 18 16,-34-36 31,17 0-32</inkml:trace>
  <inkml:trace contextRef="#ctx0" brushRef="#br0" timeOffset="121703.856">9243 6526 0,'17'0'31,"1"0"-16,17 18-15,-17 0 16,35-1-16,-18 1 16,18 0-1,-18-18-15,18 0 16,-17 0-16,-19 17 0,1-17 16,-36 0-1,18 18 1,-17-18-16,-1 18 15,0-1-15,1-17 16,-1 18 0,0-1-16,-35 1 0,36-18 15,-1 18-15,-17-18 0,0 17 16</inkml:trace>
  <inkml:trace contextRef="#ctx0" brushRef="#br0" timeOffset="122289.13">7849 6385 0,'-35'18'16,"17"-18"-16,-52 35 15,52-17-15,-52 17 16,52 0-16,-17-17 0,17 0 16,-17 17-16,35-17 15,0-1-15,17-17 16,1 18 0,0 0-1,17-1-15,18 1 16,-35-18-16,17 17 15,0 1 1,0 0-16</inkml:trace>
  <inkml:trace contextRef="#ctx0" brushRef="#br0" timeOffset="133576.0473">7726 6879 0,'-18'0'16,"1"-17"-1,17 34 17,0 36-17,17-18-15,-17 1 16,18-19-16,17 36 15,-35-35-15,18-18 0,-1 17 16,-17-34 15,0-1-31,0 1 16,0-1-16,18 18 47,0 18-32,-1-18-15,1 0 16,0 0-16,-1 0 16,1 0-1,-18-18 1</inkml:trace>
  <inkml:trace contextRef="#ctx0" brushRef="#br0" timeOffset="133706.4623">8061 6985 0,'0'18'15,"0"-1"1</inkml:trace>
  <inkml:trace contextRef="#ctx0" brushRef="#br0" timeOffset="133806.1706">8043 6897 0,'0'0'15</inkml:trace>
  <inkml:trace contextRef="#ctx0" brushRef="#br0" timeOffset="134150.0174">8202 6932 0,'0'0'16,"-18"18"-16,1-1 0,17 1 15,0 17 1,0-17-16,17 0 16,1-18-1,0 0-15,-1-18 16,-17 0-16,0-17 15,0 17-15,-17 1 0,17-36 16,-18 35-16,0 1 16,18-1-1,18 36 1,0 17 0,-18 0-16,35 18 15,-17-35 1,-1 35-16,1-36 15,17-17-15,-17 0 16</inkml:trace>
  <inkml:trace contextRef="#ctx0" brushRef="#br0" timeOffset="134305.1318">8343 6950 0,'0'0'0,"35"-18"16,-17 18-16,0 0 15,-1 0-15,1 0 16,17 0-16,-17 0 0,0-18 16,-1 18-16,-17-17 15</inkml:trace>
  <inkml:trace contextRef="#ctx0" brushRef="#br0" timeOffset="134472.3707">8484 6791 0,'0'0'16,"18"71"-16,-18-36 0,0 0 16,0 18-16,0-18 15,18 1-15,-1-1 0,-17 0 16,18-17-16,0 17 16,-1-35-16</inkml:trace>
  <inkml:trace contextRef="#ctx0" brushRef="#br0" timeOffset="134762.1292">8625 6826 0,'0'0'0,"0"53"0,18 35 16,-18-52-16,0 52 15,18-53 1,-1 0-16,1-17 15,0 0-15,-1-18 16,1-18-16,0 0 16,17-17-1,-35 17-15,17 1 16,1 17-16,0 17 16,-1 1-16,1 17 15,0-17-15,-1 35 16,1-35-16,-18-1 15</inkml:trace>
  <inkml:trace contextRef="#ctx0" brushRef="#br0" timeOffset="138899.2707">494 5098 0,'0'0'0,"-18"0"16,36 0 0,0 0-1,17 0-15,0 0 0,18 0 16,0 0-16,0 0 0,0 0 16,35 0-1,-53 0-15,18-18 0,-35 18 16,-1-18-1,1 18-15,-18-17 16</inkml:trace>
  <inkml:trace contextRef="#ctx0" brushRef="#br0" timeOffset="139223.8084">794 4886 0,'0'-18'15,"0"36"1,53 0 0,-36 17-16,19-17 15,-1-1-15,18 18 16,-18-17-16,0 0 0,36-1 16,-36-17-16,-17 0 15,17 18-15,-17-18 16,-1 18-16,-34-1 15,-1 1 1,-17 0-16,17-1 16,-70 36-1,35-18 1,35 1-16,1-19 16,17 19-16</inkml:trace>
  <inkml:trace contextRef="#ctx0" brushRef="#br0" timeOffset="142981.6692">21802 4851 0,'-18'0'31,"0"0"-31,1 17 16,-19 19-1,19-19-15,17 36 16,0-18-16,0 1 16,17-1-16,1-17 0,35 35 15,-35-36-15,52 1 16,-34-18-16,16 0 15,-34-18-15,0-17 16,-18 0-16,0-18 16,-18 35-16,-17 0 15,-18-17-15,18 18 16,-1 17-16,1 0 16,17 0-16,1 0 15,17 17-15</inkml:trace>
  <inkml:trace contextRef="#ctx0" brushRef="#br0" timeOffset="143409.569">21661 4868 0,'17'0'15,"-34"0"1,-1 0 0,-17 18-16,-18 0 15,0-1 1,-18 19-16,18-19 16,0 1-16,18-1 0,0 1 15,0 0-15,-1-1 0,1-17 16,17 18-16,36-18 31,0 18-15</inkml:trace>
  <inkml:trace contextRef="#ctx0" brushRef="#br0" timeOffset="143775.9785">21149 5062 0,'-18'0'47,"18"18"-47,-17 0 16,17 35-16,0-18 15,0 0-15,17 0 0,1 1 16,0-19-16,17 36 16,-17-35-16,17 0 15,-17-18-15,-1 0 0,18 0 16,-17 0-16,-18-18 15,18 0-15,-36 18 16</inkml:trace>
  <inkml:trace contextRef="#ctx0" brushRef="#br0" timeOffset="144439.2683">21819 5186 0,'-17'0'16,"-1"0"-1,0 0-15,-35 17 16,18-17-16,-53 18 16,35 0-16,-53 17 15,71-17-15,-53-1 16,35 1-16,0 0 15,35-18-15,1 17 16,-1-17 0,18 18-16,18-18 15</inkml:trace>
  <inkml:trace contextRef="#ctx0" brushRef="#br0" timeOffset="145496.9633">21343 4868 0,'-18'0'0,"1"0"31,17-17-15,-18-1-16,1-35 15,17 18-15,0-53 16,0 52-16,17-69 15,18 69-15,18-17 16,-17 36-16,52-19 16,-35 19-16,35-1 15,-53 18-15,36 0 16,-54 0 0,1 18-16,-18-1 15,-18 1 1</inkml:trace>
  <inkml:trace contextRef="#ctx0" brushRef="#br0" timeOffset="145872.8141">21731 4163 0,'0'0'16,"0"-18"-16,18 36 31,-1-18-15,1 17-16,0 19 15,17-19-15,-17 1 16,-1 0-16,19 17 16,-36-17-16,0 17 15,0-18-15,0 19 16,-18-19-16,18 1 16,-35 0-16,35-1 15,-18 1-15,18 0 16,-18-18-16</inkml:trace>
  <inkml:trace contextRef="#ctx0" brushRef="#br0" timeOffset="146880.3324">21078 4621 0,'18'18'32,"-18"17"-17,18-17 1,-18 0-16,35 35 15,-35-18-15,35 18 16,-17-18-16,35 0 16,-35-35-16,-1 18 15,1-18-15,-1 0 0,1 0 0,17-18 16,-17 1-16,0-19 16,-1 19-1,-17-1-15</inkml:trace>
  <inkml:trace contextRef="#ctx0" brushRef="#br0" timeOffset="158952.8092">23160 4445 0,'18'71'16,"-1"-19"-16,1 54 15,-1 88 1,1-105-1,-18-37-15,0-34 16,0 0-16,0-36 16,18-17-1,-18 17 1,35-17-16,-17 35 16,-1 0-16,19 18 0,-19-1 15,1 1-15,-1-1 0,1 1 16,-18 17-1,0-17-15,-18-18 16,-34 0 0,16 0-16,19 0 0,-19-18 15,19 1-15,17-19 16</inkml:trace>
  <inkml:trace contextRef="#ctx0" brushRef="#br0" timeOffset="159086.3882">23530 5009 0,'0'0'0,"18"18"0,-18 0 31,18-18 1</inkml:trace>
  <inkml:trace contextRef="#ctx0" brushRef="#br0" timeOffset="159193.2392">23618 4833 0,'0'18'16</inkml:trace>
  <inkml:trace contextRef="#ctx0" brushRef="#br0" timeOffset="159596.9629">23813 5009 0,'-36'0'15,"19"18"1,17 0-16,0-1 16,17 19-16,1-19 15,35 1 1,-36-18-16,1 0 0,17-18 15,-17 18-15,-18-35 16,-18 17-16,1 1 16,-1 17-1,18 17 1,18 36-16,-1 0 16,36 35-1,-35-52-15,0-1 0,-1 0 16,1 36-16,-18-54 15,-18 19-15,1-36 16,-19 0-16,1-18 16,-36-17-1,19 0-15,-1-18 16,35 35-16,0 0 0,18 1 16,0-1-16</inkml:trace>
  <inkml:trace contextRef="#ctx0" brushRef="#br0" timeOffset="160003.0355">24306 4992 0,'0'0'16,"-35"-53"-16,17 53 0,-34-35 16,16 35-16,19 0 15,-19 35-15,19-17 0,17 17 16,0 0-16,0-17 15,35 35-15,-17-36 16,35 19 0,-36-36-16,36 0 15,-53-18-15,18-17 16,-1-1-16,-17 1 16,-17 0-16,17 17 15,0 36 1,17 52-1,-17-17-15,18 35 16,0-35-16,-1 53 16,-17-70-16,0-1 0,-17 18 15,-1-36-15,-17 1 16,17-18-16,-17-18 16,-18-17-1,18-35-15,17 34 16,0-34-16</inkml:trace>
  <inkml:trace contextRef="#ctx0" brushRef="#br0" timeOffset="160360.2313">24359 5098 0,'53'-18'0,"-106"36"0,124-36 15,-53 0-15,-1 1 16,1-1-1,-18 0 1,-18 1-16,1-1 16,-1 18-16,0 18 15,18-1 1,0 36 0,18-35-16,-18 0 0,18-1 0,-1-17 15,36 18 1,-35-18-16,-1 0 0,1 0 15,0-35-15,-18 17 16,0 0-16,0 1 16,0-1-16,0 0 15,17 18 1,36 18-16,-18 0 16,1-18-16,-1 0 0,0 0 15</inkml:trace>
  <inkml:trace contextRef="#ctx0" brushRef="#br0" timeOffset="161188.6514">25365 5133 0,'-36'53'16,"19"-53"-16,17 17 0,-18-34 16,1 17-1,17-53-15,0 18 16,17-1-16,-17-17 0,18 18 15,35-35 1,-18 52-16,0 0 0,1 18 16,-1 18-1,-18 17-15,-17 1 16,0-1-16,0 35 0,0-34 16,18 17-16,0-36 15,-1-17-15,1 0 16,17-17-1,-17-1-15,-18 0 0,18-35 16,-1 18-16,-17 0 16,0 17-16,-17 1 0,17-1 15,-18 18-15,18 18 16,-18 34 0,18-16-16,36 17 15,-1-36-15,-17 19 16,52-19-16,-52-17 15,17 0 1,-35-17-16,0-19 16,0 19-16,-18-1 15,18-17-15,-17 17 0,17 0 16,0 1-16,35 17 31,-17 0-15,17 17-16,0-17 0,53 0 15,-52 0-15,34-17 16,-52 17-16,-1-18 0,1 1 16,-36 17-16,1-18 15,-1 0-15</inkml:trace>
  <inkml:trace contextRef="#ctx0" brushRef="#br0" timeOffset="161950.9196">26088 4745 0,'0'0'16,"0"18"-16,0-1 16,0 54-16,-18-36 15,18 53-15,0-35 16,0-18-16,18 54 16,0-54-16,-1 0 0,1 0 15,-1-35 1,-17-17-1,0-19 1,0 19-16,0-36 16,18 35-16,-18 1 15,18 17 1,-1 17-16,1 1 16,17 0-16,-17-1 15,17 18-15,-17-35 16,0 0-16,-1 0 15,1 0-15,-18-17 16,17-1-16,-17 1 16,0-1-1,18 36 17,0-1-32,-1-17 15,1 0 1,-18-17-1,18-1-15,-18 0 16,0 1-16,0-1 16,17 18-1,1 0 1,0 0-16,17 0 16,-18 18-16,19-1 15,-19 1-15,1-18 16,-18 18-16,0-36 31,18 36 0,-1-1-15,1 1-16,17-1 16,-17 1-1,17-18-15,-17 0 16,-1 0-16,1-18 15,-18 1-15,0-1 0,-18-35 16,18 36-16,-17-1 16,17 0-16,-18 1 15,0 17 1</inkml:trace>
  <inkml:trace contextRef="#ctx0" brushRef="#br0" timeOffset="162167.4341">26988 5168 0,'0'-17'15,"17"17"1,-17-18-16,18 0 16,-1 1-16,1-19 15,-18 19 1,0-1-1,18 18-15,-18-18 16</inkml:trace>
  <inkml:trace contextRef="#ctx0" brushRef="#br0" timeOffset="162373.8085">27146 4639 0,'0'0'16,"18"141"-16,-18-70 0,18-1 15,-18 54-15,17-71 16,-17 35 0,18-53-16,-18-17 0,35-1 15,-17-34 1,-1-1-16</inkml:trace>
  <inkml:trace contextRef="#ctx0" brushRef="#br0" timeOffset="162556.718">27270 5045 0,'0'0'16,"-18"53"-16,18-36 0,0 1 0,18 0 15,-1 17-15,1-35 16,17 17-16,-17-17 15,0 0-15,17 0 16,-18 0-16,-34 0 31</inkml:trace>
  <inkml:trace contextRef="#ctx0" brushRef="#br0" timeOffset="163008.1526">27182 5098 0,'35'-36'0,"0"1"16,-17 17-16,17-34 16,-17 34-16,-1 18 15,-17-18-15,-17 18 31</inkml:trace>
  <inkml:trace contextRef="#ctx0" brushRef="#br0" timeOffset="163363.5899">26741 5045 0,'-18'0'0,"0"0"15,1 0 1,-19 0-16,19 17 16,-19 1-1</inkml:trace>
  <inkml:trace contextRef="#ctx0" brushRef="#br0" timeOffset="164286.953">23266 5697 0,'0'0'0,"17"53"0,-17 18 16,0-1-16,0 19 0,0 69 15,18-87-15,-18-18 16,18 17-16,-1-52 16,-17 0-16,0-54 15,0-34 1,0 17-16,18 0 15,-18 0-15,0-88 16,18 88-16,-18-18 16,0-17-16,17 53 15,1 35 1,-1 53-16,1-18 16,0 89-16,-18-54 15,17-17-15,1 18 0,0-18 16,17 35-1,-17-53-15,-1 0 16,1-17-16</inkml:trace>
  <inkml:trace contextRef="#ctx0" brushRef="#br0" timeOffset="164421.5606">23319 6156 0,'0'0'0,"70"-18"15,-35 18-15,71 0 16,-53 0-16,-18 0 16</inkml:trace>
  <inkml:trace contextRef="#ctx0" brushRef="#br0" timeOffset="164782.4119">23813 6103 0,'0'0'0,"-36"0"15,19 0-15,-1 18 16,18 17-16,0 0 16,0 18-16,18-35 15,-18-1-15,35 1 16,-17 0 0,-1-18-16,1-36 15,-18-16 1,0 16-16,0 1 0,0-53 15,-18 53-15,18-18 16,-17 17-16,17 1 16,-18 0-1,0 35-15,18 17 16,18 19-16,-18 34 16,18-34-1,-1 34-15,18-35 16,-17 1-16,0-1 15,-1 0-15,19-17 0,-1 17 16,-17-35-16</inkml:trace>
  <inkml:trace contextRef="#ctx0" brushRef="#br0" timeOffset="165410.1668">24077 6121 0,'-18'17'15,"1"1"-15,-1 17 0,18-17 16,0 17-16,0-17 0,35 17 16,-17-17-16,0-18 15,-1 17-15,19-34 16,-19 17-16,1-36 16,0 19-16,-18-1 0,0-35 15,0 18 1,0 0-16,0 17 15,0 36 1,17 17 0,-17-17-16,35 17 15,-35-17-15,18-1 16,0 1-16,-18-1 16,0-34-1,0-1 1,0 1-1,17 17 1,1-18 0,0 18-16,-1 0 15,1-18-15,0 18 16,-1 0-16,1 0 62,0 0-46,-1 0 0,1 0-16,-1 0 15,1 0-15,0 18 16,-1-18-16,1 0 16,0 0-16,-1 0 15,1 0 1,-18 18-1,0-1 1,0 1-16</inkml:trace>
  <inkml:trace contextRef="#ctx0" brushRef="#br0" timeOffset="166104.4175">24359 6174 0,'0'0'15,"0"-18"-15,18 18 16,0 0 0,-1 0-16,-17 18 0,18 17 15,-18-17-15,0-1 16,0 18-16,0-17 0,0 35 15,0-35-15,0-1 16,-18-17 0,36-17-1,-18-19-15,18 19 16,-1-54-16,1 36 16,17-36-16,-17 54 15,-1-1-15,19 0 16,-19 36-1,1 35 1,0 0-16,-1 0 16,1-36-16,-18 19 15,17-36 1,1-18 0,0-17-1,-1 0-15,1 17 16,35-35-1,-35 53 1,-1 0-16,1 35 16,-1-17-16,1 35 15,0-36-15,-18 1 16,17 0-16,-17-1 0,0 19 16,0-19-16</inkml:trace>
  <inkml:trace contextRef="#ctx0" brushRef="#br0" timeOffset="179079.1977">23424 6985 0,'0'-18'16,"36"18"-1,-19 0-15,19 0 16,-1 0-16</inkml:trace>
  <inkml:trace contextRef="#ctx0" brushRef="#br0" timeOffset="179246.2659">23848 6985 0,'17'0'16,"1"0"0,0-18-16,35 18 15,-36 0-15,1 0 16</inkml:trace>
  <inkml:trace contextRef="#ctx0" brushRef="#br0" timeOffset="179375.0933">24201 6985 0,'17'0'16,"-34"0"-16,52-18 15,-18 18 1,-17-17-16</inkml:trace>
  <inkml:trace contextRef="#ctx0" brushRef="#br0" timeOffset="188805.8221">406 8678 0,'0'18'31,"53"-18"-31,-18 0 16,0-18-16,0 18 16,18 0-16,-17 0 0,52 0 15,-53 0-15,36 0 16,-54 0-16,19 0 15,-1 0 1,-17 0-16,-18-17 31</inkml:trace>
  <inkml:trace contextRef="#ctx0" brushRef="#br0" timeOffset="189101.6649">776 8467 0,'18'17'31,"35"1"-15,-18-18-16,0 18 16,36-1-16,-36 1 15,0-18-15,1 18 0,-1-1 16,0-17-16,0 35 15,-17-35-15,-18 18 0,0 0 16,-35 17 0,17 0-16,-17-17 15,17 17-15,-52 0 16,52-17-16,-17 0 0,17-1 16,1 19-16,-1-19 15</inkml:trace>
  <inkml:trace contextRef="#ctx0" brushRef="#br0" timeOffset="194255.2576">19897 8661 0,'-18'-18'16,"36"36"-16,-54-54 0,1 36 15,17 0-15,1 0 0,-18 36 16,35-19-16,-18 54 16,18-36-16,0 0 15,18 1-15,-1-1 16,36 18-16,-18-35 15,1-1-15,34-17 16,-34 0-16,-1-17 0,0-19 16,-17 19-16,-18-36 15,-18 17 1,-35-16-16,18 34 16,-36-17-16,36 35 15,0 0-15,-1 0 16,19 0-16,-1 0 0</inkml:trace>
  <inkml:trace contextRef="#ctx0" brushRef="#br0" timeOffset="194683.2744">19685 8714 0,'0'0'0,"0"-18"15,-18 36 17,-35-1-32,36 1 15,-54 17 1,36-35-16,-18 35 15,35-17-15,-34 0 16,34-1-16,0-17 0,18 18 16</inkml:trace>
  <inkml:trace contextRef="#ctx0" brushRef="#br0" timeOffset="195045.8986">19279 8872 0,'-17'18'16,"-1"-18"0,18 35-1,-18-17-15,18 35 16,18-36-16,-18 19 16,18-19-16,17 36 15,-17-35-15,-1 0 16,1-1-16,17-17 0,-17 0 0,-1 18 15,1-18-15,0-18 16,-1 18-16,1-17 16,-18-1-16</inkml:trace>
  <inkml:trace contextRef="#ctx0" brushRef="#br0" timeOffset="195429.5308">19844 8978 0,'-18'0'0,"0"0"16,1 0-16,-36 18 15,18-1-15,-36 19 16,18-19-16,-17 19 15,34-19-15,19 1 16,-19-18-16,19 18 0,-1-1 16</inkml:trace>
  <inkml:trace contextRef="#ctx0" brushRef="#br0" timeOffset="196141.1067">19685 8202 0,'0'0'0,"0"-18"0,0 1 16,-18-1-16,-17 18 15,0 0 1,-36 18-16,36-18 0,-18 17 15,-17 36 1,34-17-16,-34 17 16,34-1-16,1 19 15,35-36-15,-18 1 16,36 34 0,17-35-16,-17-17 15,-36-18 16,1-18-31</inkml:trace>
  <inkml:trace contextRef="#ctx0" brushRef="#br0" timeOffset="196386.1335">19015 8502 0,'0'0'16,"0"35"-16,0-17 0,0 0 15,0 34 1,17-34-16,1 35 16,0-53-16,-1 18 15,1-18-15,17 0 16,-17-18-16,-1 18 16,1-18-16,-18 1 0,18-1 15,-1-17-15,1 17 16,0 1-16,-1 17 0,-17-18 15</inkml:trace>
  <inkml:trace contextRef="#ctx0" brushRef="#br0" timeOffset="196702.89">19456 8061 0,'0'0'0,"17"0"16,1-18-16,35 1 15,0-1 1,-18 18-16,36 0 16,-36 0-16,-17 0 0,-1 18 15,1-1-15,-18 1 0,17 0 16,-17-1-16,0 1 0,0 17 15,0-17-15,-17-1 16,-1 1-16,18 0 16,-35 17-16,35-17 15,-35 17-15,35-17 16,-18-18-16</inkml:trace>
  <inkml:trace contextRef="#ctx0" brushRef="#br0" timeOffset="230315.4954">22842 8573 0,'0'-36'16,"0"72"-16,0-89 0,0 35 16,0 36-1,18 52 1,0-35-16,-1 107 15,1-90-15,17 72 16,-35-71-16,18 17 16,-1-70-16,-17 18 15,0-36-15,-35-52 16,35 17-16,-17-18 16,-1 18-16,0-17 0,18-1 15,0 1-15,0 17 0,18-18 16,35 1-16,-36 34 15,54 36 1,-36 0-16,1 18 0,-1 17 16,-17 1-16,-1 34 15,-17-34-15,-17-19 16,-36 54-16,17-36 16,-34 18-16,52-35 15,0-1-15,1 18 16,17 1-16,17-1 15,19 0-15,-1-17 16,36 17-16,-54-35 16,19 18-16,-19-18 15,1 17-15,-1-17 0</inkml:trace>
  <inkml:trace contextRef="#ctx0" brushRef="#br0" timeOffset="230604.1707">23283 8925 0,'0'0'0,"18"0"0,0 0 15,-1-17-15,19-1 16,-19 0-16,1 1 16,-18-19-16,0 19 0,-18-1 15,1 1-15,-1 17 16,-17 0-16,-1 17 15,19 1-15,-19 17 16,36-17-16,18-1 16,0 1-16,17 0 15,36-1-15,-36-17 16,18 0-16,17 0 16,-34 0-16,-19 0 0,1 0 15</inkml:trace>
  <inkml:trace contextRef="#ctx0" brushRef="#br0" timeOffset="230999.6684">23618 8802 0,'0'0'0,"-17"0"0,-18 17 16,17 36-16,18-17 16,0 34-1,18-52-15,-1 17 16,1-17-16,17-1 0,18 1 15,-35-18-15,17-18 16,-17 1-16,-18-1 16,0-17-16,0 0 15,0 17-15,-18 0 16,18 1-16,0 34 16,0 1-16,0 0 15,18 17-15,17 88 16,-17-34-1,-1-19 1,-17-52-16,-17 35 16,-1-36-16,-35-17 15,18 0-15,-18-17 16,17-1-16,1 0 16,0-35-16,17 36 15,18-18 1,0 17-16,0-17 0</inkml:trace>
  <inkml:trace contextRef="#ctx0" brushRef="#br0" timeOffset="231376.36">23918 8925 0,'0'0'0,"0"18"31,-17 35-31,17-36 15,17 19 1,1-36-16,17 17 16,-17-17-16,0 0 0,-1-17 15,1 17-15,-18-18 16,17 0-16,-17-17 0,0 0 16,0 17-16,18 36 46,0 0-30,-1-1-16,19 1 16,-19-1-16,-17 1 15,36-18 1,-36 18 0,0-36-1,-36-70 1,36 53-16</inkml:trace>
  <inkml:trace contextRef="#ctx0" brushRef="#br0" timeOffset="231549.2677">24130 8378 0,'18'36'16,"-18"-19"-16,17 72 15,-17-54-15,18 71 16,0-53-1,-18 0-15,17-18 0,1 53 16,-1-53-16,1 1 16,0-19-16</inkml:trace>
  <inkml:trace contextRef="#ctx0" brushRef="#br0" timeOffset="232116.6424">24430 8855 0,'0'0'0,"-35"0"15,17 17-15,0-17 0,1 18 16,17 0-16,0 17 16,0-17-16,0-1 0,35 18 15,-17-17-15,-1-18 16,36 18-1,-35-18-15,17-36 0,-17 36 16,-18-17-16,0-36 16,0 35-16,-18-17 15,18 17-15,0 1 16,0 34 15,0 1-15,18 0-16,-18-1 0,17 1 15,-17 0-15,18-18 0,0 17 16,-18-34 15,0-1-31,17 0 16,1 1 0,0-1-16,-1 0 15,1 18-15,17 0 16,-17 0-16,-18 18 15,17-18-15,-17 18 16,0-1 0,18 1-1,-18 0 1,18-18 0,-18-18-1</inkml:trace>
  <inkml:trace contextRef="#ctx0" brushRef="#br0" timeOffset="232256.4004">24747 8643 0,'0'0'15,"18"0"-15,0-18 0,-1 18 16,1 0-16</inkml:trace>
  <inkml:trace contextRef="#ctx0" brushRef="#br0" timeOffset="232532.8272">24888 8802 0,'0'0'16,"18"0"-16,0 0 15,17 17-15,0-17 16,1 0-16,-19 18 16,-17 0-16,-17-1 15,-1 19 1,18-19-16,-18 19 16,18-1-1,0-18-15,36-17 16,-36 18-16,17-18 15,1 0 1,0-18-16</inkml:trace>
  <inkml:trace contextRef="#ctx0" brushRef="#br0" timeOffset="232678.1884">24871 8943 0,'17'0'0,"1"0"16,35 0-16,-35 0 16,35-18-16</inkml:trace>
  <inkml:trace contextRef="#ctx0" brushRef="#br0" timeOffset="233021.9437">25329 8855 0,'-35'0'0,"70"0"0,-87 17 15,34-17-15,-17 18 16,17 0-16,0-1 0,18 36 16,0-35-16,18-1 15,0 1-15,-1-18 16,19 18-16,-19-18 15,1-18-15,-1 0 16,-17-17-16,0 18 16,0-19-1,0 19-15,-17 17 0,17-18 16,-18 36 0,36-1-1,-18 1-15,35 17 16,-17-17-16,-1-18 15,19 17-15,-1-17 16</inkml:trace>
  <inkml:trace contextRef="#ctx0" brushRef="#br0" timeOffset="233194.2356">25471 8925 0,'0'36'0,"0"-72"0,-18 1 16,18 17-16,18 1 16,-1 17-16,1 0 15,-1 0 1,19 0-16,-1 0 15,0 0-15,-17 0 16,17-18-16,-17 0 16,-18 1-16,0-1 15,-18 1 1</inkml:trace>
  <inkml:trace contextRef="#ctx0" brushRef="#br0" timeOffset="233377.5557">25576 8678 0,'0'0'15,"0"71"-15,0-36 0,18 0 0,0 18 16,-18-17-16,17-1 16,1-17-16,0-1 15,-1-17-15,1 0 16</inkml:trace>
  <inkml:trace contextRef="#ctx0" brushRef="#br0" timeOffset="233501.2884">25788 8925 0,'0'0'16,"0"18"-16,0 0 0,0-1 15,18 18-15,-18-17 16</inkml:trace>
  <inkml:trace contextRef="#ctx0" brushRef="#br0" timeOffset="233651.5151">25788 8731 0,'18'0'16,"-36"0"-16,53 18 0,-17-18 0,0 35 15,-1-35-15,1 18 16</inkml:trace>
  <inkml:trace contextRef="#ctx0" brushRef="#br0" timeOffset="233884.7355">25929 8996 0,'0'17'15,"0"-34"-15,18 52 16,-1-35-16,1-18 16,0 1-1,-1-1-15,1-35 16,-18 36-16,0-19 16,-18 19-16,18 34 46</inkml:trace>
  <inkml:trace contextRef="#ctx0" brushRef="#br0" timeOffset="234108.2363">26123 9013 0,'0'-17'31,"18"-18"-15,17 17-1,-17 0-15,-1 1 0,36-19 16,-35 36-16,17 18 16,-17-18-16,0 35 15,-18 1-15,17-1 16,-17 0-16,0 0 16,-17-17-1,17 0-15</inkml:trace>
  <inkml:trace contextRef="#ctx0" brushRef="#br0" timeOffset="237061.4361">7197 9631 0,'0'35'0,"17"71"16,-17-35-16,0 87 15,0-52-15,18-18 16,0 106-16,-1-70 15,1-71-15,0 35 16,-1-53-16,-17 0 16,0-17-16</inkml:trace>
  <inkml:trace contextRef="#ctx0" brushRef="#br0" timeOffset="237659.8379">7197 9719 0,'0'-35'15,"0"70"-15,0-88 16,17 53-16,1 0 15,35-18 1,0 18-16,0 0 0,0-17 0,123-1 16,-70 18-16,141-35 15,-124 17 1,177 18-16,-159 0 16,0 0-16,18 18 0,106 0 15,-159-1 1,-18-17-16,70 0 15,-105 0-15,53-17 16,-71-1-16,36 0 16,-53 18-16,17-17 15,-17 17-15,-1 0 16,1 17 0,0-17-1,-18 18-15,17 17 16,-17 0-16,0 36 15,0-18-15,0 0 16,0 70 0,0-52-16,18-1 0,-18 1 15,0 0-15,17-1 0,-17 1 16,18-1-16,0 1 0,-1-18 16,1 70-1,0-70-15,-18-18 0,0 18 16,17-17-16,-17 34 15,0-52-15,0-1 16,-17-17-16</inkml:trace>
  <inkml:trace contextRef="#ctx0" brushRef="#br0" timeOffset="238518.1241">7250 10724 0,'0'18'15,"17"-18"1,-17 35-16,0 1 15,18-19-15,0 36 16,-1-18-16,1 18 16,-18-17-16,0-1 15,0 0-15,17-17 16,-17 17-16,0-17 16,0-1-16,0 1 0,18 0 15,0-18 1,-1 17-16,1-17 15,0 0-15,17 18 16,0 0 0,0-18-16,1 0 0,70 0 15,-54 0-15,90 0 16,-54 0-16,-18 0 16,19 0-16,-19 0 0,18-18 15,89 18 1,-89-18-16,18 18 0,88-35 15,-88 35-15,-1-18 16,89 1-16,-105-1 16,-1 18-16,0-17 0,-17 17 15,52 0 1,-70 0-16,-18 0 0,18 0 16,-18 0-16,1 17 15,-1-17-15,-17 0 16,-36 0-16,18-17 15,-18 17-15</inkml:trace>
  <inkml:trace contextRef="#ctx0" brushRef="#br0" timeOffset="238780.6118">9984 10936 0,'0'0'16,"0"18"-16,0-1 0,-18 19 15,18-19-15,-18 1 16,18 17-1,0-17-15,18-18 16</inkml:trace>
  <inkml:trace contextRef="#ctx0" brushRef="#br0" timeOffset="240391.7313">8326 9895 0,'0'-17'15,"17"17"16,-17 53-15,18 35-16,-18-18 16,0 1-16,0 17 0,17 0 15,-17 71-15,0-88 16,18 52-16,0-88 16,-1 36-1,-17-36-15,18-17 0,-18 0 16,0-1-16,0 1 15</inkml:trace>
  <inkml:trace contextRef="#ctx0" brushRef="#br0" timeOffset="240680.7752">8255 10707 0,'0'53'16,"0"-106"-16,18 123 0,-1-34 15,1-19-15,17 36 16,-17-35 0,17-1-16,-17 1 0,-1 0 15,1-18-15,17 17 16,-35 1-16,18-18 15,-18-18 1,0 1 0,-18-1-16,18-17 15</inkml:trace>
  <inkml:trace contextRef="#ctx0" brushRef="#br0" timeOffset="241036.3297">8149 10089 0,'18'0'16,"17"-35"-1,-17 0 1,-1 0-16,1-18 16,0 35-16,-1-17 15,1-18-15,0 35 16,-18 1-16,17 34 31,18 19-15,-17-19-16,0 18 0,17 1 15,0-1-15,-17-17 16,0-1-16,-1 1 0</inkml:trace>
  <inkml:trace contextRef="#ctx0" brushRef="#br0" timeOffset="242052.6969">8431 10954 0,'0'17'0,"18"-34"47,0-1-47,-18 0 15,35-17-15,-17 0 16,-1 17-16,-17 1 0,18-19 16,0 19-1</inkml:trace>
  <inkml:trace contextRef="#ctx0" brushRef="#br0" timeOffset="244278.4938">8537 10142 0,'0'-17'16,"0"34"-1,18 19 1,-18 17-16,18 35 16,-1-35-1,-17 0-15,18 35 16,-18-53-16,0 0 15,0-52 1,17-19 0,-17 1-16,18 0 15,-18 17 1,18 1-16,-18-1 16,17 18-16,-17 18 15,0-1-15,0 1 16,18 17-16,-18-17 15,18-1 1</inkml:trace>
  <inkml:trace contextRef="#ctx0" brushRef="#br0" timeOffset="244679.6084">8749 10460 0,'18'0'16,"-1"0"-16,1-35 16,-1 35-16,-17-18 15,0 0 1,0 1-16,-17 17 0,-1-18 16,1 36-1,-1 17 1,18-17-16,18 35 15,-18-36 1,35 1-16,-18-18 16,19 0-16,-19 0 15,1-18 1,-18 1-16,18 17 16,-1 0 15,-17 17-16,18 1-15,0-1 16,-18 1-16,17-18 0</inkml:trace>
  <inkml:trace contextRef="#ctx0" brushRef="#br0" timeOffset="244896.6538">8996 10425 0,'17'0'16,"-34"0"-16,52 0 0,-17 17 16,-1-17-1,-34 0 1,17 18 0,0 0-1,0-1-15,0 1 16,17-1-16,-17 1 0,18 17 15,0-17-15</inkml:trace>
  <inkml:trace contextRef="#ctx0" brushRef="#br0" timeOffset="245073.3674">9102 10654 0,'-18'18'16,"36"-36"-16,-54 36 0,19-1 16,17-34 30,0-1-30,0 0-16,0-35 16,0 18-16,17-35 15,-17 34-15,18-52 16</inkml:trace>
  <inkml:trace contextRef="#ctx0" brushRef="#br0" timeOffset="245351.2519">9102 10283 0,'0'-35'16,"0"70"-16,17-105 0,1 52 15,0 1-15,-1-19 16,1 36-16,0 18 15,-18 0-15,17-1 16,-17 19-16,0-1 0,18 0 0,-18 0 16,0 36-1,0-36-15,0 1 16,0-19-16,0-34 31,17-19-15,-17 19-1,18 17 1,-18 17 0,0 1-16,18 0 15,-18-1 1,17-17 15</inkml:trace>
  <inkml:trace contextRef="#ctx0" brushRef="#br0" timeOffset="245485.6604">9384 10425 0,'18'-18'15,"-36"36"-15,53-54 0,0 19 16,-17 17-16,0 0 16,-1-18-16,1 0 15</inkml:trace>
  <inkml:trace contextRef="#ctx0" brushRef="#br0" timeOffset="245624.5625">9472 10195 0,'18'36'16,"-18"16"0,17 19-16,-17-18 15,18 18-15,0-54 16,-18 18-16</inkml:trace>
  <inkml:trace contextRef="#ctx0" brushRef="#br0" timeOffset="267918.9153">22948 9560 0,'0'18'31,"18"35"-15,-1 0-16,1 35 15,0-35 1,-1 0-16,1 53 0,-18-71 16,18 0-16,-18-17 15,0-1-15,0-34 16,-18-18-1,-17-36-15,17 18 16,-17-35-16,17 53 16,1-54-1,-1 54-15,36-18 16,-1 53-16,54-17 16,-36 17-16,18 0 0,-18 0 15,36 17-15,-36 1 16,18 35-1,-53-36-15,18 1 0,-18 35 16,-18-18-16,0 18 16,18-35-16,-17 35 15,17-18-15,0 0 16,17 1-16,-17-1 16,0-18-1,0 1 1,-17-18-16,-1 0 15,0 0-15,18-18 16,-17 1-16,-1-1 16</inkml:trace>
  <inkml:trace contextRef="#ctx0" brushRef="#br0" timeOffset="268086.3036">23460 10019 0,'0'18'0,"0"-1"15,17 1-15,1-1 16,0-17 0</inkml:trace>
  <inkml:trace contextRef="#ctx0" brushRef="#br0" timeOffset="269064.4062">23477 9843 0,'0'-18'15,"0"36"32</inkml:trace>
  <inkml:trace contextRef="#ctx0" brushRef="#br0" timeOffset="269532.1017">23724 9984 0,'-17'-18'16,"34"36"-16,-34-54 0,-1 36 0,0-17 16,1 17-1,-19 0 1,36 17-16,-17 1 0,17 0 15,-18 35-15,18-36 16,0 1-16,0-1 0,18 1 16,-1-18-16,19 0 15,-1 0 1,-35-18-16,18 1 0,-18-1 16,17 1-16,-17-1 15,0 36 1,0 17-16,18 53 15,0-53 1,-1 18-16,1 0 0,0-18 16,-1 1-16,-17-1 15,0 0-15,0 1 0,0-19 16,-17-17-16,-1 18 0,-17-18 16,-18-18-16,-18-35 15,36 36-15,-18-36 16,35 17-16,1 1 15,17 17-15,17-17 16</inkml:trace>
  <inkml:trace contextRef="#ctx0" brushRef="#br0" timeOffset="270161.4232">24042 9966 0,'-35'-35'16,"70"70"-16,-88-70 0,35 35 0,-35 0 16,36 0-16,-1 35 15,0 0-15,18-17 16,18 17-16,0 0 16,-1-17-16,36 0 15,-35-18-15,17 17 16,0-17-16,-17 0 15,-18 18-15,18 17 16,-18 1-16,-18-19 0,18 18 16,-35 18-1,17-35-15,-17 0 0,17-1 16,-35-17-16,18 0 16,0 0-16,17-17 15,1-1-15,17 0 16,0-17-16,17 0 15,18 17-15,18-35 16,-17 36-16,34-1 16,-35 0-16,18 1 15,-17 17 1,-19 0-16,-17-18 16,-17 18-1,17-18-15,-18 18 0,18-17 16,18 34-1,-1-17 1,36 18 0,0-18-16,-18 0 0,1 0 15,-19 0 1,1-18-16,-18 1 16,0-1-1,0 1-15,18 17 31,-1 0-15,1 0-16,0 17 0</inkml:trace>
  <inkml:trace contextRef="#ctx0" brushRef="#br0" timeOffset="270641.448">24888 9948 0,'0'0'16,"36"18"-16,-19-18 0,36-18 16,0 1-16,0-1 0,0 18 15,53-35 1,-71 35-16,0-35 15,-35 17-15</inkml:trace>
  <inkml:trace contextRef="#ctx0" brushRef="#br0" timeOffset="271227.9568">25118 9719 0,'35'88'0,"-70"-176"0,88 229 16,-36-106-16,1 54 15,0-54-15,-1 0 16,-17-17-16,18-1 0,-18 1 16,-18-36-1,18 1 1,0-1-16,18-17 0,0 0 16,-18 17-16,35-17 15,0 35 1,-17 0-16,-1 0 0,19 0 15,-19 0-15,19 0 16,-19 0-16,1 17 16,-18 1-16,-18-18 15,18 18-15,-35-1 16,17 1 0,18 17-16,0-17 15,0-1-15,36 19 16,-19-36-16,36 17 15,-35-17-15,-1 0 0,1 0 16,-18-17 0,0-36-16,-18 35 15,1-35-15,-1 36 16,0-19-16,1 36 16,17-17-1,0 34-15,0 1 0,17-18 16,1 35-16,17 1 15,-17-19-15,35 18 16,-35-35-16,-1 18 16,1-36-16,-18 1 15,0-18 1,0-18-16,-18 35 16,18-17-16,0 17 0,0-17 15</inkml:trace>
  <inkml:trace contextRef="#ctx0" brushRef="#br0" timeOffset="271284.0821">25682 9895 0,'0'0'16,"0"18"-16,0 0 16</inkml:trace>
  <inkml:trace contextRef="#ctx0" brushRef="#br0" timeOffset="271789.616">25770 10107 0,'0'0'16,"18"0"-16,0-18 16,-1 18-1,-17-17-15,0-1 16,18 1-16,-18-1 16,18 18 15,-18 35-16,17-35-15,-17 18 0,18-1 16,0 1-16,-1 0 16,1-18-16,-1 0 15,1-18 1,0 18 0,-1 18-1,-17-1-15,53 36 16,-35-17-16,0 34 15,-1-35-15,-17 1 16,0-1-16,-17-17 16,-1-18-16,-17 0 15,-1-18-15,-17-35 16,36 35-16,-1-52 16,18 35-16,18-36 15,17 36-15,0-1 16,1 19-16,-1-18 0,18 35 15,0-18 1,-18 18-16,0 0 16</inkml:trace>
  <inkml:trace contextRef="#ctx0" brushRef="#br0" timeOffset="272473.409">27058 9895 0,'-35'0'15,"70"0"-15,-105 0 0,17 18 16,35 0-16,0 17 16,18 0-1,18 18-15,17-35 16,1-1-16,16 19 15,-34-19-15,0 1 16,-1-18-16,-17 18 0,-17-18 16,-36 0-1,18 0-15,-1 0 16,1-18-16,17 18 0,-17-18 16</inkml:trace>
  <inkml:trace contextRef="#ctx0" brushRef="#br0" timeOffset="273113.3297">27199 10072 0,'0'-18'16,"18"18"-16,-1-17 16,-17-1-1,36 0-15,-19 1 16,-17-1-16,-17 18 15,-1-18 1,-17 36 0,17-18-16,1 18 0,-1-18 15,18 17-15,0 1 0,0 17 16,18-17-16,34-1 16,-16-17-16,17 18 15,-18-18-15,0-18 16,-35 1-16,18-18 15,-18 17 1,0-35-16,0 35 16,0-52-16,0 35 15,17-36-15,-17 36 16,18-54-16,-18 54 16,18-53-1,-18 70-15,-18-35 16,0 53-16,18 18 15,0 35-15,18 53 16,0-53 0,17 17-16,-17-17 0,17 18 15,18 35-15,-35-71 16,-1 0-16,1 0 0,-1-17 16,-17 0-16,-17-1 15,-1-17-15,1 0 16,-1-17-16,-17-1 0,17 0 15,-17-17-15,17 0 0,-17 0 16,17-1-16,-17-17 16,52 18-16,1 35 15,17 0-15,1-17 16,34 17-16,54-18 16,-71 18-16,35-18 15,-71 18-15</inkml:trace>
  <inkml:trace contextRef="#ctx0" brushRef="#br0" timeOffset="283290.8265">388 12188 0,'0'0'16,"0"18"-16,35-18 16,1 18-16,34-18 15,-35 17-15,18-17 16,-17 0-16,17-17 0,35 17 15,-53-18-15,0 0 16,-17 18-16</inkml:trace>
  <inkml:trace contextRef="#ctx0" brushRef="#br0" timeOffset="283589.3148">706 12012 0,'0'0'15,"0"18"-15,17-1 16,18 1-16,18 0 16,-17-1-16,52 1 15,-53 0-15,53-1 16,-52 1-16,-1-18 15,-17 17-15,17 1 0,-35 0 16,0-1 0,-71 19-1,36-1-15,-18 18 0,-53 35 16,53-35-16,0 0 16,18 0-16</inkml:trace>
  <inkml:trace contextRef="#ctx0" brushRef="#br0" timeOffset="291020.0888">19562 12100 0,'-18'0'16,"0"0"-16,1 18 15,-1 17 1,18 0-16,0 1 0,18 34 15,-1-34-15,36-1 16,-18-35-16,54 0 16,-54 0-16,35-35 15,-52 17-15,0-35 16,-18 18-16,-36-18 16,1 35-1,-35 1-15,34 17 16,-34 17-16,52 1 15,-17 35-15</inkml:trace>
  <inkml:trace contextRef="#ctx0" brushRef="#br0" timeOffset="291481.7515">19368 12241 0,'0'0'0,"-18"0"16,0 18-16,-17 0 16,17-1-16,18 1 15,-17 17-15,17-17 0,-18 0 0,0 17 16,-35 0 0,1 18-16,16-53 15,-17 35-15,36-35 16,-19 18-16,54-36 47,0 18-32,-18 18 1,-18 0 0,0-1-16,1 1 15,17-1-15,0 1 16,0 0-16,0-1 0,35 36 15,-17-35-15,35 17 16,-18-17-16,35-1 16,-34-17-16,-1 0 15,-17-17-15,17-1 16,-35 1 0,0-1-1</inkml:trace>
  <inkml:trace contextRef="#ctx0" brushRef="#br0" timeOffset="291732.5656">19773 12418 0,'0'0'16,"35"-35"-16,-35 17 15,-17 18 1,-1 18-16,-17-1 0,0 1 0,-18 17 16,0 18-16,-53 35 15,35-35-15,1 0 0,17-18 16,-53 36-16,71-36 16,-18 18-1,35-35-15</inkml:trace>
  <inkml:trace contextRef="#ctx0" brushRef="#br0" timeOffset="292794.9743">22243 12047 0,'17'18'15,"-17"53"-15,18-1 16,0 54 0,-1-71-16,36 35 15,-35-53-15,-1-17 16,-17-36-16,-17 0 15,17-17-15,-18 0 16,18-18-16,-18 0 0,1 18 16,-1-18-16,18-35 15,0 70-15,0-35 16,18 53-16,35 0 16,-18 0-16,0 18 15,18 17-15,-35-17 16,17 34-16,-35-16 15,0-19-15,0 19 0,-17-19 16,17 1-16,0 17 16,0-17-16,0 0 15,0-1-15,17 1 0,-17-1 16,18 19 0,-18-19-16,0 1 0,-18 0 15,-17-1-15,17-17 16,1 0-16,-1 0 0,-17 0 15,17-17-15,-17 17 16,17-36-16,0 19 16,18-19-16</inkml:trace>
  <inkml:trace contextRef="#ctx0" brushRef="#br0" timeOffset="292928.7861">22772 12383 0,'0'0'0,"17"35"0,1-18 15,-18 1-15,18 0 0,-18-1 16,17-17-16,1 0 16</inkml:trace>
  <inkml:trace contextRef="#ctx0" brushRef="#br0" timeOffset="293028.7813">22789 12224 0,'0'17'16</inkml:trace>
  <inkml:trace contextRef="#ctx0" brushRef="#br0" timeOffset="293433.2794">23107 12294 0,'0'0'0,"-53"18"15,18 0-15,-1 17 16,36 0-16,0 36 16,18-54-16,35 19 15,-18-19 1,36-17-16,-36-17 16,-17-1-16,-1 0 0,-17 1 15,-17-36-15,17 18 16,-35-1-1,17 19-15,18 52 16,0-17-16,18 34 0,17 37 16,0-54-1,18 71-15,-35-71 16,-1 0-16,1 1 16,-18-1-16,0-18 0,-18 1 15,1 0-15,-19-18 16,19-18-16,-19 18 0,1-18 15,-53-34-15,70 34 16,-17 0-16,17-17 16,18 17-16,0 1 15,36-1-15</inkml:trace>
  <inkml:trace contextRef="#ctx0" brushRef="#br0" timeOffset="294073.4022">23548 12400 0,'-53'-17'16,"106"34"-16,-124-34 0,36 17 16,17 0-16,1 17 0,-18 36 15,35-35-15,0 17 16,0-17-16,17-1 16,1-17-16,-1 0 0,19 0 15,-19 0-15,1 0 16,0-17-16,-18-1 15,17 0-15,1 18 32,0 53-17,-1-17-15,1 34 16,-1-17-16,19 35 16,-19-70-16,-17 35 15,-17-18-15,-1-35 16,-35 0-16,36-18 15,-36-17 1,35 17-16,0-17 0,18 0 16,0-18-16,18 18 15,35-1-15,-18 19 16,0-1-16,1 18 0,-1 0 16,-17 0-16,17-17 0,-17 17 15,-18-18 1,0 0-1,-18 18-15,-17-17 16,35-1-16,-18 18 16,18 18-16,0-1 15,18 1-15,-1 0 16,19-1-16,-19 1 16,1-18-16,35 0 15,-18 0-15,-35-18 16,18 1-16,-18-19 15,17 19-15,-17-19 16,18 19-16,0 17 16,-1-18-1,1 18-15,17 0 16</inkml:trace>
  <inkml:trace contextRef="#ctx0" brushRef="#br0" timeOffset="294624.4504">25047 12471 0,'-88'17'16,"53"19"-16,-36 17 15,36-36-15,17 36 16,18-18-16,18-17 16,17 0-16,53-36 15,-35 0 1,53-35-16,-71 18 16,18-53-16,-35 53 15,-18-71-15,0 53 16,-35-35-1,-1 35-15,19 18 0,-18 17 16,17 0-16,0 18 16,1 18-16,-1 0 0,18 70 15,0-18-15,18 36 16,17-71-16,18 54 16,-18-54-16,36 18 15,-54-36-15,36 1 16</inkml:trace>
  <inkml:trace contextRef="#ctx0" brushRef="#br0" timeOffset="295089.6492">25277 12594 0,'35'0'16,"-18"0"-16,19 0 15,-19-17-15,1-1 0,17 18 16,-17-35-16,-18 17 15,-18-17 1,1 35-16,-19-18 16,1 36-16,17-1 15,1 1-15,-1 0 0,18 35 16,18-18-16,-1-18 16,19-17-16,-1 18 0,36-18 15,-36 0-15,18-18 16,-53 1-16,17-18 15,-17 17-15,0-17 16,0 17 0,0 36-1,18 17 1,17 0-16,-17-17 16,35 17-16,-18-17 15,0-18 1,-17 17-16,-18-34 15,0-1-15,0 0 16,0-17-16,0 18 16,0-19-16,0 19 0,-18 17 15,18-18-15</inkml:trace>
  <inkml:trace contextRef="#ctx0" brushRef="#br0" timeOffset="295580.5117">26723 12418 0,'-71'-35'16,"142"70"-16,-177-70 0,88 35 0,-34 17 15,34 1-15,18-1 16,0 19-16,18-1 16,17-17-16,53 52 15,-35-52-15,-18-1 0,36 19 16,-54-19-16,-34-17 15,-36 0 1,18 0-16,-1-17 16,-34-1-16,52 18 15,-35-18 1,53 1-16</inkml:trace>
  <inkml:trace contextRef="#ctx0" brushRef="#br0" timeOffset="296031.956">26882 12577 0,'0'0'16,"53"-18"-16,-36 0 16,1 18-16,0-17 15,-36 17-15,0 0 16,1 0-16,-19 17 16,19 1-16,-1 0 15,18-1 1,18 1-16,-1-1 15,36-17-15,-17 0 16,34 0-16,-52 0 16,35-17-16,-36-1 15,1 1 1,-18-1-16,0-17 16,0 17-16,0-17 15,0-1-15,18 1 0,-18-18 16,17-70-1,-17 52-15,0-35 16,0 71-16,0 17 0,-17 18 16,17 18-16,0 17 15,17 89-15,-17-54 16,35 89-16,-35-88 16,36 52-16,-19-70 15,1 18 1,-18-36-16,-18-17 15,1-36-15,-1 0 16,0-17-16</inkml:trace>
  <inkml:trace contextRef="#ctx0" brushRef="#br0" timeOffset="296115.0047">27199 12629 0,'-17'-35'0,"17"0"15,0 0-15,17 140 0,-34-246 0,34 106 16,18 17-16,1 1 0,70-18 16,-54 35-16,37 0 15,-72 17-15</inkml:trace>
  <inkml:trace contextRef="#ctx0" brushRef="#br0" timeOffset="313286.7652">370 15663 0,'0'0'15,"-17"0"-15,17-17 0,0 34 32,53-17-17,-36 0-15,19 18 16,-1-18-16,18 0 0,0 0 0,-18 0 16,71 0-16,-71 0 15,36-18 1,-36 18-16,0 0 15,-17 0-15,-36 0 16,1 0 0</inkml:trace>
  <inkml:trace contextRef="#ctx0" brushRef="#br0" timeOffset="313616.833">706 15434 0,'0'18'16,"17"-1"-1,-17 1-15,35 0 16,1-18-16,-19 0 16,19 0-16,34 17 15,-52 1-15,17 0 0,18-1 16,-35 1-16,-1 17 15,1-35-15,0 18 0,-18 17 16,0-17-16,-36 17 31,19-17-31,-36 17 16,35-18-16,-52 19 16,34-19-16,1 19 0,17-19 15,1 19-15,-1-1 0</inkml:trace>
  <inkml:trace contextRef="#ctx0" brushRef="#br0" timeOffset="319998.6303">18186 15381 0,'0'0'0,"-53"35"0,0 1 16,-53 17-16,53-18 16,0 0-16,0 0 0,-53 18 15,71-17-15,-35-1 16,52-17-16,-17-1 16</inkml:trace>
  <inkml:trace contextRef="#ctx0" brushRef="#br0" timeOffset="320294.9007">17445 15928 0,'-18'35'16,"36"-70"-16,-36 88 0,18-18 15,18 0-15,35 1 16,-18-19-16,18-17 0,-18 18 15,53-18 1,-52 0-16,-1-18 0,0 1 16,-17-1-16</inkml:trace>
  <inkml:trace contextRef="#ctx0" brushRef="#br0" timeOffset="320574.5355">18062 15593 0,'18'17'16,"-18"1"-16,18 0 15,-1-1-15,1-17 0,-1 18 16,36-18 0,-17 0-16,-19 0 15,1 0-15,17-18 16</inkml:trace>
  <inkml:trace contextRef="#ctx0" brushRef="#br0" timeOffset="320800.8255">18309 15540 0,'0'-35'16,"0"17"-16,-17-17 15,-1 35-15,0-18 0,-17 18 16,17 0 0,-17 18-16,17-1 15,1 1-15,17 0 16,0-1-1,17 1-15,1 0 16,17-18 0,-35 17-16,18-17 15</inkml:trace>
  <inkml:trace contextRef="#ctx0" brushRef="#br0" timeOffset="321066.2247">18221 15734 0,'-71'53'0,"142"-106"0,-177 123 16,18 1-16,53-18 15,-18-18-15,-35 36 16,52-36-16,1 0 16,17-17-16,1 0 15,-1-18-15</inkml:trace>
  <inkml:trace contextRef="#ctx0" brushRef="#br0" timeOffset="321340.576">17639 15787 0,'-53'35'16</inkml:trace>
  <inkml:trace contextRef="#ctx0" brushRef="#br0" timeOffset="322992.2395">21131 15699 0,'0'0'0,"-17"-18"0,-19-35 16,19 18-16,-1 17 15,-17 1-15,17-1 0,-35 18 16,0 18-16,1 70 15,34-35 1,0 70-16,18-70 16,0-18-16,36 18 0,-1-18 15,53 1-15,-35-19 16,17-17-16,36-17 16,0-19-1,-71 1-15,1 0 0,-1 0 16</inkml:trace>
  <inkml:trace contextRef="#ctx0" brushRef="#br0" timeOffset="323286.4244">21467 15522 0,'0'0'16,"17"124"-16,1-71 0,-1 0 15,1 17-15,-18-35 0,18 18 16,-1-17-16,-17-19 15,0 18-15,18-17 16,-18-36 0,-18-17-16,18 0 15,0 17-15,18-17 0,-18 17 16,18-17 0,-1 35-16,1 0 0,0 18 0,-18-1 15,35 19 1,-18-1-16,19 18 15,-36-36-15,35 19 16,-17-19-16,-1 1 16</inkml:trace>
  <inkml:trace contextRef="#ctx0" brushRef="#br0" timeOffset="323960.3775">21872 15893 0,'0'0'16,"-17"17"-16,17 1 0,0 0 16,35-1-1,-17-17-15,17 0 16,0 0-16,-17-17 0,-1-1 16,1 18-16,-18-18 15,0 1-15,0-1 16,0 36-1,0 17 1,0-17-16,35-1 16,-35 1-1,36-1-15,-19 1 16,1-18-16,17 0 16,-17-18-16,-1 18 15,-17 18 1,18 35-1,-18-18-15,18 36 16,-18-18 0,17 17-16,-17-17 15,0-35-15,-17 35 16,-1-53 0,-17-18-1,-18-17-15,35 0 16,1-54-16,17 54 15,17-35-15,1 52 16,35-17-16,0 35 16,35-18-1,-35 18-15,35-18 16,-53 1-16,1 17 0,-1-18 16,-53 0-1,-17 1-15,0 17 16,-1 0-16,19 17 15,17 1 1,0 17-16,17-17 16,54 0-16,-36-18 15,36 0-15,-54 0 16,19 0-16,-19 0 16</inkml:trace>
  <inkml:trace contextRef="#ctx0" brushRef="#br0" timeOffset="324460.4897">23636 15910 0,'-35'0'16,"70"0"-16,-88 0 16,36 36-1,17-1-15,0 35 16,17-34-16,-17-19 0,18 19 15,-1-19-15,19 1 0,-19-18 16,54-18 0,-53 1-16,35-36 0,-36 0 15,1-53 1,-18 53-16,0-18 16,-18 1-16,1-1 0,-36-34 15,17 69-15,-34 1 16,70 70-16,-18 1 15,0 16-15,36 72 16,-18-71-16,71 70 16,-36-70-16,53 18 15,-53-36-15,18-17 16,-17-1-16,-19-17 0</inkml:trace>
  <inkml:trace contextRef="#ctx0" brushRef="#br0" timeOffset="324931.8905">23989 16016 0,'18'18'0,"-36"-36"0,53 36 16,18-18-16,-18 0 16,-17 0-16,17-18 15,-17 0-15,-18 1 0,0-18 16,-18 17-1,1 0-15,-19 1 16,1 17-16,17 0 0,1 0 16,-1 35-16,18 18 15,18-36-15,-1 1 16,36 17 0,-17-17-16,-1 0 0,18-18 15,0 0 1,-36-18-16,1 18 0,0-35 15,-18 17-15,0 0 16,17 18 0,1 53-1,0-35-15,17 35 16,0-18 0,0-35-16,-17 18 0,35 0 15,-35-36-15,-1 18 16,1-18-16,-18 1 0,0-54 15,-18 36-15,18 17 16,-17-35-16,-1 18 16</inkml:trace>
  <inkml:trace contextRef="#ctx0" brushRef="#br0" timeOffset="325327.2676">25594 15822 0,'-18'0'16,"36"0"-16,-53 18 0,17-1 15,0 1-15,18 35 16,0-18-16,18-17 16,-18 17-16,18 0 15,35 1-15,-36-1 16,1-17-1,-18-1-15,-18-17 16,-17-17 0,17 17-16,-17-36 15,17 19 1</inkml:trace>
  <inkml:trace contextRef="#ctx0" brushRef="#br0" timeOffset="325816.6983">25541 16104 0,'53'18'16,"-106"-36"-16,124 54 0,-36-36 0,18 0 15,-18 0-15,18 0 16,-35 0-16,-1-18 16,-17 0-1,0 1 1,-17-1-16,34 18 47,19 0-47,-19 0 15,36-18 1,-35 1-16,-1-19 0,1 19 16,0-18-16,-18-54 15,0 36-15,0-70 16,-18 52-16,-17-34 16,35 69-16,-18 19 15,1-1-15,17 53 16,0 18-16,17 0 15,1 35-15,-1-17 0,1 17 0,17-17 16,18 70-16,-35-88 16,17 17-16,-17-52 15,-18 0-15,-18-18 16,-35-18 0,36-17-16,-19 17 0,19-17 15,-19-1-15,19 1 0,-1 0 16,18-18-16,0 35 15,18 18-15,52-17 16,-34 34-16,17-17 16,-1 0-16,1 0 15,-17 18-15,-1-18 0,0 0 16</inkml:trace>
  <inkml:trace contextRef="#ctx0" brushRef="#br0" timeOffset="326238.9732">27287 15875 0,'0'0'0,"18"-18"0,35 18 16,-53 18 0,-18 17-1,1-17-15,-1 0 16,0-1-16,18 1 0,-17 17 15,17-17-15,35-1 16,-17 1-16,35-18 16,-18 0-16,0-35 15,-17 17 1,-1-17-16,-17 0 16,-17-18-16,-1 35 15,0 18-15,1 0 0</inkml:trace>
  <inkml:trace contextRef="#ctx0" brushRef="#br0" timeOffset="326422.9042">27675 16069 0,'0'-53'15,"0"106"-15,0-141 0,36 35 16,-1 35-16,-17 1 15,17 17-15,-17 0 0,52 0 16,-35 0-16,1 17 16</inkml:trace>
  <inkml:trace contextRef="#ctx0" brushRef="#br0" timeOffset="327996.9696">23266 16969 0,'-53'17'0,"106"-34"0,-141 52 16,35 0-16,35 0 15,-17 36-15,35-36 16,17 18-1,1-35-15,53 17 16,-36-35-16,35 0 16,-34 0-16,17-35 15,-36 17-15,1-17 16,-18 17-16,-18 18 16,1 0-1,17 36 1,0-19-16,17 1 0,1 17 15,17-17-15,18-1 16,-18-17-16,36 0 16,-54-17-16,1-1 15,0 0-15,-36-17 16,18 18-16,-35-19 16,0 19-16,17-1 0,0 0 15,1 18-15</inkml:trace>
  <inkml:trace contextRef="#ctx0" brushRef="#br0" timeOffset="328265.9296">23795 17057 0,'0'0'15,"-71"0"-15,54 0 0,-1 17 16,18 1-16,0 0 0,35 17 15,1-17-15,17 17 16,-18-17-16,35 17 16,-52-35-1,-36 0 1,-17 0 0,0 0-16,0 0 0,-1-18 0,-17 18 15,36-17 1,17-1-16,0 0 15</inkml:trace>
  <inkml:trace contextRef="#ctx0" brushRef="#br0" timeOffset="328385.6826">23954 17145 0,'0'0'16,"35"-18"-16,-17 18 16,-1-17-16,1-1 15,-1 18-15,1-18 16,-18 1-16,18 17 0,-1-35 15</inkml:trace>
  <inkml:trace contextRef="#ctx0" brushRef="#br0" timeOffset="328514.8687">24095 16933 0,'0'0'0,"-18"18"0,18 17 0,0 1 16,0 52-16,18-53 15,35 53-15,-36-70 16,36 17-1,-35-17-15</inkml:trace>
  <inkml:trace contextRef="#ctx0" brushRef="#br0" timeOffset="329341.8231">25400 16704 0,'0'0'15,"-18"-71"-15,-17 36 0,17 18 16,-17-1-16,18 0 0,-54 36 15,36 0 1,-18 70-16,35-18 16,-17 71-16,35-70 15,35 52-15,-17-70 16,35 36 0,0-54-16,-36-18 0,1-17 15,0 0 1,-1-17-16,-17-18 15,-17-1-15,17-17 16,-18 36-16,18-1 16,0-17-16,18 35 15,-1 17-15,1-17 16,-1 18-16,1 0 0,0-18 16,-1 17-16,1 1 15,0 0-15,-18-1 16,17-17-1,-17 18 1,18 0-16,0-18 16,-1 17-16,1-17 15,-18-17 1,0-1 0,17-17-1,-17 17-15,0 0 0,18 18 16,0-17-16,-1 17 15,1 17 1,0 19 0,-1-36-16,-17 17 15,18 1 1,0 0 0,-1-18-16</inkml:trace>
  <inkml:trace contextRef="#ctx0" brushRef="#br0" timeOffset="329722.3097">24871 17057 0,'0'0'16,"17"-18"-1,54 1 1,17-1-16,-35 18 16,0 0-16,0-18 0</inkml:trace>
  <inkml:trace contextRef="#ctx0" brushRef="#br0" timeOffset="330071.4112">25823 17057 0,'18'-18'0,"-36"18"15,1 0 1,-1 53 0,18-35-16,-18 35 15,18-36-15,18 19 16,0-19-16,35-17 15,-36 0-15,54-17 16,-54-1-16,19-17 16,-19 17-1,-17-35-15</inkml:trace>
  <inkml:trace contextRef="#ctx0" brushRef="#br0" timeOffset="330205.1432">25964 17057 0,'36'0'15,"-19"0"-15,19 0 0,-1 0 16,35-18-16,-34 18 16,52-35-16,-70 17 15,-1 1-15,-17-1 16,-17 18-16</inkml:trace>
  <inkml:trace contextRef="#ctx0" brushRef="#br0" timeOffset="330382.2089">26141 16916 0,'0'17'15,"0"-34"-15,17 70 0,-17-36 0,0 19 16,18-19-16,-18 18 16,18 1-16,-18-1 0,17-17 0,1-1 15,0 36-15,-1-53 16,1 0-1</inkml:trace>
  <inkml:trace contextRef="#ctx0" brushRef="#br0" timeOffset="330521.6951">26370 17039 0,'18'18'16</inkml:trace>
  <inkml:trace contextRef="#ctx0" brushRef="#br0" timeOffset="330872.6212">26652 17039 0,'0'0'0,"-17"18"0,17 17 15,-18 0-15,18-17 16,18 0-16,-1-1 15,1-17 1,0-17-16,-1-1 0,1-17 16,0 17-16,-18 0 15,0 1-15,0-1 0,-18 1 16,0-1-16,1 18 16,17 18-1,17 17 1</inkml:trace>
  <inkml:trace contextRef="#ctx0" brushRef="#br0" timeOffset="331085.1353">26811 17163 0,'0'0'16,"18"0"-16,-1-18 16,1 0-16,0 18 15,17-17-15,18-1 16,-18 0-16,0 18 15,-17 0-15,0 0 16,-18 18-16,0 0 16,0-1-16,0 1 15,-18 0-15,18-1 16,-18-17-16,1 0 0</inkml:trace>
  <inkml:trace contextRef="#ctx0" brushRef="#br0" timeOffset="331299.9088">26405 17057 0,'0'0'0,"0"17"0,18 1 16,0 0-16,-18-1 15,17 1 1,-17 0-16</inkml:trace>
  <inkml:trace contextRef="#ctx0" brushRef="#br0" timeOffset="331421.2308">26599 16686 0,'0'18'16,"0"-36"-16</inkml:trace>
  <inkml:trace contextRef="#ctx0" brushRef="#br0" timeOffset="334186.7145">3845 12665 0,'0'0'0,"-17"0"0,-1 0 16,0 17-16,1-17 16,17 18-1,0 0 16,35-1-31,-17 1 16,17-18-16,106 18 16,-53-18-16,0 0 0,36 0 15,140-18 1,-105 0-16,0 1 0,17-1 16,1 0-16,17 1 0,194-1 15,-212 0-15,-17 18 16,-18 0-16,-35 0 0,0 18 15,70 17 1,-88-17-16,18 17 16,-71-17-16,-17 35 15,-36-36-15</inkml:trace>
  <inkml:trace contextRef="#ctx0" brushRef="#br0" timeOffset="335349.1349">11783 12876 0,'0'-17'31,"17"17"-15,1 0-1,17 0-15,-17-18 0,35 18 16,-35 0-16,17-18 16,-18 18-16,19 0 15,34 0-15,-34 0 16,16 0-16,37-17 16,-36 17-16,0 0 0,-1 0 15,1 0-15,18 0 0,-18 17 16,70-17-1,-35 0-15,71 18 16,-71-18-16,1 0 0,122 18 16,-105-18-16,18 0 15,-19 0-15,125-18 16,-107 18-16,159 0 16,-140-18-16,193 18 15,-177-17-15,213-1 16,-195 1-16,1 17 15,211-18 1,-194 0-16,0 18 0,0-17 16,17 17-16,-34-18 0,158 18 15,-194 0-15,88 18 16,-140-1-16,-19 19 16,18-1-16</inkml:trace>
  <inkml:trace contextRef="#ctx0" brushRef="#br1" timeOffset="387079.827">28734 7338 0,'-53'0'15,"106"0"-15,-124 0 0,54 0 0,-1 0 16,0 0 0,18 17-16,53 1 15,-18-18-15,1 18 16,-1-18-16,18 0 15,0-18-15,0 18 0,35-53 16,-53 36-16,1-54 16,-36 53-16,-53-52 15,17 52-15,-69 0 16,52 18-16,-53 53 16,53-17-16,18-1 15,17 18-15,18-18 0,0 18 16,35 18-1,18-36-15,53 18 16,-35-36-16,34-17 16,-52 0-16,-17 0 0,-19 0 15,18-17-15,-35-1 0,0 1 16,-17 17-16</inkml:trace>
  <inkml:trace contextRef="#ctx0" brushRef="#br1" timeOffset="387700.9023">29475 7285 0,'0'0'16,"0"-35"-16,-18 17 0,0 0 0,-35 18 16,18 0-1,-35 36 1,52-1-16,0-17 0,-17 34 15,35-16-15,35 17 16,1-18-16,16-17 16,-16-18-16,34 0 15,-34 0-15,-1-36 16,-35 19-16,0-19 16,0 1-16,-35 17 15,35 1-15,-36 17 16,36 17-1,0 19 1,0-19-16,36 1 0,17 17 16,-18-17-16,0 0 15,-17-18-15,17 0 0,-17 0 16,17-18 0,-17 0-16,-18 1 0,0-19 15,-18 19-15,0-19 16,1 19-16,17-1 0,-18 1 15,18-19-15,18 36 16,35 18 0,-1 0-1,-34-18-15,17 17 16,-17-17-16</inkml:trace>
  <inkml:trace contextRef="#ctx0" brushRef="#br1" timeOffset="387941.6188">29810 6703 0,'17'17'16,"-34"-34"-16,34 52 0,-17 53 15,18-35-15,-18 0 16,0 0-16,0 0 0,0 70 15,0-52-15,0 52 16,0-70-16,53 18 16,-35-53-16,-1-1 15,1 1-15,-1-18 0</inkml:trace>
  <inkml:trace contextRef="#ctx0" brushRef="#br1" timeOffset="388318.7123">30021 7285 0,'0'0'0,"0"18"16,-17-1 0,17 1-16,17 17 0,1 0 15,0 1 1,35-1-16,-36-17 0,36-18 16,-35 0-1,17-18-15,-35 0 16,18-17-1,-18 17-15,0 1 0,0 34 16,17 19 0,-17-1-16,18 0 0,0 18 15,-1 0-15,19 35 16,-19-35-16,1 35 16,-18-52-16,0-19 0,-35 19 15,-1-19-15,1-17 16,0 0-16,-18 0 15,-35-35-15,52 0 16,-52-1-16,70 1 16,1 17-16,17 1 15,17-1-15</inkml:trace>
  <inkml:trace contextRef="#ctx0" brushRef="#br1" timeOffset="388974.9113">31062 7303 0,'-18'-36'0,"1"36"16,-18 0-1,-1 18-15,19 0 16,-1 34 0,18-34-16,18 35 0,-1-18 15,36 18-15,-18-35 16,18-1-16,-35 1 15,0-18 1,-36 0-16,-17 0 16,-1-18-16,19 18 15,-18-17-15,17 17 0,-17-18 16,17 18-16,36-17 16</inkml:trace>
  <inkml:trace contextRef="#ctx0" brushRef="#br1" timeOffset="389521.542">31203 7391 0,'35'-18'16,"1"0"-1,-1 18-15,18-35 16,-35 18-16,-1-1 15,1 0-15,-18-17 0,0 0 16,0-1-16,-18 1 16,1 17-16,17 1 15,-18-1-15,0 18 16,18 18-16,0-1 16,0 19-16,0 52 15,0-53-15,18 53 16,-18-52-16,18-1 15,17 18-15,-17-35 16,34-1-16,-34-17 16,0-17-1,-18-1-15,0 0 0,0 1 16,0 34 15,0 19-15,0-19-16,17 36 0,-17-35 15,36 17 1,-19-35-16,36 0 16,-35 0-16,-1-18 0,-17-35 15,0 36-15,0-36 16,0 18-16,-35-18 16,18 35-16,-19 0 15,19 18 1,17 18-16,17 0 15,1-1 1</inkml:trace>
  <inkml:trace contextRef="#ctx0" brushRef="#br1" timeOffset="389859.4326">31803 7743 0,'18'89'0,"-36"-178"0,36 231 16,-1-89-1,1-18-15,-18-18 16,0-34 0,-18-36-1,1 0-15,-1 18 0,18-71 16,0 53-16,0-53 16,18 53-1,17-35-15,-18 70 16,36 1-16,-17 17 15,17 17-15,-53 1 16,17 0-16,-17-1 0,-17 19 16,-19-19-1,19-17-15,-19 0 0,1 0 16,17 0-16,-17 0 16,18 0-16,17-17 0,0-1 15</inkml:trace>
  <inkml:trace contextRef="#ctx0" brushRef="#br1" timeOffset="390216.1961">32156 7514 0,'0'0'16,"0"71"-16,0-36 0,0 0 0,0 71 16,0-53-16,0 35 15,0-52 1,0 16-16,0-34 15,-18 0-15,0-36 16,1-35 0,17 36-16,0-72 15,0 36-15,17-52 16,1 52-16,0 0 16,35-88-1,-18 88 1,-17 53-16,-1 17 0,-17 1 15,0 53 1,-35-19 0,17-16-16,-17-1 0,17-35 15,18 18-15,0-36 16,18 0 0</inkml:trace>
  <inkml:trace contextRef="#ctx0" brushRef="#br1" timeOffset="390338.1813">32420 7585 0,'0'0'15,"0"53"-15,0-36 0,0 19 16</inkml:trace>
  <inkml:trace contextRef="#ctx0" brushRef="#br1" timeOffset="390472.0554">32438 7303 0,'0'0'16,"18"-18"-16,-1 18 0,1 0 16,-1 18-16</inkml:trace>
  <inkml:trace contextRef="#ctx0" brushRef="#br1" timeOffset="391088.0305">32561 7638 0,'18'-18'16,"0"0"-1,-1 1 1,1 17-16,0-18 15,-18 0-15,17 18 16,1 0-16,0 0 47,-18 18-16,-18-18-31,18 18 16,-18-1-16,18 19 15,-17-1-15,17-17 16,17-1 0,-17 1-16,18-18 0,17 0 15,0-35 1,-17-1 0,0 19-1,-1 17-15,1 17 16,-18 19-1,0 16-15,0 1 0,0 71 16,0-71-16,0 70 16,0-70-16,0 35 15,0-70-15,-35 17 16,17-35 0,-17-17-16,0-1 15,-36-35-15,53 18 16,1-53-16,17 35 15,35-53 1,0 71-16,18-18 0,0 0 16,-18 35-16,71-17 15,-71 35-15,18 0 16,-35 17-16,-18 1 16</inkml:trace>
  <inkml:trace contextRef="#ctx0" brushRef="#br1" timeOffset="394903.3744">28293 8079 0,'17'0'0,"19"0"15,-1 0-15,36 0 16,-19 0-16,-16 0 0,87 0 16,-52 0-1,88 17-15,-54-17 16,1 0-16,176 0 15,-123 0-15,212 0 16,-177 0-16,211 0 16,-211 18-16,212 17 15,-212-17-15,176 17 16,-176-17-16,177 35 16,-212-36-16,176 19 15,-176-36-15,140 17 16,-175-17-16,-1-17 15,-105 17 1,-18-18-16</inkml:trace>
  <inkml:trace contextRef="#ctx0" brushRef="#br1" timeOffset="398296.1148">28928 6615 0,'17'0'0,"1"0"16,-18-18-1,18 18-15,-1-35 16,1 17 0,0-17-16,-1 17 15,1-52 1,0-19-16,-1 36 0,1-70 16,-18 52-16,0-70 15,0 88 1,-18-17-16,1 17 15,-1 0-15,-53-53 0,18 53 16,-52-35-16,34 53 16,-52-36-1,52 54-15,-70-36 16,88 35-16,0 18 16,18-18-16,-18 18 0,0 18 15,35-18-15,18 18 16,-17-1-16,17 1 0,17 0 15,1-18 1,0 17-16,-1-17 16</inkml:trace>
  <inkml:trace contextRef="#ctx0" brushRef="#br1" timeOffset="398619.276">28452 4974 0,'0'-17'16,"-18"17"-16,-35 0 16,18 0-16,-53 35 15,35-18-15,-71 36 16,71-17-16,-53 34 15,71-35-15,-18 36 16,36-36-16,17 36 16,0-36-16,17 0 15,36 18 1,-18-17-16,1-19 0,17 1 16,-18 0-16,71 17 15,-71-18-15,36 36 16</inkml:trace>
  <inkml:trace contextRef="#ctx0" brushRef="#br1" timeOffset="405776.4453">28822 8414 0,'0'-18'15,"18"36"1,-1-18 0,1 17-1,-18 1-15,18 17 0,-18-17 16,17 17-16,-17 1 16,0-1-16,0 0 0,-17 36 15,-1-36-15,-53 18 16,18-36-16,-70 36 15,52-35-15,-87 35 16,69-35-16,-87-1 16,88 1-16,-89-1 15,107 1-15,-36-18 16,71 0-16,-18 0 16,35 0-16,1 0 15,17 18 1,17-18-1,1 0-15</inkml:trace>
  <inkml:trace contextRef="#ctx0" brushRef="#br1" timeOffset="406104.4594">27764 8784 0,'0'0'15,"0"-17"-15,-18 17 0,-17 17 16,-1-17-16,1 18 0,-53 17 16,53-17-16,-71 17 15,71-17 1,-54 35-16,72-36 15,-36 18-15,35-17 16,18 35-16,18-35 16,52 17-16,-17-17 15,53 17 1,-35-17-16,35 17 16,-54-18-16,1 1 0,-17 0 15</inkml:trace>
  <inkml:trace contextRef="#ctx0" brushRef="#br1" timeOffset="412065.458">26353 7602 0,'35'-35'0,"0"17"16,53-34-1,-17 16-15,70-17 16,-71 18-16,72-18 15,-72 36-15,18-1 16,-70 0-16,17 18 16,-52 0-1,-36 18-15</inkml:trace>
  <inkml:trace contextRef="#ctx0" brushRef="#br1" timeOffset="412468.8278">26264 7567 0,'0'18'15,"0"-1"1,0 36-1,18-17-15,17-1 16,1 0-16,-1-35 0,0 18 16,36-1-16,-36 1 15,35-18-15,-52 0 16,17 0 0,-17-18-16</inkml:trace>
  <inkml:trace contextRef="#ctx0" brushRef="#br1" timeOffset="412927.2922">27076 7338 0,'0'-18'15,"0"36"-15,-18-36 16,18 53-1,-18 1-15,18 17 16,0-18-16,36 18 16,-19-36-16,1 1 15,17 0-15,1-18 0,-1 0 16,35-36-16,-34 1 16,-19 0-16,1 0 15,-18 17-15,-35-53 16,17 36-16,-35-18 15,18 53-15,-36-17 16,54 34-16,-36 19 16,53-19-16</inkml:trace>
  <inkml:trace contextRef="#ctx0" brushRef="#br1" timeOffset="413255.44">27146 7620 0,'0'0'16,"-70"0"-16,34 0 0,-16 18 15,-90 17-15,72-17 16,-89 34 0,89-16-16,-36 34 15,88-34-15,-17 17 16,35-36-16,17 1 15</inkml:trace>
  <inkml:trace contextRef="#ctx0" brushRef="#br1" timeOffset="413793.934">26952 6914 0,'0'0'0,"18"-35"0,-18 18 16,0-1-16,-18 0 16,1 18-1,-19 0-15,19 0 0,-19 18 16,1 17 0,17-17-16,-52 70 0,35-35 15,17 0-15,0-18 0,18 18 16,-17 35-16,34-35 15,-17-18-15,18 18 16,0-53-16,-1 18 16</inkml:trace>
  <inkml:trace contextRef="#ctx0" brushRef="#br1" timeOffset="413995.9252">26405 7285 0,'36'53'16,"-72"-106"-16,89 141 0,-17-35 16,-1-35-1,0 35-15,-17-53 16,-1 17-16,1-17 16,0 0-16,-18-35 15,0 17-15,-18-17 16</inkml:trace>
  <inkml:trace contextRef="#ctx0" brushRef="#br1" timeOffset="414263.0058">26582 6756 0,'0'0'0,"17"-18"15,1 0-15,53-17 16,-36 18-16,53-1 15,-35 18-15,-18 0 16,18 0-16,18 35 16,-54-17-16,19 35 15,-36-36-15,0 19 16,-36-1-16,19-17 16,-18-1-16,-1 1 0,-17 17 15,36 0-15,-19 1 16,36-19-16,0 1 15</inkml:trace>
  <inkml:trace contextRef="#ctx0" brushRef="#br1" timeOffset="419840.9176">7549 7602 0,'18'0'15,"0"0"-15,-1 0 16,1 0-16,0 0 0,-1 18 0,19-18 16,-1 0-16,18 0 0,53 0 15,-53 0-15,123 0 16,-88 0-16,0 18 15,124-18 1,0 17-16,-89-17 16,-17 0-16,0 0 0,-18-17 15,71 17-15,-106 0 16,-18 0-16,0 0 0</inkml:trace>
  <inkml:trace contextRef="#ctx0" brushRef="#br1" timeOffset="420625.3888">7567 11536 0,'0'0'15,"106"0"-15,-53 0 16,35 0-16,88 0 16,54 17-16,-107 1 15,1 0-15,17-18 16,0 0-16,0 0 0,159-18 16,-159 0-16,0 1 15,35-1-15,-87 18 16,-36-17-16</inkml:trace>
  <inkml:trace contextRef="#ctx0" brushRef="#br0" timeOffset="434799.6554">22966 4110 0,'0'-18'0,"-18"18"16,18-17 0,-17-1-16,17 0 31,-18 18-31,0 18 15,-17-18-15,17 18 16,1-1-16,-1-17 0,0 18 16,1 0-16,-36-1 15,35 1-15,-17-1 16,17 1-16,1 17 16,-1-17-16,0 0 15,1-1-15,-1 19 0,1-19 16,17 1-16,-18 35 15,18-36-15,-18 1 0,18 0 16,0 35 0,0-1-16,0-16 15,0 34-15,0-17 16,0 0-16,18 0 0,-18 0 16,18 88-16,-18-70 15,0 87 1,0-69-16,0 16 0,0 1 15,0 18-15,0 105 16,0-123-16,17 53 16,1-71-16,-18 53 15,0-71-15,0 1 0,0 70 16,0-17 0,17-54-16,1 36 15,-18-53-15,35 17 16,-17-52-16,53 17 15,-36-35-15,35-17 16,-34-19 0,-1 1-16</inkml:trace>
  <inkml:trace contextRef="#ctx0" brushRef="#br0" timeOffset="435739.4341">22966 8008 0,'0'-18'0,"0"36"0,0-53 15,-18 35 1,1 0-16,-19 17 15,1-17-15,17 18 16,-17 0-16,-53 17 16,35-17-16,-35 17 15,35-17-15,-35 52 16,35-35-16,-18 36 16,54-36-16,-36 53 15,35-52-15,0 34 16,1-34-16,17 52 15,0-35-15,0 52 16,0-52 0,17 88-16,-17-70 15,0 88-15,18-71 16,-18 88-16,0-87 16,18 87-1,-18-105-15,17 105 0,-17-106 16,18 72-1,0-72-15,-18-17 0,17 0 16,18 35 0,1-53-16,17 36 0,-36-36 15,19-17-15,-1 0 16,18-1-16,-18-17 16,18 18-16,-18-18 15,1 0-15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30T01:43:45.10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3969 14517 0,'17'-18'16,"-34"36"-16,52-53 0,-53 17 16,-17 0-1,17 1 1,-17 17-16,0 0 0,-53 0 15,52 17-15,-52 36 16,53-18-16,0 18 16,17-17-16,0 17 0,18-18 15,0 0-15,36 18 0,34 18 16,1-18-16,-18-18 16,17-18-16,-17 19 0,0-1 15,53 18 1,-88-35-16,-1 52 15,-17-52-15,-17 17 16,-1 0-16,-35-17 0,18 17 0,-18-17 16,-71 17-16,71-35 15,-35 18 1,53-18-16,0-36 16,35 19-16,35-1 0,0-17 15,1 0-15</inkml:trace>
  <inkml:trace contextRef="#ctx0" brushRef="#br0" timeOffset="171.9169">4251 14975 0,'53'0'16,"-35"0"-16,70-35 15,-53 18 1,18-1-16,-18 0 0,0 1 15,1-1-15,-19 0 0,1 1 16,-18-1-16</inkml:trace>
  <inkml:trace contextRef="#ctx0" brushRef="#br0" timeOffset="349.2862">4410 14464 0,'17'53'0,"1"0"16,0 0-16,-18 0 0,17 70 16,1-52-16,-18-18 15,18 17-15,-1 36 16,-17-71-16,18 18 16</inkml:trace>
  <inkml:trace contextRef="#ctx0" brushRef="#br0" timeOffset="666.8978">4798 15187 0,'-18'18'16,"36"-36"-16,-53 36 16,17-54-1,18 19-15,0-36 16,0 18-16,0-18 15,18 17-15,-1 1 16,1 18 0,17-1-16,-35 0 15,35 18-15,-17 18 16,-18 0 0,18-1-16,-18 18 15,17-17 1,-17 0-16,18-18 15,0 0-15</inkml:trace>
  <inkml:trace contextRef="#ctx0" brushRef="#br0" timeOffset="922.9464">5098 14923 0,'0'0'0,"0"17"16,0 1-16,17-1 16,1 1-16,0 0 15,-18-1-15,17 1 16,1-18-16,-1 18 16,1-1-1,-18-34 32,-18 17-47</inkml:trace>
  <inkml:trace contextRef="#ctx0" brushRef="#br0" timeOffset="1578.3894">4886 14852 0,'0'0'15,"-18"0"-15,18 18 16,0 17-16,18 18 16,0-18-1,17 36-15,0-54 16,0 19-16,-17-19 0,17-17 15,18 0-15,-35-17 16,17-19-16,-17 19 16,-18-19-1,17 19-15,-17-19 0,-17-16 16,-1 16-16,1 1 16,17 17-1,0 36 1,0 17-16,17 18 15,1-35-15,17 52 16,-17-52-16,17 17 16,-17-17-16,-1 0 15</inkml:trace>
  <inkml:trace contextRef="#ctx0" brushRef="#br0" timeOffset="1777.5827">5327 14870 0,'0'0'15,"-35"35"-15,17-17 0,18-1 16,0 36-16,18-18 16,-1-17-16,36 17 15,-17-35-15,34 18 16,-35-18-16,18-18 15</inkml:trace>
  <inkml:trace contextRef="#ctx0" brushRef="#br0" timeOffset="1962.6443">5521 14923 0,'0'0'0,"-18"-18"0,1 0 16,-1-17 0,18 17-1,35 18-15,-17 0 16,53-17-16,-36 17 15,35-18-15,-34 0 16,-19 1-16,19-1 16,-36 0-1,-36 1 1</inkml:trace>
  <inkml:trace contextRef="#ctx0" brushRef="#br0" timeOffset="2156.5378">5627 14517 0,'0'0'15,"0"123"-15,17-70 0,-17 71 16,18-54-16,0 36 16,-1-71-1,19 1-15,-19-19 0,36 19 16,-35-36-16,17 0 15</inkml:trace>
  <inkml:trace contextRef="#ctx0" brushRef="#br0" timeOffset="2729.4387">5874 14870 0,'0'0'16,"0"53"-16,0-36 0,35 36 15,-17-35-15,17-1 16,0 1-16,-17-18 16,0 0-16,-1 0 15,-17-18-15,18 1 16,-18-1-16,0 0 16,0 1-16,17 17 15,1 0 1,0 0-1,-18 17-15,17-17 16,1 0 0,-18 18-16,18-18 15,-1 0 1,1 0-16,0 0 16,17-18-1,-18 18-15,19-35 16,-19 18-16,19-19 15,-19 19-15,1-19 16,0-17-16,-18 18 16,0-53-16,-18 35 15,0-35-15,-17 35 16,17 18-16,1 17 16,-1 18-1,0 0-15,1 35 0,17 71 16,0-53-16,17 0 0,19 70 15,-1-70 1,-17-17-16,17-1 16,53 18-16,-53-36 15,1-17-15,-1 18 0,18-18 16,-35 0-16,-1 0 16</inkml:trace>
  <inkml:trace contextRef="#ctx0" brushRef="#br0" timeOffset="3741.5915">7938 14605 0,'-71'18'0,"142"-36"0,-160 53 16,19 36-16,52-36 16,0 53-16,18-35 15,18 18-15,0-54 16,52 1 0,-34-18-16,52-35 15,-53 0-15,36-54 16,-54 54-16,1-36 15,0-52-15,-18 52 16,-36-70-16,19 71 16,-36-54-16,17 89 15,1 17-15,18 1 0,-36 70 16,35 0-16,18 17 16,18 89-1,35 17-15,-18-105 16,18-1-16,-18-17 0,71 36 15,-71-72-15,71 18 16,-71-35-16,36-17 16,-54-1-16,1-17 15,-18 17-15,0-35 16,-18 18 0,-17 17-16,0 18 15,17 0-15,-17 53 16,35-35-16,0 17 15,18 36 1,-1-36-16,18-17 16,-17-1-16,17 1 0,36 17 15,-36-35-15,18 0 16,-35-17-16,-1-1 16,-17 0-16,0-17 15,0 17-15,-17 1 0,-1-18 16,1 17-16,-1 0 15,0 1-15,1 17 16,17 17 0,17-17-1,1 0-15,0 18 16,-1-18-16,1 0 16,-18-18-1,-18 18-15,18-17 16,18 17-1,-1-18 1,19 18-16,17-18 16,-18 1-16,53-19 15,-53 19-15,36-19 16,-53 36-16,-1-17 16</inkml:trace>
  <inkml:trace contextRef="#ctx0" brushRef="#br0" timeOffset="3942.4982">8819 14517 0,'0'0'15,"18"53"-15,-18-18 0,0 0 0,-18 53 16,18-35-1,0 0-15,0-17 0,0-1 16,36 35-16,-19-52 16,1-18-16,0 18 15</inkml:trace>
  <inkml:trace contextRef="#ctx0" brushRef="#br0" timeOffset="4237.7444">9102 14834 0,'0'0'15,"-18"0"-15,0 18 0,-17 0 16,35-1-16,-18 1 16,18 0-16,18-18 15,-18 17 1,35-17-16,-17 0 16,17-17-16,-35-1 15,18-17-15,-18 17 16,0 0-1,18 36 17,17 17-32,-17-35 15,17 18-15,-18 0 0,19-1 16,-19-17-16,1 18 16</inkml:trace>
  <inkml:trace contextRef="#ctx0" brushRef="#br0" timeOffset="5705.3239">1235 7056 0,'0'0'0,"17"17"16,19-17 0,-19 0-1,71 0-15,-52 0 16,17 0-16,-18 0 0,0 18 15,36-18-15,-36 0 16,18 17-16,-18-17 16,1-17-16,-19-1 0,1 1 15,-18-1-15</inkml:trace>
  <inkml:trace contextRef="#ctx0" brushRef="#br0" timeOffset="5971.0118">1552 6897 0,'0'0'0,"18"0"16,17 0-16,0 17 15,36-17-15,-18 0 16,35 18-16,-53 0 16,54 17-1,-54-17-15,0 17 16,-35-17-16,0 17 15,0-18-15,-35 1 0,17 0 16,-17-1-16,-18 19 16,35-19-16,-17 1 15,17 0-15,1-1 16</inkml:trace>
  <inkml:trace contextRef="#ctx0" brushRef="#br0" timeOffset="7184.3664">1235 9102 0,'17'0'16,"1"17"-16,35-17 16,-18 0-16,36-17 15,-18 17-15,0-18 16,70 0-1,-52 1-15,-18 17 16,-36-18 0</inkml:trace>
  <inkml:trace contextRef="#ctx0" brushRef="#br0" timeOffset="7496.32">1623 8908 0,'17'0'31,"1"0"-31,0 0 16,35 17-16,-36 1 15,19-18-15,-1 18 0,0-1 16,18 18-16,-35-17 16,17 17-1,-17-35-15,-18 18 0,17 0 16,-17-1-16,0 1 15,0 0-15,-17-1 16,-1 1-16,0 0 16,-17-1-16,17-17 15,1 18-15,-19-18 16,19 17-16,-1-17 0,18 18 16,-35 0-16,17-1 15</inkml:trace>
  <inkml:trace contextRef="#ctx0" brushRef="#br0" timeOffset="9452.8659">1393 11060 0,'18'0'16,"17"0"-16,-17 0 15,17 0-15,1 0 16,-1-18-16,18 18 0,-18 0 15,18-18-15,-18 18 0,36-17 16,-36 17-16,0 0 16,-17 0-16,0 17 15</inkml:trace>
  <inkml:trace contextRef="#ctx0" brushRef="#br0" timeOffset="9752.2773">1799 10866 0,'0'0'16,"18"0"-1,-1 0 1,19 0-16,34 0 16,-34 0-16,-1 0 15,0 17-15,-17 1 0,35-1 16,-36 1-16,19 17 15,-36-17 1,-18 17-16,-17-17 16,-18 17-1,35-17-15,-17-18 0,17 18 16,1-1-16,-36 18 16,35 1-1,0-1-15</inkml:trace>
  <inkml:trace contextRef="#ctx0" brushRef="#br0" timeOffset="11343.3458">1429 13088 0,'17'0'31,"19"0"-31,-1 0 15,53 0-15,-35-18 16,35 18 0,-52 0-16,16 0 15,-16 0-15,-19-17 16,1 17-16</inkml:trace>
  <inkml:trace contextRef="#ctx0" brushRef="#br0" timeOffset="11628.89">1711 12894 0,'0'18'0,"18"-18"16,-1 17 0,36 1-16,-18 0 15,36-1-15,-36 1 16,18 17-1,-35-17-15,-1 17 16,-17-17-16,0-1 16,0 1-16,-17 0 0,-18 17 15,17-17-15,-35 34 16,18-34-16,-18 17 16,35-17-16,-17 17 15,17 1-15</inkml:trace>
  <inkml:trace contextRef="#ctx0" brushRef="#br0" timeOffset="18062.7149">3775 16016 0,'0'18'16,"17"70"-1,1-35-15,17 70 16,-35-52-16,18 88 16,-18-89-16,0 18 15,0-52-15,0-1 16,-18-35-1,18-35-15,0-36 16,0 1-16,0 17 0,0-18 16,0-70-16,0 88 15,18-70-15,-18 87 16,18 1-16,-18 17 16,17 18-16,1 36 15,-18 17-15,17 0 16,19 88-16,-19-71 15,19 89-15,-19-106 16,36 17-16,-17-52 16,16 0-1,-16-36-15,-19-17 16,1-1-16,0-52 16,-18 35-16,-18-52 15,0 69-15,-17-52 16,35 70-16,-18 1 15,1 17 1,17 17-16,17-17 16,-17 18-16</inkml:trace>
  <inkml:trace contextRef="#ctx0" brushRef="#br0" timeOffset="18329.0543">4445 16457 0,'0'0'0,"18"18"0,-1 35 16,1-36-16,0 36 16,17-35-16,-18-18 15,1 17-15,35-17 16,-35-17-16,-1-1 16,-17 1-16,-35-19 15,-18 1 1,35 35-16,1-18 0,-36 18 15,53-17 1,-18 17-16,54 0 31,-1 0-31,0 0 0</inkml:trace>
  <inkml:trace contextRef="#ctx0" brushRef="#br0" timeOffset="18490.2442">4763 16422 0,'0'0'0,"0"-18"16,35 18 0,0-17-16,36-1 15,-18 0-15,17-17 16,-35 17-16,18 1 16,-35-1-16</inkml:trace>
  <inkml:trace contextRef="#ctx0" brushRef="#br0" timeOffset="18638.3986">4904 16193 0,'0'52'16,"0"-104"-16,17 140 0,1-35 0,0 0 16,-1-1-16,1-16 0,35 34 15,-18-34-15,-17-19 16</inkml:trace>
  <inkml:trace contextRef="#ctx0" brushRef="#br0" timeOffset="20179.5959">6209 16140 0,'0'0'16,"35"88"-16,-35-35 0,18 70 16,-18-88-16,17 18 15,-17-35-15,-17-18 16,17-53-1,-18 18-15,1-53 16,17 52-16,0-17 16,0 36-16,0-1 15,17 18-15,1 18 16,17 35 0,-35 0-16,35 17 15,-17-35-15,17 1 16,-17-19-16,17 1 15,-17 0-15,17-1 0,-17-17 16,17 0-16,0-35 16</inkml:trace>
  <inkml:trace contextRef="#ctx0" brushRef="#br0" timeOffset="20658.8471">6597 16298 0,'0'0'16,"-35"18"-16,17 17 0,0 1 0,1 16 15,17-16-15,17 17 16,1-36-16,17 19 16,1-36-16,-1-18 15,-17 18 1,17-35-16,-35 17 16,0-17-16,-18 17 15,18 0-15,-35 1 16,17 17-1,1 0 1,17 17-16,17 1 16,1 0-1,0-18-15,-1 0 0,36 0 16,-35 0-16,17-18 16,-35 0-1,0 1-15,0-1 16,0 1-16,0-1 15,0 0-15,18 18 0,-18-17 16,17 17 0,1-18-16,0 18 0,17-18 0,0 18 15,36-17 1,-36-1-16,0 0 0,0 18 16,-17 0-16,-36 18 31,-17-18-16,18 0-15,-1-18 16</inkml:trace>
  <inkml:trace contextRef="#ctx0" brushRef="#br0" timeOffset="20847.3675">6914 15998 0,'0'53'15,"18"-17"-15,-18 17 16,18 0-16,-1-1 0,-17 1 0,18-17 15,17 52-15,-17-53 16,17-17-16,-17-1 0,17 1 16,-17-18-16,-1-18 15,1 18-15,0-17 16,-18-36-16</inkml:trace>
  <inkml:trace contextRef="#ctx0" brushRef="#br0" timeOffset="21610.0605">7144 16298 0,'-18'0'15,"36"0"-15,-36 18 0,0 17 16,36-17-16,-18 0 0,18 17 16,-1-18-16,19-17 15,-1 18-15,-17-18 0,35 0 16,-36 0-16,18-18 16,-17 18-16,-18-17 15,0-1-15,0 1 0,0-1 16,-18 0-16,18 1 15,0 34 17,0 19-17,18-19-15,-18 1 0,18-18 0,-1 17 16,1-34 0,-18-1-1,0 1-15,18-19 0,-18 19 16,0-1-16,17 0 15,-17 1-15,18-1 16,0 18-16,-1 0 0,18 0 16,1 18-16,-19 17 15,1-17 1,-18-1 0,-18 1-1,1 0-15,34-1 31,1-17-31,0 0 16,17 0 0,-17 0-16,34-17 15,-52-1-15,18 18 0,0-18 16,-18-17 0,0 17-1,0 1-15,-18-19 16,0 19-16,18-18 15,-17 17-15,17-17 16,0-1-16,-18 1 0,1-53 16,17 35-16,-18-18 15,0 54-15,18-19 16,-17 36-16,17 18 16,0 70-1,17-35-15,19 53 16,-19-53-16,36 35 15,-18-53-15,54 36 16,-54-53-16,35 17 16,-52-35-1,0 18-15,-36-18 16,0 0 0,1 0-16</inkml:trace>
  <inkml:trace contextRef="#ctx0" brushRef="#br0" timeOffset="22238.8708">8837 16457 0,'35'141'0,"-70"-282"0,88 353 16,-35-142-16,17 19 15,-17-72-15,-18 1 0,17-18 16,-17-35 0,0-1-16,-35-70 15,35 36-15,-35-54 16,17 54-16,18-54 16,-18 54-16,18 17 0,18 0 15,0 18 1,-1 17-16,19 18 15,-19 18-15,1 35 16,-18-18-16,0 35 16,-18-34-16,1-1 15,-1-17-15,0-1 16,18 1-16,0-36 16,0 1-16</inkml:trace>
  <inkml:trace contextRef="#ctx0" brushRef="#br0" timeOffset="22628.3811">9066 16316 0,'0'18'16,"18"-1"-16,0-17 0,17 0 15,-17-17-15,17-1 16,0-17-16,-17 17 15,-18-17-15,0 17 16,0-17-16,-18 17 16,-35 18-16,36 18 15,-1 0-15,0-1 16,18 18-16,0-17 0,0 17 16,36 1-16,17-19 15,-18 1-15,0-18 16,18 0-1,0-35-15,-35 17 0,-18 0 16,0-35 0,0 36-16,0-1 0,-18 1 15,0-19-15,18 19 16,18 17 0,-18-18-16,35 18 15,0 0-15</inkml:trace>
  <inkml:trace contextRef="#ctx0" brushRef="#br0" timeOffset="23017.0927">9648 16193 0,'-35'35'16,"70"-70"-16,-87 87 0,52-34 15,-18 0-15,18-1 0,0 36 16,18-53-16,17 36 16,0-36-16,18 0 15,-18 0-15,1-18 16</inkml:trace>
  <inkml:trace contextRef="#ctx0" brushRef="#br0" timeOffset="23374.8128">9860 16334 0,'0'0'16,"18"0"-16,-1 0 15,1-18-15,35 0 16,-18 1-16,1-19 16,-36 19-16,0-1 0,0 1 15,-18 17-15,0-18 16,-17 18-16,17 0 0,-35 18 15,36-18 1,-18 35-16,35-18 16,0 1-16,0 17 0,17-17 15,36 0-15,-18-1 16,36-17-16,-36 0 16,18 0-1,-35 0-15</inkml:trace>
  <inkml:trace contextRef="#ctx0" brushRef="#br0" timeOffset="23706.8463">10107 16316 0,'0'0'0,"18"53"0,-1 0 16,1-18-16,0 53 16,-1-52-16,1 52 15,0-71-15,-18 1 0,0 0 16,-18-18-1,0-53 1,1 35-16,-1-70 16,18 53-16,-18-54 15,36 37-15,17-54 16,-17 70-16,0 19 16,52-1-16,-52 18 15,17 18-15,-17-18 16,-18 35-1,0-17-15,-36 35 0,1-36 16,17-17-16,-17 18 16,18 0-16,-19-18 0,19 0 15,-1 17-15,0-17 0</inkml:trace>
  <inkml:trace contextRef="#ctx0" brushRef="#br0" timeOffset="23877.9265">10372 16245 0,'53'0'0,"-106"0"0,123-17 15,18-18-15,-52 17 16,-19 0-16,19 1 16,-19-1-16,36-35 15,-53 35-15,0 1 16</inkml:trace>
  <inkml:trace contextRef="#ctx0" brushRef="#br0" timeOffset="24056.5011">10530 15998 0,'0'71'0,"0"-142"0,0 177 16,18-70-16,0-1 15,-18 0-15,17 0 0,-17 1 0,18-1 16,0 18-1,-18-35-15,17-1 0,-17 1 16,18-18-16</inkml:trace>
  <inkml:trace contextRef="#ctx0" brushRef="#br0" timeOffset="24167.3424">10795 16369 0,'0'18'16</inkml:trace>
  <inkml:trace contextRef="#ctx0" brushRef="#br0" timeOffset="24317.6817">10813 16122 0,'0'-18'15,"0"36"-15,0-18 32,17 0-17</inkml:trace>
  <inkml:trace contextRef="#ctx0" brushRef="#br0" timeOffset="24573.4664">10971 16316 0,'0'0'0,"0"18"16,0-1-16,18 1 15,0-18-15,-1 0 16,1 0-16,0-18 0,17 1 0,-17 17 16,-1-36-16,1 19 15,-18-1-15,0 0 16,-18 1-16,1-1 0,-1 1 15,0 17-15,1-18 16,34 36 0</inkml:trace>
  <inkml:trace contextRef="#ctx0" brushRef="#br0" timeOffset="24819.9124">11218 16351 0,'0'0'16,"0"-17"0,36-36-1,-36 35-15,17 0 0,1 1 16,17-18-16,-17 35 16,-1-18-16,1 18 15,0 35 1,-1 0-1,1 1-15,0-1 16,-18-17-16,17-1 16</inkml:trace>
  <inkml:trace contextRef="#ctx0" brushRef="#br0" timeOffset="25452.4945">10760 16263 0,'0'18'31,"0"17"-16,0-17-15,0 17 16,0 0-16,0 0 0,17 18 16,1-35-16,0 17 15</inkml:trace>
  <inkml:trace contextRef="#ctx0" brushRef="#br0" timeOffset="62247.899">4004 17780 0,'-18'0'0,"18"18"16,-17-18-16,34 0 31,19 17-15,-1-17-16,36 18 15,-36-18-15,0 0 0,0-18 16,1 18-16,34-53 16,-35 18-16,18-53 15,-53 35-15,0-70 16,0 70-16,-17 17 16,-1-17-16,-17 18 0,17 0 15,1 0-15,-19 17 0,19 0 16,-19 18-16,19 18 15,17 70 1,0-17-16,0-1 0,17 18 16,19 106-16,-36-88 15,35 53-15,-35-106 16,0 0-16,0 17 16,-18-52-16,-17 0 15,17-18-15,-17-18 16,0 0-16,17 1 15,1-1-15,-1-17 0,0 17 16,1-17-16,17 17 0,17-35 16,1 36-1,35-1-15,-18 18 16,36 0-16,-36 18 16,18 17-1,17-17-15,-34-1 0,-1 1 16,18 0-1,-18-1-15,-17-17 16,-36 18 0,0-18-1,1 0 1,-1 0 0,18 18-1,18-18-15,-1 17 16,1-17-16,17 0 15,1 0-15,-19 0 0,19 0 0,17-35 16,-36 17-16,1-17 16,-18 0-1,-35-1-15,-1 19 16,19-1-16,-19 18 0,1 0 16,0 0-16,17 0 0,0 0 15,-17 18-15,70-18 31,18 0-15,-17-18-16,17 0 16,-36 18-16,1-17 15,-18-1-15,-18 18 16,1 0 0,34 0 15,54 0-31,-36 0 15,71-35-15,-71 35 16,18-18-16,-18 1 0,1-1 16,-1 18-16,-17-18 15,17 1-15,-53-1 16,1 0 0,-1 18-16,0-17 0</inkml:trace>
  <inkml:trace contextRef="#ctx0" brushRef="#br0" timeOffset="62389.8448">4974 17410 0,'0'0'15,"0"123"-15,0-35 0,0 36 16,0-54-16,18 54 16,17-18-1,-17-71-15,-1-17 16,19-1-16</inkml:trace>
  <inkml:trace contextRef="#ctx0" brushRef="#br0" timeOffset="62668.6035">5309 17780 0,'-53'35'16,"106"-70"-16,-123 106 0,52-36 15,36 0-15,35 0 16,-18 1-16,53-1 16,-53-17-16,36 17 15,-53-17-15,-18 17 16,-18-18-16,-35 1 16,18 0-16,-53-18 15,35 0-15,35 0 16,-17 0-16,-1-18 15,19 0-15,34-17 16</inkml:trace>
  <inkml:trace contextRef="#ctx0" brushRef="#br0" timeOffset="63714.209">6703 17833 0,'-53'0'15,"18"18"-15,17-18 16,-35 35-16,35 0 16,-17 18-16,17-18 15,36 18-15,0-35 16,35 17-16,-18-35 16,53 0-1,-53-17-15,54-36 16,-54 17-16,-35-17 15,-18 18 1,-35 17 0,18 18-16,-18 18 15,18-18-15,17 18 0,1-1 16,34-17 0,19 0-16,-19 0 0,18-17 15,54-19-15,-54 19 16,18-36-1,17-35-15,-52 52 0,0-34 16,-1 17-16,-34-88 16,-1 70-16,-35-35 15,18 71-15,-18-18 16,35 36-16,-17 34 16,17 1-1,18 52-15,0-17 16,36 89-16,-19-72 15,19 18-15,-1-17 0,-18-18 16,19 0-16,-1 0 16,-17-18-16,-1 0 0,1 0 15,-18-17-15,-18-36 16,-17-17 0,0 0-16,-1-18 15,36 18-15,-17-18 16,34 35-16,19 18 15,-19-18-15,54 18 16,-36 0 0,0 18-16,1-18 0,17 0 15,-36 18-15,1-18 16</inkml:trace>
  <inkml:trace contextRef="#ctx0" brushRef="#br0" timeOffset="64770.3409">8396 17709 0,'0'0'15,"-18"-35"-15,1 18 0,-18 17 16,-1 0-16,19 17 16,-36 36-1,35-35-15,0 17 0,1 0 16,-1 1-16,18-1 0,18 18 16,-1-36-16,1-17 15,0 0-15,17 0 0,-17 0 16,35-35-16,-18 17 15,0-52 1,-17 35-16,-1-18 0,-17 0 16,0 0-16,0 0 0,-17 0 15,-1-53-15,-17 71 16,0-18-16,17 53 16,-17 18-1,17 17-15,0 71 16,18-18-16,18 53 15,17-70-15,1-18 16,-1-1-16,18-16 0,70 17 16,-70-36-16,53-17 15,-18-35 1,-53 17-16,1-35 16,-36 36-16,0-18 0,-36-18 15,19 53-15,-36-18 16,35 36-1,-17-1-15,17 1 0,1 17 16,-1 36-16,18-54 16,18 19-16,35-1 15,-18-35-15,0 0 0,36 0 16,-36-18 0,0 1-16,-17-1 0,0 0 15,-18 1-15,0-1 16,-18-17-16,0 17 0,-17-17 15,17 35-15,-35 0 16,36 0-16,17 18 16,17-1-16,19 1 15,-1-18 1,36 17-16,-36-17 16,35-17-16,-52 17 15,0-18-15,-18 1 16,-18-1-1,0 0-15,1 1 0,-19-19 16,36 19-16,-17-19 16,34 19-16,1 17 15,35-35 1,-18 35-16,54-18 0,-54 18 16,35 0-1,-34 0-15,-1 0 16</inkml:trace>
  <inkml:trace contextRef="#ctx0" brushRef="#br0" timeOffset="64958.3796">9208 17410 0,'-18'70'16,"18"-17"-16,-18 0 15,18 53-15,0-53 16,18 35-16,0-53 16,-1 36-16,18-36 15,18-17-15</inkml:trace>
  <inkml:trace contextRef="#ctx0" brushRef="#br0" timeOffset="65265.5804">9490 17780 0,'-53'53'16,"106"-106"-16,-124 141 0,54-35 15,17-18-15,17 18 16,1-35-16,17-18 0,-17 18 16,17-18-16,-17 0 15,17-18-15,-17 0 0,17-17 16,-35 17-16,0-17 15,0-18-15,-18 36 16,1-36-16,17 35 16,-18 0-16,18 36 15,18 17 1,-1 1-16,1 16 16,35 19-16,-36-53 15,36 35-15,-35-53 16,0 17-16</inkml:trace>
  <inkml:trace contextRef="#ctx0" brushRef="#br0" timeOffset="110355.0081">20514 5151 0,'0'0'0,"-18"0"0,18-18 16,0 36 15,0 17-15,0-18-16,0 19 0,18 34 15,-18-17-15,0 18 16,18-1-16,-18 1 0,17 88 15,-17 35 1,18 17 0,0 1-1,-18-89-15,0 142 0,0-124 16,0 18-16,-18 141 16,18-141-16,-35 193 15,35-158-15,-18 177 16,0-177-16,1 194 15,17-194-15,-18 18 16,18-18-16,-18 17 0,18 213 16,0-213-16,-17 230 15,17-211-15,-18 228 16,1-229 0,-1 248-16,18-248 15,-35 212-15,35-229 16,0-1-16,-18 1 0,18-18 15,-18 176-15,18-211 16,18 176 0,0-194-16,17 106 15,-17-123-15,34 52 16,-16-105-16,17 35 16</inkml:trace>
  <inkml:trace contextRef="#ctx0" brushRef="#br0" timeOffset="112596.3786">22207 6385 0,'18'0'16,"0"0"-16,35-17 16,-36 17-16,54 0 15,-36-18-15,0 18 16,1 0-16,-19-18 0</inkml:trace>
  <inkml:trace contextRef="#ctx0" brushRef="#br0" timeOffset="112996.0177">23389 5980 0,'18'-53'16,"-36"106"-16,18-142 0,-53 54 15,18 17-15,-71 18 16,53 18-16,-70 17 16,70 1-16,-18 34 15,54-34-15,17 16 16,35 19-16,0-36 16,53 36-16,-35-36 15,71 18-15,-71-18 16,0-17-16,0 17 0,-18-17 15,-18-1-15,1 19 0,-18-19 16,-35 1-16,17 0 16,-35-1-16,18-17 15,-18 18-15,18-18 0,0 0 16,-36 0-16,53-18 16,1 1-16,17-1 15</inkml:trace>
  <inkml:trace contextRef="#ctx0" brushRef="#br0" timeOffset="113390.9125">23636 6579 0,'35'141'16,"-70"-282"-16,88 335 15,-53-123-15,18-18 0,-1 0 16,1 0-16,0-18 0,-18 0 16,0 0-16,17-17 15,-34-36-15,-19-52 16,19 35 0,-1-18-16,18-18 0,-18 18 15,1-17-15,17-89 16,0 71-16,0 17 0,35-35 15,-17 89-15,35-1 16,-18 18 0,-17 0-16,17 18 0,-18 17 15,-17-17-15,18 17 0,-18 18 16,-18-36-16,-17 19 16,18-1-16,-1-35 15,0 18-15,1-18 0,-1 0 16</inkml:trace>
  <inkml:trace contextRef="#ctx0" brushRef="#br0" timeOffset="113697.9929">24024 6491 0,'18'18'0,"-36"-36"0,53 18 15,-17 0 1,0-18-16,-1 1 0,19-18 16,-19-1-16,-17 1 15,0 0-15,0 17 16,-17 18-16,-1-18 0,-17 18 16,17 0-16,-17 36 15,35-1-15,-18 18 16,18-18-16,35 18 15,-17-35 1,35 35-16,18-36 16,-54-17-16,18 0 15</inkml:trace>
  <inkml:trace contextRef="#ctx0" brushRef="#br0" timeOffset="114459.1305">24377 6473 0,'18'0'16,"-1"0"-1,1 0-15,-18-17 16,18 17-16,-1-18 0,18 1 16,-35-1-16,0 0 0,0 1 15,-17-1-15,-18 18 16,17 0-16,-17 0 15,17 18 1,0 17-16,18-17 16,0 17-16,18-18 15,35 1-15,-35 0 16,52-18 0,-35 0-16,-17 0 0,17 0 15,-17 0-15,17-18 16,-17 0-16,-1 1 15,1-1-15,-18 1 16,0-1-16,-18 18 16,1 18-1,-1-1-15,1 18 16,17 1-16,0-19 0,0 1 16,35 17-16,-18-17 15,19 0-15,17-18 16,0 0-1,-18-18-15,0-35 16,-17 35-16,-1-17 0,1-18 16,0-35-16,-18 35 15,0-88-15,0 70 16,0 1-16,0-1 16,-18 18-16,0 0 15,1 53-15,-1 36 16,18 17-16,0 0 15,0 35-15,0-18 0,35 89 16,-17-71-16,53 36 16,-54-71-16,54 17 15,-54-52-15,36-18 16,-35 0-16,0-35 16,-18 17-16,17-17 15,-17 17-15,18 0 16,0 18-1,-18 36 1,17-19-16,-17 19 0,35 17 16,-35-36-16,18 18 15,0-17-15</inkml:trace>
  <inkml:trace contextRef="#ctx0" brushRef="#br0" timeOffset="114976.5513">26370 6685 0,'0'0'16,"0"-35"-16,-17 17 0,17-17 0,-18-36 15,0 18-15,1-35 16,-1 53-1,18-36-15,18 54 16,-1-18-16,1 35 16,35-18-16,-18 18 15,-17 0-15,35 35 16,-18-17-16,0-18 16</inkml:trace>
  <inkml:trace contextRef="#ctx0" brushRef="#br0" timeOffset="115287.8909">26617 6526 0,'18'18'0,"-36"-36"0,53 36 16,-17-18-16,35-18 16,-18 1-16,18-19 15,-35 19-15,-1-18 16,-17 17-16,0 0 15,-17 1-15,-1-1 0,0 18 16,-17 0-16,18 0 0,-19 0 16,19 18-16,17-1 15,-18 36-15,18-35 16,35 35 0,-17-36-16,35 19 15,0-19-15,17 1 16,-17-18-16,-35 0 15,17 0-15,0 0 0,-17 0 16</inkml:trace>
  <inkml:trace contextRef="#ctx0" brushRef="#br0" timeOffset="116456.1995">27252 6473 0,'0'0'16,"-18"0"-16,1 18 0,-1 0 15,18-1-15,0 19 16,18-19-16,17 1 15,-17-18-15,17 18 16,0-18-16,-17 0 0,35 0 16,-36 0-16,19-18 15,-19 0 1,-17 1-16,-17-1 16,-1 18-1,0 0 1,1 0-16,-1 35 15,18 1-15,0-19 16,18 1-16,17 17 0,0-17 16,18-18-16,-17 0 15,17-18-15,-36 18 16,1-35 0,-18 0-16,0-1 15,-18 19-15,-17-1 16,17 0-16,1 18 15,34 18 17,19 0-32,-19-18 15,1 17-15,35-17 16,0 0 0,-36 0-1,-17-17-15,0-1 16,-17 18-1,-1 0-15,0 0 16,18 18 0,0-1-1,0 1-15,0 0 16,18-1-16,0-17 16,-18 18-16,17 0 15,-17 17-15,18-18 16,0 36-16,-1-17 15,1 17-15,17 17 16,-35-35-16,18 1 16,-18-1-16,17 0 0,-17 0 15,-17-17-15,-19 0 16,19-18-16,-36-18 16,35 0-16,-17-34 15,17 34 1,18-70-16,0 52 15,36-69-15,-1 52 16,18-18-16,-18 36 16,0 17-16,-17 1 15,35 17-15,-35 0 16,-1 17-16,-17 1 16,-17 35-1,17-36-15,0 19 16,0-19-16,17-17 15,1 0 1,-1 0-16,1-17 16,0-19-16,-1 19 15,-17-1-15,0 1 0,0-1 16,0 0-16,18 18 31,0 0-15,-18 18-1,17-18-15,-17 18 16,18-1-16,0-17 16,-1 0-1</inkml:trace>
  <inkml:trace contextRef="#ctx0" brushRef="#br0" timeOffset="116627.9695">28275 6562 0,'0'0'0,"18"0"16,-1 0-16,19-18 15,-1 18-15,18-18 16,-18 1-16,0-1 16,-17 18-1,0-18-15</inkml:trace>
  <inkml:trace contextRef="#ctx0" brushRef="#br0" timeOffset="116823.1875">28469 6297 0,'0'88'15,"0"-176"-15,0 212 16,0-72-16,18 37 15,-18-36-15,0-18 16,17 0-16,-17-17 0,18-1 0,0 1 16,-1-18-16</inkml:trace>
  <inkml:trace contextRef="#ctx0" brushRef="#br0" timeOffset="116973.1055">28716 6579 0,'18'18'16,"-36"-36"-16,36 54 0,-1-36 15,-17 17-15,18-17 16,0-17-16</inkml:trace>
  <inkml:trace contextRef="#ctx0" brushRef="#br0" timeOffset="117190.8124">28893 6544 0,'0'0'0,"17"18"15,1-18-15,-18 17 0,17-17 0,1 18 16,0-18 0,35 18-16,-36-1 15,19 1-15,-19-18 16,36 18-16,-18-18 15,18 0-15,-35 0 16,17 0-16,-17 0 16,-1 0-16</inkml:trace>
  <inkml:trace contextRef="#ctx0" brushRef="#br0" timeOffset="118090.5787">22401 8167 0,'124'0'15,"-54"0"-15,-17 0 16</inkml:trace>
  <inkml:trace contextRef="#ctx0" brushRef="#br0" timeOffset="118452.7096">23548 7814 0,'-53'-35'15,"106"70"-15,-141-88 0,52 35 16,-16 18-16,-1 0 0,0 18 15,0 17-15,-53 36 16,71-36-16,17 1 0,18-1 16,0 35-1,53 1-15,-18-53 0,1 17 16,52 18 0,-53-18-16,0-17 0,18 35 15,-35-36 1,-36 1-16,-17-1 15,0-17-15,-1 0 16,-17 18 0,-17-18-16,70-18 15</inkml:trace>
  <inkml:trace contextRef="#ctx0" brushRef="#br0" timeOffset="118693.46">23618 8237 0,'0'18'0,"0"-36"0,0 54 16,0 17-16,0-36 15,0 18 1,18-17-16,0-18 0,52 18 16,-52-18-16,17-18 15,-17 0-15,0 18 16,-1-17-16,-17-18 0,0 17 0,0 0 15,-35-17-15,17 17 16,-35 1 0,36 17-16,-1 0 0</inkml:trace>
  <inkml:trace contextRef="#ctx0" brushRef="#br0" timeOffset="119212.6832">23989 8396 0,'0'0'16,"-18"18"-16,18-36 0,-17 0 15,17 1 1,17-36-16,1 35 16,-18 1-16,18-1 0,-1 0 15,1 18 1,-18 18-1,0 0-15,17-1 16,-17 1-16,18-18 31,0 0-31,-18-18 16,17 18-16,-17-17 0,18 17 16,0 0-1,-1 17 1,1 1-16,17 17 15,0-17 1,1-18-16,-19 0 16,1-18-16,17 1 15,-17-1-15,0 0 16,-18 1-16,0-1 16,-36 18-16,19 0 15,-19 35-15,36-17 16,-17 0-16,17-1 15,35 36-15,0-35 16,36 35-16,-18-53 16,53 17-16,-71-17 15,0 0-15,18-17 16</inkml:trace>
  <inkml:trace contextRef="#ctx0" brushRef="#br0" timeOffset="119620.5537">26088 8237 0,'0'53'16,"0"-106"-16,0 142 0,18-72 0,-18 1 15,17-1-15,-17 1 0,18 0 16,-18-36 0,17 0-16,-34 1 15</inkml:trace>
  <inkml:trace contextRef="#ctx0" brushRef="#br0" timeOffset="120054.2551">26264 8326 0,'0'0'0,"18"17"0,-18 1 16,18-18-16,-1 0 16,-17-35-1,0-1-15,0 19 16,0-1-16,0-17 16,18 35 15,0 17-16,-1 1 1,1-18-16,-1-18 31,1 18-15,17 18 0,-17-18-1,17 53-15,-17-35 16,17 17-16,-17-18 15,-1 1-15,-17 0 16</inkml:trace>
  <inkml:trace contextRef="#ctx0" brushRef="#br0" timeOffset="120192.7341">26106 7955 0,'0'0'16,"35"0"-16,0 0 0,-17 0 15</inkml:trace>
  <inkml:trace contextRef="#ctx0" brushRef="#br0" timeOffset="121143.7613">26811 8255 0,'0'-18'15,"-18"18"-15,1 18 16,17 0-1,0-1-15,0 1 0,0 35 16,17-18-16,1 0 16,0-17-16,17 0 15,-17-18 1,-1 0-16,-17-18 0,18 0 16,-18 1-16,0-19 15,-18 19-15,18-18 0,-17 17 16,-1 0-16,0 1 15,18 34 1,18 1 0,0 0-16,-1-1 15,36 1-15,-17-18 16,-1 17-16,-18-17 0,1 0 16,17 0-16,-17-17 15,-18-1 1,-18 18-16,18-17 15,-17 17-15,-1 0 16,0 0-16,1 17 16,17 1-1,0-1-15,35 1 16,-17-18 0,17 0-16,-17 0 15,-1 0 1,-17 18-16,18-18 0,-18 17 15,0 54-15,18-36 16,-18 53 0,17-52-16,-17 52 15,18-53-15,-18 18 16,-18-35-16,1-1 16,-19-17-1,19 0-15,-1-17 0,0-19 16,-17-16-16,35-19 15,0 36-15,18-36 16,-1 36-16,1 17 16,17-17-16,18 17 15,-18 18-15,36-17 16,-36-1-16,18 0 16,-35 1-16,-1-1 15,-17 0-15,-17 1 16,-1-1-16,-17 18 15,17 0 1,-17 35-16,35-17 16,18 17-16,17-17 15,35 17-15,-17-35 16,18 18-16,-36-18 16,18 0-1,-70-18 1,-19 18-1</inkml:trace>
  <inkml:trace contextRef="#ctx0" brushRef="#br0" timeOffset="121627.1688">28575 8414 0,'0'0'16,"0"17"-16,0-34 15,0-1-15,0 0 16,0-17-16,0 0 0,-18-36 15,18 36 1,-35-18-16,17 18 16,1 0-16,34 17 15,19 18 1,-19 0-16,54 18 16,-53-18-16,17 17 15,35 36-15</inkml:trace>
  <inkml:trace contextRef="#ctx0" brushRef="#br0" timeOffset="121933.1844">28751 8396 0,'36'0'0,"-1"-18"15,0 1-15,36-18 16,-36 17-16,0 0 0,-17-17 15,0 0 1,-18 17-16,0 0 0,-18 18 16,-17-17-16,-18 17 15,18 17-15,17 1 16,-17 0-16,17 17 0,18-17 16,0 17-16,18 0 15,-1 0-15,54-17 16,-18 0-16,35-1 15,-53-17-15,36 0 16,-36 0-16,-17 0 16,-1-17-16</inkml:trace>
  <inkml:trace contextRef="#ctx0" brushRef="#br0" timeOffset="122395.2208">29439 8273 0,'0'0'16,"-17"0"-16,-19 0 0,1 35 15,17-17-15,18 17 16,0 0 0,18-17-16,0-1 0,17-17 15,0 18-15,36 0 16,-36-18-16,0 0 0,1-18 15,-1 18 1,-17-18-16,-18 1 0,-18-1 16,0 18-1,1 0 1,-1 0-16,18 18 16,0-1-16,18 1 0,-1 17 15,19-17-15,17 0 16,-36-18-16,36 0 15,-35-18-15,-1 0 16,-17 1 0,-17-1-16,-1 0 15,-17-17-15,17 17 16,-17 18-16,17-17 16,1 17-16,34 0 15,19 17 1</inkml:trace>
  <inkml:trace contextRef="#ctx0" brushRef="#br0" timeOffset="122810.6872">29968 8396 0,'-17'0'15,"34"0"-15,-52 18 0,18-1 0,17 1 16,0 0-16,0-1 0,17 1 16,1 0-1,-1-18-15,1 17 0,0-17 0,-1 0 16,19-17 0,-36-1-16,17 0 15,-17 1-15,0-1 16,-17 18-16,17 18 15,0 17-15,0 0 16,17 53 0,-17-17-16,18 35 15,0-53-15,-18 0 0,17 17 16,-17-35-16,-17 1 16,-1-36-1,-17 0 1,17-18-16,0 0 0,-17-52 15,17-1 1,18-17 0</inkml:trace>
  <inkml:trace contextRef="#ctx0" brushRef="#br0" timeOffset="123124.6047">30233 8484 0,'18'36'16,"-36"-72"-16,36 107 0,-18-53 0,0-1 16,17-17-16,1-17 15,-18-19 1,18 19-16,-1-19 16,-17 19-16,18-1 0,17-35 15,-35 35-15,18 1 16,-1 17-1,-17 17 1,0 19-16,0-1 16,18 0-16,-18-17 15,0 0 1,18-1-16,-1-17 16,1 0-1,-18-17-15</inkml:trace>
  <inkml:trace contextRef="#ctx0" brushRef="#br0" timeOffset="123257.291">30551 8431 0,'17'18'16,"-17"0"-16,0-1 16,18-17-1,-1 0-15</inkml:trace>
  <inkml:trace contextRef="#ctx0" brushRef="#br0" timeOffset="123390.9508">30603 8308 0,'0'18'15,"18"-18"1</inkml:trace>
  <inkml:trace contextRef="#ctx0" brushRef="#br0" timeOffset="123557.3404">30603 8308 0,'36'53'0,"-19"-53"16,1-18-16,35 18 16,-18-17-16,36-1 15,-54 0 1,36-17-16,-35 17 15,-36-17 1,18 17-16,-35-34 16</inkml:trace>
  <inkml:trace contextRef="#ctx0" brushRef="#br0" timeOffset="123846.7788">30798 8043 0,'0'36'0,"0"-1"16,0 0-16,0 53 15,17 1 1,-17-1-16,0-53 16,0-17-16,0 17 15,0-17-15,18-18 16,-1-36 0,-17 19-16,18-1 0,-18 0 15,18-17 1,-18 17-16,17 36 31,-17 17-31,0-17 16,0 0-16,18-1 15,-18 1 1,18-18-16</inkml:trace>
  <inkml:trace contextRef="#ctx0" brushRef="#br0" timeOffset="123958.5654">30974 8378 0,'0'0'15,"18"-52"-15,-18 34 0,17 0 16,1 1-16,-1-1 16,1 18-1,-18 18 1</inkml:trace>
  <inkml:trace contextRef="#ctx0" brushRef="#br0" timeOffset="124186.3004">31080 8414 0,'0'35'0,"0"-70"0,0 88 16,17-18-16,1-17 16,0 17-1,-1-35-15,19 18 16,-19-36-16,18 0 16,-35 1-16,0-19 15,0 19-15,0-19 16,0 1-16,-17 17 15,17 1-15,17 17 16,-17 17 0</inkml:trace>
  <inkml:trace contextRef="#ctx0" brushRef="#br0" timeOffset="124408.2704">31256 8431 0,'0'18'0,"0"-53"0,0 52 0,0 19 16,0-19-16,18 1 16,-18 0-16,17-18 15,1 17-15,0-34 16,17-1-1,-17 0-15,-1 1 0,1-1 16,0 0-16,-1 1 16,1 17-16,17-18 15,-17 18-15,17 0 16,-17 0-16,-1 35 16,-17-17-16,18 35 15,-18-35-15,18 17 16,-1-17-16,-17-1 15,0 1-15</inkml:trace>
  <inkml:trace contextRef="#ctx0" brushRef="#br0" timeOffset="132277.5242">22296 10019 0,'35'0'16,"18"0"0,-18-18-16,0 1 0,18-1 15,-35 0 1,0 18-16,-1 0 0,-17-17 15</inkml:trace>
  <inkml:trace contextRef="#ctx0" brushRef="#br0" timeOffset="132968.0266">22966 9772 0,'0'0'16,"17"141"-16,1-70 0,0 70 16,-18-88-16,0-18 15,17 0-15,-17 0 16,0-17-16,0-53 15,0 0-15,18-54 16,-18 19 0,0 17-16,0-88 15,0 70-15,18-35 16,-18 71-16,17 0 16,1 35-16,17 17 15,-17 1-15,0 53 16,-18-54-16,17 19 15,1-1-15,-1-17 0,1-1 16,0-17-16,17-17 16,0-1-16,1-53 15,-19 36-15,1 0 0,-1-1 16,1-52-16,0 71 16,17-1-1,-17 18-15,-1 71 16,-17-19-16,0 54 15,0-35-15,0-18 16,18 53 0,0-53-16,-1-18 0,1 0 15,-1-17-15,36 17 16,-35-35-16</inkml:trace>
  <inkml:trace contextRef="#ctx0" brushRef="#br0" timeOffset="133728.8467">23724 10089 0,'0'0'0,"18"0"0,0 0 15,-1 0-15,1 0 0,35-17 16,-36-1-16,19 1 0,-19-1 16,1-17-1,-18 17-15,0 0 16,-18 18-16,-35 0 15,36 0-15,-1 18 0,18 0 16,-17 17-16,17-17 16,35 34-16,-18-34 15,36 0 1,-17-18-16,17 0 16,-18 0-16,-18 0 0,19-18 15,-19 0-15,-17 1 31,-17-1-31,-1 18 16,0 18-16,18-1 16,0 36-16,0-35 15,36 0-15,-1-1 16,18-34-16,-18 17 16,18-53-1,-35 17-15,-1-34 16,-17 35-16,-17-54 15,-1 54-15,0-18 0,1 18 16,-1 0-16,1-1 16,-1 19-16,0 17 15,18 17-15,0 54 16,0-18-16,18 35 16,0-35-16,34 18 15,-16-36-15,-1 18 16,0-36-16,-17 1 15,0-18 1,-18-18 0,0 36-1,17 0-15,1-1 16,0 1-16,-1 0 16,1-18-1,-1-18-15,1 0 16,-18-17-16,0 0 15,0-18-15,0 18 16,0-1-16,0 19 16,-18-1-16,18-17 15,0 17-15,18 18 16,-18 35 0</inkml:trace>
  <inkml:trace contextRef="#ctx0" brushRef="#br0" timeOffset="134350.7626">24712 10072 0,'-18'17'16,"18"1"0,0 17-16,0-17 15,18 17-15,0-17 16,17 0-16,-17-18 15,-1 0-15,1 0 0,17-18 16,-17 0-16,-1-17 16,-17 17-1,-17 36 17,17 0-17,0-1-15,17 1 16,1-18-1,0 0-15,-1 0 16,1 0-16,0 0 16,-18 18 15,17-18-15,1 0-16,0-18 15,-1 18-15,1-35 16,0 17-16,-1-35 15,1 18 1,-1-36-16,-17 18 0,18 0 16,-18-70-1,-18 52-15,1-34 16,-1 69-16,-17 1 16,17 35-16,1 71 15,-1-19-15,18 72 16,0-53-16,35 87 15,-17-105-15,52 53 16,-34-53-16,34 0 16,-34-36-16,-19 1 15,-34-18 17</inkml:trace>
  <inkml:trace contextRef="#ctx0" brushRef="#br0" timeOffset="134646.8558">23954 11395 0,'0'0'15,"70"-18"-15,-35 18 0,-17 0 16,35-18-16</inkml:trace>
  <inkml:trace contextRef="#ctx0" brushRef="#br0" timeOffset="135296.3203">24747 11024 0,'0'53'0,"0"-106"0,0 142 15,-17-1-15,-1-35 16,18 0-16,18-1 0,17 37 16,0-72-16,1 19 15,16-19-15,1 1 16,36-18-16,-54 0 15,0 0-15,-17-18 0,-18 1 16,0-1-16,-71-17 16,36 17-16,-53-17 15,52 17 1,-52 0-16,53 18 16,0-17-16,52 17 15,54-18 1,-18 1-16,35-1 15,-53 0 1,36-17-16,-53 35 16,-18-35-16,-18 17 15,0 0-15,-17 18 0,-18-35 16,35 35-16,-35-17 16,36 17-16,17-18 15,17 0 1,1 18-16,53-17 15,-36-1-15,71 0 16,-71 18-16</inkml:trace>
  <inkml:trace contextRef="#ctx0" brushRef="#br0" timeOffset="135753.38">25700 11060 0,'0'0'16,"0"-18"-16,-18 0 0,1 18 16,-19 18-16,1 0 15,17 17-15,1 0 0,-1 0 16,0 18-16,1-17 15,17 17-15,0 17 16,17-35-16,19 1 16,-1-19-16,18 19 0,18-19 15,-19-17-15,19 0 16,-53 0-16,-1-17 16,1 17-16,-18-18 0,-18 0 15</inkml:trace>
  <inkml:trace contextRef="#ctx0" brushRef="#br0" timeOffset="136304.9512">26388 11077 0,'0'0'0,"-35"0"0,-36 18 16,36 17-16,-36 18 15,53-18-15,1 18 16,17 35-16,17-52 16,1-1-16,53 0 15,-18 1 1,-18-36-16,-17 0 0,34-18 16,-52-17-1,0 17 1,-17 0-1,-1 18-15,18 18 32,18 0-32,-1-1 15,1 1 1,17-18 0,-17 0-16,0 0 0,-1 0 15,-17 18 1,0-1-1,0 1 1,0-1 0</inkml:trace>
  <inkml:trace contextRef="#ctx0" brushRef="#br0" timeOffset="136454.2282">26758 11589 0,'-17'35'0,"34"-70"0,-52 88 16,17-36-16,1 1 15,17 0-15</inkml:trace>
  <inkml:trace contextRef="#ctx0" brushRef="#br0" timeOffset="137643.7521">27993 11113 0,'0'-89'16,"0"72"-16,-35-36 16,-1 53-16,-34 0 15,17 17-15,-35 54 16,52-36-16,-16 53 16,52-35-16,0-17 15,52 34-15,-16-35 16,-1-17-16,71 35 15,-53-35-15,0-1 0,0 1 16,-36 0 0,-34-18-16,-19 0 15,-52 0-15,35 0 16,-35 0-16,35-18 16,0 18-16,36 0 15,17-18 1,17 18-16,1-17 15</inkml:trace>
  <inkml:trace contextRef="#ctx0" brushRef="#br0" timeOffset="137872.879">28328 10936 0,'0'35'15,"0"-70"-15,-18 123 0,18-35 0,18 88 16,-18-88-16,18 88 16,-1-70-16,1-18 15,0 35-15,-1-53 16,19 1-16,-19-36 16,36 0-16,-35-18 15</inkml:trace>
  <inkml:trace contextRef="#ctx0" brushRef="#br0" timeOffset="138240.3243">28504 11377 0,'-35'0'15,"70"0"-15,-105 0 0,52 18 0,-17 17 16,35-17-16,0 17 16,18-17-16,52 17 15,-35-35-15,1 17 16,34-17-1,-52 0-15,0 0 0,-1 0 16,1-17-16,-18-1 16,-18 18-1,36 18 17,-1-18-17,19 17-15,-19-17 16,1 0-16,-18-17 15,18-1-15,-18 1 16,0-1-16,-18-17 16,18 17-16,0-17 15,0 17-15,18 18 32,-1 18-17</inkml:trace>
  <inkml:trace contextRef="#ctx0" brushRef="#br0" timeOffset="138443.4154">28893 11553 0,'-18'18'16,"36"-36"-1,17 1 1,-18 17-16,1-18 0,17 18 16,1-17-1,-19 17-15,-17 17 16,0 1-16,0 17 15,0-17-15,18-1 16,0 19 0,-1-19-1</inkml:trace>
  <inkml:trace contextRef="#ctx0" brushRef="#br0" timeOffset="139535.396">29739 11412 0,'0'0'0,"-17"0"0,-19 0 16,19 0-16,-1 36 16,18-1-16,0 18 15,0-36-15,18 19 16,17-1-16,0-35 16,18 18-1,-18-18-15,18-18 16,-35 0-16,0 1 15,-1-36-15,-17 35 16,0 1 0,-17-1-1,-1 36-15,0-1 16,18 18-16,-17 1 16,34-19-16,-17 1 0,36 17 15,-19-35 1,18 0-16,-17 0 15,17-17-15,-17-1 16,-18-17 0,-18 35-1,18 17 1,18 1 0,0-18-1,-1 18 1,1-18-16,0-18 15,-1 0 1,-17 1 0,18 17-16,-18-18 15,18 18 1,-1 0 0,1 0-16,-1 18 0,19-18 15,-19 17-15,1 1 16,-18 0-1</inkml:trace>
  <inkml:trace contextRef="#ctx0" brushRef="#br0" timeOffset="139997.334">30392 11536 0,'-18'35'16,"36"-70"-16,-36 105 0,53-34 15,-17-19-15,0 1 16,35 0-16,-36-1 16,1-17-16,17-17 15,0-1 1,-35 0-16,18 1 0,-18-36 15,0 35 1,-35 0 0,17 18-1,1 18 1,-1 35 0,36-18-16,17-17 15,-18-18-15,19 18 16,-19-18-16,1-18 15,0 18-15,-18-18 16,17 1-16,-17-1 0,18 0 16,0 1-16,17-1 15,-17 0-15,34 18 16,-34 0-16,17 0 16,-17 0-16,0 0 15</inkml:trace>
  <inkml:trace contextRef="#ctx0" brushRef="#br0" timeOffset="141931.5957">31291 11606 0,'0'18'15,"-17"17"1,-1-17-16,0 0 15,18-1-15,-17 1 0,17 0 16,0-1 0</inkml:trace>
  <inkml:trace contextRef="#ctx0" brushRef="#br0" timeOffset="142087.2765">31644 11624 0,'0'0'0,"18"0"0,-1 0 16,-17 18-1,0-1 1</inkml:trace>
  <inkml:trace contextRef="#ctx0" brushRef="#br0" timeOffset="142226.8792">31997 11642 0,'18'0'16,"-36"0"-16</inkml:trace>
  <inkml:trace contextRef="#ctx0" brushRef="#br0" timeOffset="142450.3596">32438 11642 0,'35'0'16,"-17"0"-16,-1 0 0</inkml:trace>
  <inkml:trace contextRef="#ctx0" brushRef="#br0" timeOffset="157452.1828">22031 5803 0,'0'0'16,"0"-35"-16,0 17 15,-18 1-15,1-1 0,-1 18 16,-17-18-16,17 1 0,-35 17 16,-17 0-16,34 17 15,-52 19-15,53-1 16,-36 35-16,36-17 16,-18 71-16,36-54 15,-19 107 1,36-89-16,-17 106 15,17-88-15,17 0 0,-17 0 16,18 17-16,-18-17 0,0 17 16,0 107-1,0-89-15,0 106 16,-18-124-16,1 124 16,-19-53-1,19-106-15,-1-17 0,-17 52 16,17-70-16,-17 0 15,17-35-15,-35-1 16,36-17-16,17-17 16,-18 17-16,36 0 15,17 0 1,-17 0-16,17 35 16,-17-17-16,34 35 15,-34 0 1,0 35-16,-1-18 15,-17 71-15,0-52 16,18 87-16,-18-88 16,-18 124-1,-17-89-15,17 18 0,1 1 16,-18-1-16,-1 141 16,36-141-16,0-35 15,0 0-15,0 0 0,18 88 16,0-124-16,-1 71 15,18-70-15,18 35 16,0-71-16,35 53 16,-35-35-16,53 18 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30T01:54:36.49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19703 9278 0,'-18'-18'16,"36"-17"-16,-18 0 16,17 0-16,1-1 0,0 1 15,17-18 1,0 35-16,-17 1 0,-1 17 16,1 0-16,17 17 15,-17 1-15,17 35 16,-17-18-16,0 36 15,-1-53-15,1 34 16,-1-34-16,1-18 16,0 0-16,-1 0 15,1-18-15,0 1 16,-1-18-16,-17 17 0,0-17 16,0-1-16,0 19 0,0-19 15,-17 1-15,-1 35 16</inkml:trace>
  <inkml:trace contextRef="#ctx0" brushRef="#br0" timeOffset="690.0555">20726 8678 0,'0'0'16,"0"-53"-16,17 18 0,-17 53 31,18 52-15,-18-17-16,0 71 15,0-54-15,0 54 16,0-71-16,0 0 16,0 17-1,0-52-15,18-18 16,-18-35-16,17-54 15,1 19-15,17-71 16,-17 52-16,-1-87 16,1 106-16,17-72 15,-17 107 1,0 17-16,17 18 16,-17 18-16,-1 53 15,1-18-15,-1 88 16,-17-53-16,18 0 0,0 53 15,-1-70 1,19 35-16,-19-53 0,1-1 16,0-34-1,-18 0-15</inkml:trace>
  <inkml:trace contextRef="#ctx0" brushRef="#br0" timeOffset="845.0417">20867 8943 0,'0'0'0,"35"-18"0,18 1 15,-35 17-15,52-36 16,-35 36-16,-17-17 16,0 17-16,-1-18 15</inkml:trace>
  <inkml:trace contextRef="#ctx0" brushRef="#br0" timeOffset="1363.024">21255 9102 0,'35'17'0,"-70"-34"0,88 52 16,-36-35-16,1 18 15,0-18-15,-1 0 16,1-18-16,0 0 15,-18-17-15,17 0 16,-17-1-16,0-16 16,0 34-16,0 0 15,18 1-15,0-1 16,17 0-16,-18 18 16,19 0-16,17 18 15,35-18 1,-35 0-1,-36 0-15,-17 18 16,-17-1 0,-19 1-1,19 17-15,-18 18 16,35-18-16,0 18 16,0-17-16,35-1 15,0-35-15,18 18 16,-18-18-16,18-36 15,-17 1 1,-36 0-16,0-18 16,0 35-16,-18 0 0,18 1 15,-35-18 1,17 35-16,0 0 16,36 17-1</inkml:trace>
  <inkml:trace contextRef="#ctx0" brushRef="#br0" timeOffset="1485.4164">21978 9031 0,'0'0'0,"18"0"0,-1 35 15,-17-17 1,0 17 0,18-17-16,0 0 15</inkml:trace>
  <inkml:trace contextRef="#ctx0" brushRef="#br0" timeOffset="1645.7211">22084 8855 0,'18'0'31,"-1"17"-16</inkml:trace>
  <inkml:trace contextRef="#ctx0" brushRef="#br0" timeOffset="4003.3571">22490 8961 0,'0'-18'16,"0"0"-1,-18 18 1,0 0-1,1 0-15,-19 18 16,19 0-16,-19 34 16,19-34-16,-18 35 15,35-18-15,-18 18 16,18-35-16,35 0 16,-17-18-16,17-36 15,0 19-15,1-54 16,-19 36-16,19-71 15,-36 71-15,0-71 16,0 53 0,-18-53-16,0 71 15,-17-18-15,17 35 16,-17 18-16,17 0 16,1 36-16,-1-1 0,18 0 15,0 18-15,0 0 16,0 0-16,18 0 0,35 53 15,-36-71-15,54 18 16,-53-18-16,52-17 16,-52-18-16,17 0 15,-17-18 1,-18 0-16,17 1 0,-17-36 16,0 35-1,-17 1-15,-1-1 16,0 18-16,1 0 0,-1 18 15,18 17 1,0 0-16,0 0 16,0-17-16,35 35 15,-17-53-15,0 18 0,17-1 16,0-34 0,-17-19-1,0 19 1,-18-19-16,-18 19 15,0-1 1,18 36-16,0-1 16,36 1-1,-19 0 1,36-18-16,-35-18 16,17-17-16,-17 17 15,-18-17-15,0 17 0,0-17 16,0-53-16,0 52 15,-36-34 1,19 35-16,-19-18 16,36 35-16,-17 18 15,17 18-15,0 35 16,17-18 0,1 0-16,-18 0 0,18 1 15,17-1-15,0 18 16,1-35-16,-1 17 15,-35-18-15,17 1 16,1 0-16,-18-1 0,0 19 16,0-19-16,0 1 15,-18 0 1,1-18-16,-1 17 16,1-17-16,-19-17 15,36-1-15,-17 18 16,17-18-16,0 1 0,0-1 0</inkml:trace>
  <inkml:trace contextRef="#ctx0" brushRef="#br0" timeOffset="4595.8836">23036 8573 0,'-17'105'0,"34"-210"16,-34 316-16,17-158 16,0 53-16,17-71 0,19 53 15,-19-70 1,19 35-16,-1-53 15,0 0-15,-17 0 16,35-35 0,-36 17-16,1-17 0,0 17 15,-18-35-15,0 36 16,0-1-16,-18 18 16,0 0-16,-17 18 15,17-1-15,-17 18 16,35-17-16,0 0 15,0-1-15,0 1 0,35 0 16,-17-1-16,0-17 16,17 0-16,-17 0 0,17 0 15,-35 18-15,18-18 16</inkml:trace>
  <inkml:trace contextRef="#ctx0" brushRef="#br0" timeOffset="5222.3462">24289 8290 0,'0'88'15,"17"-35"-15,-17 18 16,18 0-16,-18 70 15,18-71-15,-1 54 16,-17-71-16,18-18 16,0 0-16,-18-17 15,17-36-15,-17 0 16,53-17 0,-35 0-16,35 17 15,-18 1-15,36 34 16,-54-17-16,36 36 15,-53-19-15,18 1 16,-18-1-16,-36 1 16,1-18-16,-18 0 15,18 0-15,-18-18 16,53 1-16,-18-1 16,18 1-16,18-19 0</inkml:trace>
  <inkml:trace contextRef="#ctx0" brushRef="#br0" timeOffset="5345.0723">24836 8925 0,'0'0'15,"0"36"-15,17-1 0,-17-18 16,18 1-16,-1-18 16,1 18-1</inkml:trace>
  <inkml:trace contextRef="#ctx0" brushRef="#br0" timeOffset="5472.9406">24906 8661 0,'35'0'0,"-70"0"0,88 0 16,-35 0-16,-1 0 15</inkml:trace>
  <inkml:trace contextRef="#ctx0" brushRef="#br0" timeOffset="5984.1236">25153 8961 0,'-18'52'16,"18"-34"-16,0 0 15,0-1-15,18 1 0,0-18 16,-1 18-16,36-18 15,-17 0-15,-1-18 0,-18 0 16,1-17 0,-18 0-16,0 17 0,-18-17 15,1 17-15,-1 1 16,1-1-16,-1 18 0,0 0 16,1 18-16,-1 17 15,18-17-15,35 17 16,-17-18-1,35 1-15,-18 0 16,18-18-16,-18 0 16,-17 0-16,0-18 0,-1 0 15,1 1-15,-1-18 16,1 17 0,17 18-1,1 0-15,-19 18 16,19 17-1,-1-18-15,-17 1 0,-18 0 16,17-18-16,-17 17 16,-17 1-16,-36-18 15,17 0-15,-17-18 16,18 1-16,17 17 16,1-18-16,-1 18 15</inkml:trace>
  <inkml:trace contextRef="#ctx0" brushRef="#br0" timeOffset="16166.6665">19685 14129 0,'-18'0'16,"18"-18"-1,0-17-15,18-36 16,0 36-16,-1 0 16,1-1-16,17-16 15,-17 52-15,17 0 16,-17 17-16,17 18 15,-35-17-15,35 35 16,-17-35-16,17 17 16,-17-17-16,17-18 15,-17 0-15,17-18 16,-17 0-16,17-35 16,-17 18-1,-1-18-15,1 18 16,-18-18-1,0 35-15,18 18 16,-18 18 0,0 0-16</inkml:trace>
  <inkml:trace contextRef="#ctx0" brushRef="#br0" timeOffset="16610.461">20673 13247 0,'0'0'0,"0"123"0,0-52 15,17 17-15,-17 0 0,18-17 16,17 88-16,-17-89 16,17-17-16,36 18 15,-54-54-15,36-17 16,-17-17-16,-1-54 15,-35 18-15,0-88 16,0 70-16,0 1 16,-18-107-16,-17 36 15,17 88 1,18 18-16,-17 18 16,17 52-1,17 35-15</inkml:trace>
  <inkml:trace contextRef="#ctx0" brushRef="#br0" timeOffset="17117.7599">21378 13741 0,'0'0'16,"-35"17"-16,17 19 0,-17 34 16,35-35-16,0 1 0,18 34 15,-1-52-15,19 0 16,-1-1-16,-17-17 16,17 0-16,18 0 15,-36-17-15,1-1 0,-18-35 16,0 18-16,0-1 15,-18 19-15,1-18 16,17 52 15,17 36-15,1-35-16,17 17 16,1-17-16,-1-1 15,-17-17-15,-1 0 16,-17-17-16,0-1 15,0-17-15,0-1 16,0 19-16,0-18 16,0 17-16,18 0 15,-1 1 1,19-1-16,17 0 16,-18 18-16,-17-17 0,52 17 15,-52 0 1</inkml:trace>
  <inkml:trace contextRef="#ctx0" brushRef="#br0" timeOffset="17257.0171">21925 13829 0,'0'35'15,"18"-17"1,-1-1-16,19 19 16,-19-19-1,1 1-15,0 0 16,-1-18-1</inkml:trace>
  <inkml:trace contextRef="#ctx0" brushRef="#br0" timeOffset="17369.2201">22031 13564 0,'18'0'16</inkml:trace>
  <inkml:trace contextRef="#ctx0" brushRef="#br0" timeOffset="17841.6094">22260 13723 0,'0'0'16,"-35"35"-16,17-17 0,1 0 15,17 17-15,0-17 0,17-1 16,1 1-16,0-1 0,35-17 16,-18 0-16,0-17 15,-17 17 1,-1-35-16,-17 17 16,-17-17-16,-1 17 15,0 18 1,18 18-1,0-1-15,0 36 16,18-35-16,0-1 16,-18 1-16,17-18 0,1 0 15,0 0-15,-18-18 16,0-17 0,0 0-16,17 0 15,-17-1-15,18 19 16,17-19-16,1 36 15,-19-17-15,1 17 0,-1 0 16,1 35-16,0-17 16,-18 17-16,0-17 15,0-1-15,17 36 16,1-35-16,-18-1 0,35 1 16</inkml:trace>
  <inkml:trace contextRef="#ctx0" brushRef="#br0" timeOffset="18196.0079">22842 13794 0,'0'35'16,"0"-70"-16,0 88 0,0-36 15,18 18-15,0-17 0,17-18 16,-17 18-16,17-18 0,53 0 15,-53 0-15,54-36 16,-54 1-16,35-18 16,-34 18-1,-19 0-15,-17 17 16,-17 0-16,-19 1 16,19 17-16,-19 17 0,-16 1 15,52 17-15,0 18 16,17-17-16,36 16 15,0-34 1,53 17-16,-53-17 16,53-18-1,-71 0-15,0 0 0,-17-18 16</inkml:trace>
  <inkml:trace contextRef="#ctx0" brushRef="#br0" timeOffset="28930.5331">27958 6950 0,'-71'35'0,"18"-17"15,-17 17-15,17 0 0,0 0 16,-18 1-16,-35 17 16,53-36-16,-35 19 15,35-19-15,-17 1 16,52 0-16,1-18 16,-1 17-16,18 1 15,18-18 1,-1 17-1,1-17-15,-18-17 32</inkml:trace>
  <inkml:trace contextRef="#ctx0" brushRef="#br0" timeOffset="29203.0389">27076 7355 0,'-18'36'16,"36"-72"-16,-36 89 15,18 18-15,0-53 16,71 52-16,-36-52 16,53 35-16,-53-36 15,54 1-15,-54-18 16,0 0-16</inkml:trace>
  <inkml:trace contextRef="#ctx0" brushRef="#br0" timeOffset="29675.3266">27940 7020 0,'0'0'16,"0"-17"-16,-18 17 15,1 17-15,-1-17 16,18 18-16,-18 17 0,18 18 15,0-35 1,0 17-16,18-17 0,0-1 0,35 19 16,-18-36-1,35 0-15,-34 0 16,17-36-16,-18 19 16,-17-36-16,-18 35 15,-18-35 1,0 36-16,1-1 0,-19 0 15,-17 1-15,18 17 16,0 0-16,17 0 16,18 17-16</inkml:trace>
  <inkml:trace contextRef="#ctx0" brushRef="#br0" timeOffset="30041.7545">28063 7338 0,'18'-18'0,"-36"36"0,18-36 15,-17 18-15,-54 18 16,18 17 0,-35 36-16,35-36 15,0 0-15,-52 36 16,69-36-16,1 0 15,17 1-15,1-19 0,17 36 16,0-35-16</inkml:trace>
  <inkml:trace contextRef="#ctx0" brushRef="#br0" timeOffset="30514.2779">27728 6579 0,'-35'0'16,"17"36"-16,-17 34 15,18-17-15,17 0 16,-36 70-16,36-52 16,0 52-16,18-52 15,17 53 1,-17-54-16,35 36 16,-18-53-16,36 0 15,-36-18-15,35-17 16,-52-1-16,17-17 15</inkml:trace>
  <inkml:trace contextRef="#ctx0" brushRef="#br0" timeOffset="30741.9008">27887 7743 0,'0'0'15,"18"18"-15,-1-18 0,19 18 16,-19-18-16,19 0 16,-19 0-16,1 0 0,-1 0 15,-17-18 1,-17 18 0,-1-18-16,1 1 15,-1-18 1</inkml:trace>
  <inkml:trace contextRef="#ctx0" brushRef="#br0" timeOffset="31009.112">27270 6703 0,'0'0'0,"17"-35"0,1 17 15,17 0-15,1 1 0,-1-1 16,53 0-16,-53 18 16,71 0-16,-71 18 15,36 17 1,-36-17-16,-17 35 16,-18-18-16,0 0 15,-18-17-15,1 17 16,17-17-16,0 0 15,0-1-15</inkml:trace>
  <inkml:trace contextRef="#ctx0" brushRef="#br0" timeOffset="31668.3926">30780 11977 0,'0'0'0,"-18"0"0,1 17 15,-1 1-15,0 35 16,18-18-16,36 18 15,-19-35 1,19-1-16,-1-17 0,18 0 16,17 0-16,-34-17 15,-1-18-15,0-18 16,-35 0 0,0 35-16,-18-17 0,-34 0 15,16 35-15,-34-18 16,34 18-16,1 0 15,-18 35-15,36-17 16,-19 17-16,36-17 16</inkml:trace>
  <inkml:trace contextRef="#ctx0" brushRef="#br0" timeOffset="31861.8692">30780 11977 0,'0'0'0,"-88"88"16,-1-35-16,37-18 16,-1 18-16,-53 35 15,35-35-15,-17 35 16,53-52-16,17-19 16,1 19-16,-1-19 0,18 1 15</inkml:trace>
  <inkml:trace contextRef="#ctx0" brushRef="#br0" timeOffset="32083.4991">30921 12241 0,'-35'0'15,"17"18"-15,-70 17 16,53 1-1,-71 17-15,53-18 16,-71 35-16,71-34 16,18-1-16,-35 0 15,52-17-15,0-1 0,18 1 16</inkml:trace>
  <inkml:trace contextRef="#ctx0" brushRef="#br0" timeOffset="32283.4906">30092 12506 0,'0'0'16,"-35"0"-16,17 18 0,18-1 0,0 19 15,18 16 1,-1-16-16,54-1 15,-36-17-15,0-1 0,1-17 16,-1 0-16,0 0 16</inkml:trace>
  <inkml:trace contextRef="#ctx0" brushRef="#br0" timeOffset="32688.9296">30586 11712 0,'0'0'16,"-35"0"-16,35 18 0,-36 17 15,19 0-15,-1 1 0,0 17 16,1 52 0,17-52-16,0 18 0,0-18 15,35 35-15,-17-53 16,35 36-16,-18-36 15,35 0-15,-17-35 16,-17 18-16,-1-18 16,-17 18-16,17-18 0,-18 17 15,1-17-15</inkml:trace>
  <inkml:trace contextRef="#ctx0" brushRef="#br0" timeOffset="32929.147">30745 12718 0,'0'0'16,"35"17"-16,-17-17 0,-1 0 16,1 0-16,-1 0 0,1 0 15,-18-17-15,0-19 16,0 19-1,0-19-15,-18 36 16,18-17-16,0-1 16,-17 18-16,17-17 15</inkml:trace>
  <inkml:trace contextRef="#ctx0" brushRef="#br0" timeOffset="33301.6643">30074 11906 0,'0'0'16,"18"-17"-16,0 17 0,17-18 16,53-17-16,-53 17 15,54-35-15,-54 36 16,35-36 0,-52 35-16,-18 0 0,18 18 15,-18-17-15,0 34 16,0 19-1,0-19-15,17 19 0,1-19 16,17 36-16,-17-18 16,-1-17-16,1 0 15</inkml:trace>
  <inkml:trace contextRef="#ctx0" brushRef="#br0" timeOffset="59671.7615">19738 9843 0,'18'0'16,"17"0"-1,18 0 1,-18-18-16,18 18 0,88-18 15,-53 1-15,18 17 16,18-18-16,-1 18 0,195-18 16,-160 1-16,266 17 15,-213 17-15,283-17 16,-229 18-16,-1-18 16,1 18-16,335 17 15,-300-17-15,317 34 16,-317-34-16,264 35 15,-299-35-15,264 17 16,-317-17-16,-18-18 16,-36-18-1</inkml:trace>
  <inkml:trace contextRef="#ctx0" brushRef="#br0" timeOffset="68580.3558">19897 14640 0,'-36'18'15,"72"-36"-15,-89 36 16,70-18 0,1-18-1,17 18-15,36-17 16,-18 17-16,88 0 16,-35-18-16,176 0 15,-123 18-15,246-35 16,-175 17-16,299 1 15,-247 17-15,283 0 16,-283 0 0,212 0-16,-265 17 15,-17-17-15,-36 18 0,-35-18 16,36 0-16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30T01:57:02.745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1358 6632 0,'0'-17'15,"0"34"48,0 1-63,0 0 15,0-1-15,18 54 16,-18-36-16,0 18 0,17-18 16,-17 18-16,0 53 15,0-36-15,0-17 16,0 18-16,0 70 15,0-53-15,-17 71 16,17-88-16,-18 105 16,18-105-16,0 17 15,0-18-15,0 18 0,0-17 16,0 0-16,0 70 16,0-88-16,0 70 15,0-70-15,0 53 16,18-71-16,-1 53 15,-17-52-15,0 34 16,0-52-16,0 35 16,0-18-16,-17 18 15,17-35-15,0 17 16,0 0-16,0 0 16,17-17-1,-17 0-15,0-1 0,0 1 16,0 0-1,0-1-15,-17-17 63,17-17-47,-18 17-1,18-18-15,-17 18 0,-1 0 16</inkml:trace>
  <inkml:trace contextRef="#ctx0" brushRef="#br0" timeOffset="429.2815">1129 9172 0,'-18'0'16,"36"0"0,-18 36-1,35-1 1,-35-18-16,35 54 15,-35-36-15,36 53 16,-36-52-16,17-1 0,1 0 16,0 1-16,-1 16 15,-17-34-15,0 0 0,18-18 16,0 0 0,-1 0-16,1 0 15,-1-18-15,1 0 0,17-17 16,1 18-16,-19-19 15,1 19-15,0-19 0,-18 19 16,17-19-16,1-16 16,-18 16-16,0 19 15</inkml:trace>
  <inkml:trace contextRef="#ctx0" brushRef="#br0" timeOffset="994.4414">1129 6950 0,'0'-18'31,"18"0"-15,-1 1-1,18-54-15,-17 18 16,35-52-16,-35 52 15,-1 17-15,-17 19 0,18-1 16,0 18 0,-1 35-1,1-17-15,-1 17 16,1-17-16,0 17 16,-1-17-16,1 17 0,17 18 15,-17-35-15,17 35 16</inkml:trace>
  <inkml:trace contextRef="#ctx0" brushRef="#br0" timeOffset="5777.8477">1693 7602 0,'0'36'16,"36"52"-1,-36-35-15,0 88 16,0-88-16,0 17 0,0 19 16,0-54-16,0-18 15,0 1-15,0-36 16,0-52 0,17 35-16,-17-89 15,0-17 1,18 70-16,0 1 0,-18-1 15,17 18-15,36-35 16,-35 53-16,35 17 16,-36 18-16,19 71 15,-36-18-15,35 88 16,-35-71-16,17 89 16,1-88-16,0-18 15,-18 0-15,35 35 16,-35-53-16,0 0 15,18-17-15,-18 0 0,-18-18 16</inkml:trace>
  <inkml:trace contextRef="#ctx0" brushRef="#br0" timeOffset="5933.669">1817 7973 0,'53'-18'0,"-106"36"0,141-36 16,-53 1-16,1-1 16,-19 18-16,1-18 15,-1 18-15</inkml:trace>
  <inkml:trace contextRef="#ctx0" brushRef="#br0" timeOffset="6223.3371">2205 8096 0,'0'0'0,"35"71"0,-17-36 15,17 0-15,-17-17 16,17-18-1,-17 0-15,-1-18 0,1-35 16,-18 18-16,18-35 16,-36 17-16,18-18 15,-18 36-15,1 0 16,17 17-16,0 36 16</inkml:trace>
  <inkml:trace contextRef="#ctx0" brushRef="#br0" timeOffset="6533.6305">2558 7990 0,'-18'0'16,"18"18"-16,-18 0 0,18 17 15,0 0-15,18 18 16,0-35-16,35 17 16,-18-35-16,18 18 15,-18-36-15,0-17 16,-17 17-16,-18-17 16,0 0-16,-18-18 15,1 35-15,-1-17 16,0 17-16,-17 1 0,17 17 15,1 0-15,-18 0 16,35 17-16</inkml:trace>
  <inkml:trace contextRef="#ctx0" brushRef="#br0" timeOffset="6751.6596">2910 8079 0,'0'0'0,"18"35"0,-18 0 16,0-17-16,18 35 16,-1-36-16,-17-34 31</inkml:trace>
  <inkml:trace contextRef="#ctx0" brushRef="#br0" timeOffset="6884.2488">2822 7902 0,'18'0'15,"0"18"1,-1 0-16,-17-1 15</inkml:trace>
  <inkml:trace contextRef="#ctx0" brushRef="#br0" timeOffset="7457.836">3210 8008 0,'0'0'0,"-17"0"0,-19 0 16,1 0 0,17 0-16,1 35 15,-1-17-15,1 35 16,17-35-16,17 17 0,18 0 16,1-17-16,17-1 15,-18-17 1,0-17-16,18-19 15,-35 1-15,-1 0 0,1-53 16,0 52-16,-18-52 16,-18 35-16,18 0 15,-18 0-15,1 18 16,-1-18-16,-35-17 16,36 34-16,-1 19 0,0 17 15,1 0-15,17 53 16,0 35-1,17-18-15,-17-17 16,18 0-16,17 18 0,0 35 16,1-71-16,-1 53 15,-17-53-15,17 1 16,-17-36-16</inkml:trace>
  <inkml:trace contextRef="#ctx0" brushRef="#br0" timeOffset="7879.536">3687 7973 0,'0'0'0,"-18"0"16,-17 17-1,-1 1-15,19 0 16,-19 52-16,36 18 16,18-52-1,17-1 1,1-35-1,-1-18-15,0-17 16,-35 17-16,18 1 0,-18-36 16,0 35-16,0 1 15,0-1-15,0 0 16,-18 18-16,18 18 31,18 35-15,-1-35-16,36-1 15,-35-17-15,35 0 16,-35 0-16,-1-17 0,1-19 16,-18 1-1,-18-18 1,-17 18 0,0-18-1,17 18-15,0-36 16,1 18-16,-1 0 0,0 0 15</inkml:trace>
  <inkml:trace contextRef="#ctx0" brushRef="#br0" timeOffset="8185.7069">3722 7408 0,'35'53'16,"-70"-106"-16,88 159 0,-18 18 16,-17-71-16,-1 17 0,19 18 15,-19-35 1,18 18-16,-35-54 15,18 1-15,-18-36 47,18 18-31,-1 0-16,19 18 16,-19 17-1,1-35-15,-18 18 0,-18 0 31,1-18-15,-1 17-16,-35-17 16,35 0-16,1-17 0,-1-1 15</inkml:trace>
  <inkml:trace contextRef="#ctx0" brushRef="#br0" timeOffset="8774.5994">4075 7444 0,'0'0'16,"0"70"-16,0-35 0,0 54 15,0-19-15,0-17 16,17 0-16,1 71 15,-18-89-15,35 35 16,-17-34-16,-1-19 0,1 1 16,-18 0-16,18-18 15,-1 0-15,1-18 16,-18 0-16,18 1 16,-18-1-16,0 0 15,-18 18 1,0 0-1,18 18 1,-17-18-16,34 18 16,1-18-1,0 0 1,-1-18-16,1 18 16,17 0-16,-17-18 15,-1 1-15,1 17 16,-18-18-1,-18 36 17,18-1-32,0 1 15,18-18-15,0 18 16,-1-18-16,1 0 0,35 0 16,-35 0-1,17 0-15,-18 0 16,1 0-1,-36 0 1</inkml:trace>
  <inkml:trace contextRef="#ctx0" brushRef="#br0" timeOffset="9509.9255">4992 7338 0,'0'35'0,"0"0"16,17 36-16,1 52 16,-18-34-16,18-19 15,-1-17-15,-17 18 0,18-18 16,-18 17-16,18-35 16,-18-17-16,17-36 15,1 1-15,0-19 16,17 1-16,-18-18 15,54 0-15,0 36 16,-54 17-16,19 0 16,-1 35-16,-18 0 15,-17 36-15,-17-36 16,-36 18 0,35-35-16,1-1 0,-19 1 15,19-18-15,-1 0 0,0 0 16,-17-18-16,35-17 15</inkml:trace>
  <inkml:trace contextRef="#ctx0" brushRef="#br0" timeOffset="9669.7657">5592 7796 0,'17'53'15,"-34"-106"-15,34 124 16,-17-36-16,18 1 15,-18-19-15,17-17 0,-17 18 16,18-18-16,0-18 16</inkml:trace>
  <inkml:trace contextRef="#ctx0" brushRef="#br0" timeOffset="9794.4736">5574 7549 0,'0'0'15,"-18"-17"-15,18-1 0,18 36 32</inkml:trace>
  <inkml:trace contextRef="#ctx0" brushRef="#br0" timeOffset="10338.0135">5927 7832 0,'0'0'0,"-18"0"16,18 17-16,-18 36 15,18-35 1,0 17-16,0-17 0,18 35 16,0-36-16,17 19 15,-17-19-15,17-17 16,-17 0-16,17-35 15,-18 17-15,-17 1 16,0-54 0,-17 18-16,-1 18 15,1 17-15,-1 1 16,0 17-16,18 17 16,0 1-1,0 0-15,36 17 16,-19-17-16,1-1 15,-1 1-15,1-18 16,0 0 0,-1 0-16,1 0 0,0 0 0,-1-18 15,19 1 1,-19-1-16,18 18 16,-17 0-16,0 0 0,70 35 15,-53 0 1,-17 1-1,-18-19-15,-18 19 16,-17-19-16,17 1 16,-17-18-16,-18 18 15,18-18-15,0 0 0,-1 0 0,-34 0 16,52 0-16,-17 0 16</inkml:trace>
  <inkml:trace contextRef="#ctx0" brushRef="#br0" timeOffset="14909.4906">1235 11324 0,'0'-17'15,"0"-1"-15,0 0 16,0 1-16,0-1 16,17 18-16,-17-18 15,0 36 1,0 17-1,0 1 1,0-1-16,0 18 0,0 88 16,0-71-16,0 19 15,0-1-15,0 18 16,0-1-16,0 1 0,18-18 16,-18 18-16,0 106 15,0-106-15,18 88 16,-18-106-16,-18 0 15,18 0-15,0 1 0,0-19 16,0 1-16,0 70 16,0-88-16,0 53 15,0-71-15,0 18 0,0 17 16,18-17 0,-18-35-16,0 0 0,-18-18 46,18-18-46,-35-17 16</inkml:trace>
  <inkml:trace contextRef="#ctx0" brushRef="#br0" timeOffset="15254.1966">1058 13547 0,'0'17'15,"0"1"-15,36 35 16,-19-18-1,1 0-15,0 1 0,-1-19 16,1 19-16,-1-19 0,1 19 16,0-19-16,35 1 15,-36-18-15,1 0 16,17-18-16,-35 1 16,18 17-16,-18-18 15,17 0-15,1-17 0,0 0 16,-18 17-16,17 0 15</inkml:trace>
  <inkml:trace contextRef="#ctx0" brushRef="#br0" timeOffset="15793.7174">970 11483 0,'-17'0'15,"17"-18"-15,17 18 0,1-53 16,-1 18-16,19-71 16,-1 71-1,-17-18-15,-1 0 0,1 18 16,0 0-16,-1 17 0,1-17 16,-18 52-1,0 1-15,17 0 0,1 17 16,0 0-16,-1 0 0,19 18 15,34 0 1,-52-17-16,17-1 16,-17-18-16</inkml:trace>
  <inkml:trace contextRef="#ctx0" brushRef="#br0" timeOffset="17895.2849">1764 11959 0,'0'0'0,"0"-17"0,0-1 15,18 36 17,-1 17-32,1 18 0,17 0 15,0 70 1,-17-52-16,0-1 0,-1-17 15,19 0-15,-19 0 0,18 0 16,-35-35-16,36-18 16,-36-18-16,17 0 15,1-70-15,-18 53 16,-18-71 0,18 53-16,-17-70 15,-1 87-15,18 1 0,-18 0 16,18-1-16,0 19 15,18 17 1</inkml:trace>
  <inkml:trace contextRef="#ctx0" brushRef="#br0" timeOffset="18445.8643">2469 12330 0,'0'0'0,"-17"-18"0,-1 18 15,1-18 1,-1 18-16,-17 18 16,17 17-16,0 18 15,1-18-15,17-17 16,0 17-16,0-17 0,17 0 15,1-1 1,0-17-16,35 0 16,-36 0-16,18-17 15,-17-1-15,0-17 16,-18 17-16,0-17 16,-18 17-16,0 18 15,18 18 16,0 17-31,18-17 16,0-18-16,-1 17 0,1-17 16,17 18-1,1-18-15,-36-18 16,0 1 0,-18-1-16,18 0 15,-18-17-15,1 0 16,17 17-16,0 1 15,0-1-15,17 0 0,1 1 16,17-1 0,-17 18-16,35 0 15,-36 0-15,19 0 16</inkml:trace>
  <inkml:trace contextRef="#ctx0" brushRef="#br0" timeOffset="18607.128">2822 12347 0,'0'0'0,"18"36"15,-18-19-15,18 1 0,-18-1 16,17 1-16,-17 0 16,18-18-1,-18-18-15</inkml:trace>
  <inkml:trace contextRef="#ctx0" brushRef="#br0" timeOffset="18724.9692">2822 12171 0,'0'0'16</inkml:trace>
  <inkml:trace contextRef="#ctx0" brushRef="#br0" timeOffset="19302.8667">3052 12365 0,'-36'18'15,"72"-36"-15,-72 53 0,36-17 0,0-1 16,0 1-16,18 0 16,0-1-16,-1 1 15,1 0-15,-1-18 0,36 0 16,-35 0-16,0-18 16,-1 0-16,-17-17 15,-17 17-15,17 1 16,-18-1-16,0 1 0,1-19 15,-1 19-15,0 17 16,36 0 0,0 17-1,-1 1 1,19 0-16,-19-1 16,1 1-16,0-1 15,-18 1-15,17-18 31,-17-18-15,0 1-16,18-1 16,-1-17-16,1 0 15,0-1-15,-1 19 16,19-1 0,-19 18-16,-17 18 15,18-1-15,0 19 16,-18-19-16,17 19 15,-17-19-15,18 18 16,0-17-16,-1 0 16</inkml:trace>
  <inkml:trace contextRef="#ctx0" brushRef="#br0" timeOffset="19692.7949">3545 12330 0,'0'35'0,"0"-70"0,0 88 15,18-1-15,0-34 16,-1 0-16,36-1 16,-17-17-16,34 0 15,-35-17-15,-17 17 16,17-18-16,-17 0 0,17-34 15,-35 34-15,18-35 16,-18 35 0,0 1-16,-18 17 0,1-18 15,-19 0-15,19 18 16,-19 36-16,19-19 16,17 19-16,0-1 15,35 18 1,-17-36-16,17 1 0,18 0 15,-18-18-15,36 17 16,-36-17-16,-17 0 16,35-17-16,-36 17 15,1 0-15</inkml:trace>
  <inkml:trace contextRef="#ctx0" brushRef="#br0" timeOffset="27563.4141">758 15293 0,'0'0'16,"36"18"0,52-18-1,-17 0-15,17 17 16,0-17-16,18 0 0,0 18 15,-1-18-15,125 17 16,-107-17-16,71 18 16,-106-18-16,-35 0 0,53 18 15</inkml:trace>
  <inkml:trace contextRef="#ctx0" brushRef="#br1" timeOffset="43993.1902">7144 7902 0,'17'-17'16,"1"17"0,17 0-16,-17 0 15,17 0-15,1 0 0,69 0 16,-52 0-16,71-18 16,-71 18-16,88 0 15,-71 0 1,89 18-16,-88-1 15,87 1-15,-87-18 16,35 0-16,-53 0 16,0-18-1,-18 18-15,-17 0 0,-1-17 16,1 17 0,-36 0-1</inkml:trace>
  <inkml:trace contextRef="#ctx0" brushRef="#br1" timeOffset="45752.5459">11201 5680 0,'0'-36'0,"0"72"0,0-89 15,0 18 1,0 17-16,-18-17 0,0 17 16,-34-17-16,16 35 15,-52-18-15,53 18 16,-71 35-16,71-17 16,-54 17-16,37 1 15,-19 16-15,53-16 16,-17-1-16,0 18 15,17-18-15,-35 71 16,36-53-16,-19 53 16,19-53-16,17 70 15,0-70-15,17 88 16,-17-70-16,53 70 16,-35-71-16,0 19 15,-1-36-15,1 17 0,-1 71 16,-17-70-16,0 35 15,0-36-15,-17 36 16,-1-35-16,-17 34 16,17-69-1,-17 52-15,17-71 16,-17 36-16,17-35 16,1-18-16,-1 18 0,0-18 15,-17 0 1,18 0-16,-1 0 15,18-18 1,18 18 0,17-18-1,-18 18-15,19 0 16,-1 0 0,-17 18-16,-1-18 15,36 0-15,-35 18 16,0-18-16,-1 35 15,1-17-15,-1 35 16,-17-36-16,0 18 16,0 1-16,0 34 15,18-34-15,-18-1 0,0 35 16,18-17-16,-1 18 16,-17-18-16,36 35 15,-36-53-15,17 71 16,1-71-1,-18 18-15,0 0 0,0 53 16,0-53-16,0 17 16,-18-17-16,18 18 0,0 0 15,-17-1-15,17 1 0,0-1 16,-18-17-16,18 18 16,0-18-16,0 52 15,0-52-15,0 0 0,0 0 16,18 35-16,-1 18 15,1-53-15,0 0 16,34 35 0,-16-35-16,34 35 15,-17-35-15,-18-35 0,107 52 16,-54-34 0,-18-36-1,-52 0-15,0-18 16,-1 0-16,1 1 15</inkml:trace>
  <inkml:trace contextRef="#ctx0" brushRef="#br1" timeOffset="46474.3393">8749 7814 0,'0'0'0,"-18"0"15,1 0-15,-1 0 16,0 0-16,1 0 0,-36 0 16,35 18-16,1-18 15,-36 35 1,35-35 0,36 0-16,52 0 15,36 0 1,-53 0-16,176 0 15,-158 18-15,70-18 16,-88 0 0,53 17-16,-71-17 15,0 0-15,-17 0 0,17-17 16,-53 17 0,1 0-1</inkml:trace>
  <inkml:trace contextRef="#ctx0" brushRef="#br1" timeOffset="46740.3345">9208 7691 0,'0'0'16,"52"35"-16,-16-18 0,34 19 15,-34-19-15,34 36 16,-35-17-16,36 17 15,-53-18-15,17 35 16,-35-52 0,-18 35-16,1-35 15,-1-1-15,-53 1 16,36-1-16,0-17 0,-36 18 16,54-18-1,-1 18-15,0-18 16</inkml:trace>
  <inkml:trace contextRef="#ctx0" brushRef="#br1" timeOffset="60767.2878">14728 8202 0,'18'0'16,"35"18"0,-18-36-16,36 18 15,-53-18-15,34 1 16,-16 17-1,-19 0-15</inkml:trace>
  <inkml:trace contextRef="#ctx0" brushRef="#br1" timeOffset="61706.3458">15522 8043 0,'18'18'16,"-36"-36"-1,54 36-15,-19 17 0,-17 1 0,18 34 16,-18-17-16,17 18 15,-17-36-15,0 18 16,0-36-16,0-52 31,0-35-15,-17 34-16,-1-17 0,18 18 16,-17-18-1,17 18-15,17 35 0,-17 18 16,18 17-1,-1 18-15,1-18 16,17 18-16,-17-35 16,0-1-16,-1-17 15,1-17 1,0-36 0,-18 17-16,35-17 15,-35 36-15,35-1 16,-17 18-1,-1 18 1,-17 17-16,18-17 0,-18 17 16,0 0-16,18 1 0,-1-1 15,1-18-15,35 19 16,-18-36-16,-17 0 16,17 0-16,-17 0 0,17-18 15,0-17 1,-17 17-16,0 18 0,-18-17 15,17 17-15,-17 17 16,0 1 0,0-1-16,18-17 15,-1 18-15,1-18 16,0 0-16,17 0 16,-17-18-16,17 1 15,-35-1-15,18 1 0,-18-19 16,0 19-16,-36-19 15,19 19-15,-19-1 0,-17 0 16,18 18-16,18 0 16,-1-17-16,0 17 15,36 17 1,0 1 0</inkml:trace>
  <inkml:trace contextRef="#ctx0" brushRef="#br1" timeOffset="62530.393">16492 8343 0,'0'0'0,"0"35"0,0-17 16,18-18-16,0-18 15,-1 1-15,19-18 16,-36-1-16,17 1 15,1-18 1,-18 18-16,0 17 16,0 36-1,-18 17 1,18-17-16,0-1 16,0 1-16,18 17 15,-1-35 16,-17-17-15,0-1-16,18 18 16,0 0-16,-1 18 31,1-18-31,17 17 16,-17-17-16,17 0 15,-17 0-15,0 0 0,-1 0 16,1-17-16,-18-1 15,0 0 1,-18 1 0,-17 17-16,17 0 15,1 0-15,17 17 0,0 1 16,0 0-16,17-1 16,19 1-1,-1 0-15,18-18 16,-18 0-16,-17 0 0,-1-18 15,1 0-15,-18 1 16,0-19 0,-18 19-16,1 17 31,17 17-31,0 19 16,17-19-16,1 1 0,0 0 15,-1-1-15,36 1 16,-18-18-16,-17 0 15,-18-18 1,0 1 0,-18-1-16,18 0 15,0 1-15,18-1 16,17 18-16,-17 0 16,0 0-16,-1 18 15,1 17-15,-1-35 16,-17 18-16,36 17 15,-36-18-15,17-17 16,-17 18-16</inkml:trace>
  <inkml:trace contextRef="#ctx0" brushRef="#br1" timeOffset="62729.8002">17286 8167 0,'0'0'16,"18"0"-16,-1 17 0,54-17 15,-36 0-15,18-17 16,-18-1-16,-17 1 16,0-1-16,-1 0 15,-17 1-15</inkml:trace>
  <inkml:trace contextRef="#ctx0" brushRef="#br1" timeOffset="63170.2802">17374 7902 0,'18'71'16,"-36"-142"-16,36 177 0,-18-71 16,18 18-16,-1-17 0,1 16 15,17 37-15,-17-54 16,17-17-16,-17-1 0,17 18 15,-35-17 1,18-18-16,-18-35 16,0 17-16,0-17 15,0 17 1,0 1-16,0-1 0,17 36 31,1-18-15,0 35-16,-1-35 15,1 35-15,-1-35 16,1 0-16,-18 18 16,18-18-16,-1 0 15,1-18 1,0 18 0,-1 0-16,1 0 15,0 0-15,-1 18 16,1-18-1,-1 17 1,-17 1 0,18-18-16</inkml:trace>
  <inkml:trace contextRef="#ctx0" brushRef="#br1" timeOffset="63319.8863">18168 8537 0,'0'0'16,"-35"53"-16,17-35 0,1 35 15,-1-53-15,0 17 16</inkml:trace>
  <inkml:trace contextRef="#ctx0" brushRef="#br1" timeOffset="63937.009">18785 8273 0,'36'141'0,"-72"-282"0,89 335 16,-17-88-16,-19-71 15,-17 0-15,18-17 0,-18-36 16,-18-70 0,1 35-1,-1-88-15,18 88 16,0-18-16,0 1 0,0-36 15,35 53 1,-17 53-16,17 0 0,0 0 16,-17 18-1,-18-1-15,18 19 0,-36-1 16,18 0-16,-53 36 16,18-54-16,0 19 0,17-19 15,-17 1-15,-1 17 16,36-17-16,0-1 15,18 19-15,17-19 0,71 19 16,-53-19-16,18-17 16,52 0-16,-70 0 15,0 0-15</inkml:trace>
  <inkml:trace contextRef="#ctx0" brushRef="#br1" timeOffset="64399.76">19350 8096 0,'0'0'0,"-18"88"0,18-52 15,0 17-15,0 35 16,0-53-16,18-17 0,-18-1 16,18 1-16,-1-18 15,1 0-15,-18-18 0,17-17 16,-17-35-1,-17 17-15,17 17 0,0 1 16,-18-18-16,1 0 16,17 36-16,0-1 0,17 36 31,1 17-15,-1-17-16,19 17 15,-19-35-15,1 0 0,0 0 16,-1-35-1,-17 17-15,18-35 16,-18 18-16,0 17 16,18 0-16,-1 18 15,-17 18-15,0 17 16,18 1-16,-18-1 16,17 18-16,-17-18 0,18 18 0,0-18 15,-1 1-15,19 34 16,-19-52-16,1-1 15,0 1-15,-1-18 0,1 0 16</inkml:trace>
  <inkml:trace contextRef="#ctx0" brushRef="#br1" timeOffset="64725.6914">20108 7955 0,'0'0'16,"-53"0"-16,18 0 0,-18 53 15,36-35-15,17 17 16,-18 0-16,18-17 0,0 17 16,35 18-16,1-18 15,-19-17-15,18 17 0,1-17 16,-1 0-16,18 17 15,-35-18-15,-18 1 16,-36 0 0,19-18-16,-36 0 15,17 17-15,-34-17 16,52 0-16,-17 18 16,35 0-16,18-1 15</inkml:trace>
  <inkml:trace contextRef="#ctx0" brushRef="#br1" timeOffset="65126.5383">20373 8378 0,'18'0'16,"-1"18"-16,-17 17 15,18 1-15,-1 52 16,1-35-16,0 0 0,-18 53 31,0-71-31,-18-88 32,0 35-32,1-70 15,-1 35-15,18-53 16,18 53-16,-1-70 15,1 88-15,0-1 16,17 19-16,-17 17 0,17 0 16,-17 17-16,-1 19 15,-17-1-15,-17 18 16,-1-18-16,0-17 0,-17-1 16,17-17-16,1 18 15,17-36 1,17-17-16</inkml:trace>
  <inkml:trace contextRef="#ctx0" brushRef="#br1" timeOffset="65516.604">20726 8396 0,'0'0'16,"-18"35"-16,0-35 0,18 18 0,0-36 31,36 1-31,-19-1 15,19-17 1,-19 17-16,19 1 16,-19 17-16,1 0 15,-1 0 1,1 0-16,-18 17 16,18 1-1,-18-1 1,17-17-16,-17 18 15,18 0-15,0-18 0,-1 17 16,1-17-16,0 0 16,-1 0-16,1-17 15,-1 17-15,1-36 16,-18 19-16,-18-18 16,1 35-16,-18-18 15,-1 18-15,19 0 16,-1 0-16,0 0 0,18 18 15</inkml:trace>
  <inkml:trace contextRef="#ctx0" brushRef="#br1" timeOffset="65861.4556">21255 8590 0,'18'106'15,"-36"-212"-15,36 265 0,-1-124 16,1 18-16,-1-53 16,-17 18-16,18-36 15,-18-35 1,-18 18-16,18-53 16,0 35-16,0 0 15,0 0-15,0 0 0,0-53 16,18 53-16,0-35 15,-1 88-15,36 0 16,-35 18-16,0-1 16,-1 36-16,-17-35 15,-17 17-15,-1-17 0,0 17 16,1-17-16,-1 17 16,0-35-16,18 18 15,0-36-15</inkml:trace>
  <inkml:trace contextRef="#ctx0" brushRef="#br1" timeOffset="65994.344">21643 8467 0,'-18'35'0,"1"0"16,-1-17-16,0 0 15,1-1-15,-1-17 16</inkml:trace>
  <inkml:trace contextRef="#ctx0" brushRef="#br1" timeOffset="66605.6623">22225 8132 0,'0'0'15,"-18"105"-15,1-52 0,-1 0 16,18 18-16,0-36 15,0-17-15,18-18 16,17-18 0,-35-17-16,18-1 0,-1-16 15,-17-1-15,18-53 16,-18 53-16,18-71 16,-1 72-16,-17-1 15,18 0-15,-18 17 0,17 19 16,1 17-16,0 17 15,17 54-15,-35-18 16,18 17-16,17 72 16,-35-72-16,18 1 0,-1-18 15,1-1-15,-18 1 0,18 0 16,-18-17-16,-18-19 16,-17-17-1</inkml:trace>
  <inkml:trace contextRef="#ctx0" brushRef="#br1" timeOffset="66721.5285">22225 8237 0,'0'0'0,"53"0"0,-18 0 16,0 0-16,54 18 16,-54-18-16</inkml:trace>
  <inkml:trace contextRef="#ctx0" brushRef="#br1" timeOffset="67086.2081">22772 8290 0,'0'0'16,"-35"36"-16,17-19 0,-17 36 16,35-35-16,0-1 15,0 1-15,17 0 0,19-1 16,-1-17-16,-18 0 15,19-17-15,-19-1 0,1 0 16,17-35 0,-35 18-16,0-53 15,0 53-15,-35-71 16,0 53-16,17 18 16,0-1-16,-17 1 0,0 0 15,17 35-15,1 35 16,17 0-16,17 71 15,1-53-15,35 53 16,-18-53-16,53 35 16,-52-53-16,-1 1 15,18-19-15,17 36 16,-52-53-16,17 0 16</inkml:trace>
  <inkml:trace contextRef="#ctx0" brushRef="#br1" timeOffset="67718.6006">23178 8308 0,'-36'35'16,"36"0"-16,-17-17 16,17 35-16,17-18 15,19 1 1,-1-36-16,-18 17 0,19-17 15,17-17-15,-18-19 16,-35 19-16,18-1 16,-18-17-16,-18-18 15,18 35-15,-18-17 16,1 17-16,17 1 0,-18-1 16,18 36-1,18 17 1,-1-17-16,1 17 15,0-18-15,-1 1 0,1 17 16,-1-17-16,19 17 16,-19-35-16,-17-17 31,0-19-15,0 19-16,18-1 15,0 0-15,-1 1 16,1 17-1,0 0 1,-1 0 0,1 0-16,-18-18 15,17 1 1,1 17-16,0 0 16,-1 17-1,1-17-15,0 18 16,-1-1-16,1-17 0,17 18 15,-17-18-15,0 0 0,-1 18 16,1-18 0,-1 0-16,-17 17 15,18-17 1</inkml:trace>
  <inkml:trace contextRef="#ctx0" brushRef="#br1" timeOffset="68525.714">23495 8343 0,'0'0'16,"0"18"-16,0-1 15,0 36 1,18-17-16,-18-19 0,0 19 16,17-19-16,1 19 15,-18-19-15,18-34 16,-1-1 0,-17-17-16,18-18 15,-18 35-15,35-53 16,-35 54-16,35-18 15,-17 17 1,17 18-16,-17 0 16,0 18-16,-1-1 15,1 1-15,-18-1 16,0 1-16,0 17 0,0-17 16,0 0-16,0-1 0,0 1 15,0 0 1,18-18-1,-18-18 1,17 0-16,1 18 0,-1-35 16,1 17-1,0 1-15,-1-1 0,1 0 0,0 1 16,-1-1 0,1 18-16,17 18 15,-17-1-15,-1 1 16,1 0-16,-18-1 15,0 1 1</inkml:trace>
  <inkml:trace contextRef="#ctx0" brushRef="#br1" timeOffset="101931.4289">12330 6227 0,'17'-18'0,"19"18"16,-19 0-16,18-18 16,-17 1-1,53 17-15,-36-18 16,35 18-16,-17 0 16,-17-18-16,34 18 0,36 0 15,-35 0-15,17 0 16,-18 0-16,36 0 15,0-17-15,123 17 16,-88-18-16,159 0 16,-159 18-16,195 0 15,-178 0-15,1 0 16,0 0-16,0 0 0,158 18 16,-158-18-16,176 0 15,-159 0-15,-17 0 16,176-18-16,-176 18 15,17 0-15,142-17 16,-159 17-16,-1 0 16,-17 0-16,18 0 0,141 0 15,-141 0-15,-18 17 16,0-17-16,0 0 0,141 0 16,-141 0-16,-17 18 15,-1-18 1,107 0-16,-19-18 15,-122 18-15,105 0 16,-106-17-16,53 17 16,-88 0-16,-18 0 15</inkml:trace>
  <inkml:trace contextRef="#ctx0" brushRef="#br1" timeOffset="109782.6414">31609 9366 0,'0'0'0,"0"53"16,35 35-16,-35-52 15,18 52-15,-1-71 16,1 19-16,-18-19 15,0-34 1,0-1-16,-18-17 16,18-18-16,0 0 0,-17-70 15,17 52-15,17-52 16,1 70-16,17-18 16,1 53-16,34 18 15,-52 0-15,35 18 16,-36 0-16,1 35 15,-18-18-15,-35 18 16,17-36-16,-35 36 16,36-35-16,-36 0 15,53-1 1,-18 1-16,18 0 16,18 17-16,-1-18 15,36 19-15,-35-19 16,35 1-1,-36 0-15,1-18 16,0 17-16,-1-17 0</inkml:trace>
  <inkml:trace contextRef="#ctx0" brushRef="#br1" timeOffset="110279.8157">32209 9507 0,'0'0'0,"-18"53"0,0-35 15,18 0-15,-17 17 16,17-18-16,0-34 16,0-18-1,0-1-15,0-34 16,17 34-16,-17 1 15,36-53 1,-36 53-16,35-18 16,-35 35-16,18 18 15,-18 18-15,17 35 16,-17-18 0,18 0-16,-18 53 15,17-52-15,-17-1 0,18-17 16,0-1-16,-1 1 15,-17 0-15,18-18 0,0 0 0,-1 0 16,19-36 0,-36 19-16,0-19 0,17 1 0,-17 0 15,-17-36 1,17 18-16,-18 18 0,0-35 16,18 52-16,-17-17 15,34 35 16,1 0-31,0 17 16,17 1-16</inkml:trace>
  <inkml:trace contextRef="#ctx0" brushRef="#br1" timeOffset="110696.6595">32738 9419 0,'0'53'15,"0"-106"-15,0 124 0,17-18 16,-17-18-16,18-17 0,-18-1 16,18-17-1,-18-17 1,0-19 0,0 1-16,0 0 0,0 17 15,-18-52 1,18 34-16,0 1 15,0 17-15,18 1 0,-1 34 16,1 36 0,0-35-16,-1 70 15,1-53-15,17 1 16,-17-19-16,17 19 0,0-1 16,-17-35-16,0 0 15,-1-18-15,1 1 16,0-54-16,-18 36 15,0-53 1,-18 35-16,18 0 0,-18-35 16,1 35-16,17 35 15,-18-17-15,0 17 16</inkml:trace>
  <inkml:trace contextRef="#ctx0" brushRef="#br1" timeOffset="111302.0974">31644 10195 0,'0'-35'16,"0"70"-16,0-88 0,0 36 16,-17-1-16,-1 18 15,0 18-15,-35 17 16,18 0-16,17 1 0,18 52 16,0-53-16,0 18 15,18-18-15,0 1 16,17-1-16,18 0 0,35 0 15,-35-17-15,0-18 16,17 0-16,-34 0 16,17-35-16</inkml:trace>
  <inkml:trace contextRef="#ctx0" brushRef="#br1" timeOffset="111790.5935">32156 10495 0,'0'0'16,"0"71"-16,0-54 0,0 36 16,0-35-1,0 0-15,-18-18 16,18-36-1,0 19-15,0-36 16,0 0-16,0-18 16,18 18-16,-1-53 15,1 54-15,0 34 16,-18 0-16,17 1 16,1 17-16,17 53 15,-35-18-15,18 0 0,-18 18 16,17-18-16,19 54 15,-19-37-15,1-34 16,-18 17-16,18-17 0,17 0 16,-17-18-16,-1-18 15,1 0 1,-18-35-16,17 18 16,-34-35-16,17 34 15,-18-52 1,18 70-16,-17-17 0,17 18 15,-18-19-15,36 36 16,-18 18 0</inkml:trace>
  <inkml:trace contextRef="#ctx0" brushRef="#br1" timeOffset="112214.0036">32738 10460 0,'0'0'0,"0"70"0,0-34 16,0-19-16,17 54 15,-17-53-15,0-1 16,18 1-16,-18-36 16,-18-35-1,18 36-15,0-54 16,-17 18-16,17 18 15,0 0-15,0-18 0,17 17 16,-17 19-16,0-1 16,18 18-16,-18 18 0,35 35 15,-35-18 1,18 18-16,0-18 0,35 53 16,-18-52-16,18 17 15,-18-36-15,36 1 16,-54-18-16,18 0 15,-17 0-15,-18-18 16,18-52-16,-18 34 16,0-34-16,-18 17 15,0 18-15,-17-71 16,0 53-16,17 18 16,-17-18-16</inkml:trace>
  <inkml:trace contextRef="#ctx0" brushRef="#br1" timeOffset="164477.7447">4868 12400 0,'18'18'62,"0"-18"-46,-1 0-16,1 0 16,17-18-16,0 18 15,-17-17-15,17 17 0,1 0 16,-1 0-16,0 0 15,0 0-15,1 0 0,17 0 16,-18 0-16,18-18 0,70 18 16,-70 0-16,88-18 15,-88 18-15,88 0 16,-88 0-16,53 0 16,-71 0-16,18 0 15,36 18 1,16-18-16,-52 18 15,0-18-15,0 0 0,0 0 16,53 17-16,-36-17 16,72 18-1,-90-18-15,90 17 16,-72 1-16,71 0 16,-70-1-16,52 19 15,-52-19-15,52 19 16,-52-19-16,35 18 15,-53-17-15,-18 17 16,0-17-16,0 0 0,36 35 16,-53-36-16,35 54 15,-36-54-15,1 19 16,-1-1-16,1 0 0,17 53 16,-17-52-1,0-1-15,-1 0 0,-17 1 16,36 52-16,-19-53 15,1 0-15,-1 53 16,1-52-16,-18-1 0,35 53 16,-35-52-1,18-1-15,0 0 0,-18 18 16,35 35-16,-17-53 16,17 36-16,-17-18 15,34 0-15,-34-18 16,0 0-16,17-17 15,0 17-15,-17-17 0,52 35 16,-17-35-16,-17-1 16,17 1-16,-1-1 0,54 19 15,-53-19-15,71 1 16,-71-18-16,52 18 16,-52-18-16,0 17 15,71-17 1,-71 0-16,0 0 0,0 0 15,-18 0-15,0 0 16,0 0-16,1 0 0,-19 0 0,19 0 16,-19 0 31</inkml:trace>
  <inkml:trace contextRef="#ctx0" brushRef="#br1" timeOffset="165284.7257">9772 14411 0,'18'0'47,"-1"0"-47,1 0 0,17 0 15,18 0-15,-18 0 16,18 0-1,-17 0-15,-19 0 0,1 0 16</inkml:trace>
  <inkml:trace contextRef="#ctx0" brushRef="#br1" timeOffset="165607.5348">9807 14146 0,'-17'0'15,"34"0"-15,-17 0 0,18 18 16,17 0-16,0-1 16,1 1-16,34 35 15,-34-18-15,34 53 16,-52-35-16,17-17 15,0 69-15,-35-69 16,-17 17-16,-19-1 16,1-34-16,0 0 15,-53-1-15,52-17 16,-34 0 0,35 18-16,17-18 0,-35 18 15</inkml:trace>
  <inkml:trace contextRef="#ctx0" brushRef="#br1" timeOffset="167769.8246">11553 12665 0,'0'17'16,"18"1"31,-36-18-32,1 0 1,-18 18-16,-1-18 15,-17 17-15,18 1 0,-18 0 0,-17-1 16,17 18-16,-53 36 16,35-36-16,36 1 0,-18-1 15,-35 53 1,35 18-16,35-71 16,1 18-16,-1 0 0,0 18 15,1 52-15,-1-70 16,18 88-1,0-88-15,0 18 0,0-19 16,0 1-16,18 18 0,-1 35 16,-17-53-16,18 53 15,-18-54-15,0 1 16,0-17-16,0 17 0,-18 17 16,1-35-1,-1 1-15,1-19 16,-19-17-16,1 18 15,17-18-15,-17-18 16,17 18-16,1-17 0,-1 17 16,18-18-16,18 18 15,-1-18 1,19 18-16,-19-17 16,36 17-16,-17 0 15,-19-18-15,18 18 0,-17 0 16,17 18-1,-17-1-15,0 36 16,-18-35-16,17 17 16,-17-17-16,18 17 0,-18 0 15,0 18-15,0-17 0,0 69 16,0-52-16,0 0 16,0 0-16,0 0 0,-18 71 15,18-54-15,0 54 16,0-71-16,18 70 15,0-52-15,-18 52 16,0-70-16,0 88 16,0-88-16,17 18 15,-17-1-15,0 1 16,0 70-16,0-71 16,-17 71-16,17-70 15,0 70-15,0-53 16,0 53-1,0-70-15,17 70 16,-17-70-16,18-1 16,-18 18-16,17-17 0,19 17 15,-19-17-15,19-18 0,-1 17 16,53 54-16,-35-71 16,53 17-16,-36-35 15,-17 1-15,18-19 0,35 19 16,-71-36-16,53 0 15,-70 0-15</inkml:trace>
  <inkml:trace contextRef="#ctx0" brushRef="#br1" timeOffset="195242.7686">13952 16034 0,'18'0'16,"17"0"0,1-18-16,16 18 15,19 0-15,17-18 16</inkml:trace>
  <inkml:trace contextRef="#ctx0" brushRef="#br1" timeOffset="195576.3291">14605 15663 0,'0'0'0,"0"-17"0,18 17 15,-36 0 1,18 35 0,0 18-16,-18-18 0,18 18 15,0 18-15,-17 52 16,17-70-16,17 0 0,19 35 15,-1-53-15,18 18 16,-18-17 0,18-36-16,-18 17 0,1-17 15,-1 0-15,35-17 16,-52-1-16</inkml:trace>
  <inkml:trace contextRef="#ctx0" brushRef="#br1" timeOffset="195865.7363">15169 16087 0,'53'-18'16,"-106"36"-16,142-36 0,-72 36 0,36-1 15,-18 19 1,-17-1-16,-18-17 15,0-1-15,0 18 0,-18 1 16,1-19-16,-1 1 16,18 0-1,18-18 1,-1 0-16,54 0 16,-53 0-16,17 0 15,18-18 1</inkml:trace>
  <inkml:trace contextRef="#ctx0" brushRef="#br1" timeOffset="197389.5034">16457 16193 0,'0'17'16,"-18"-17"-16,18 18 16,-17-1-16,-18 1 0,17 0 15,0-1-15,-52 19 16,52-19-16,-52 1 15,52-18-15</inkml:trace>
  <inkml:trace contextRef="#ctx0" brushRef="#br1" timeOffset="198551.8052">17339 15946 0,'0'0'15,"-35"-18"-15,-1 0 0,19 18 16,-54 0 0,36 18-16,17 0 0,-17 17 15,17 0-15,1-17 0,-1 52 16,36-34-16,35 17 16,-18-53-16,18 0 15,53 0 1,-36-36-16,36-17 15,-71 0-15,1 18 0,-1-18 16,-35 18-16,0-71 16,-18 71-16,1 0 0,-19-18 15,-16 0-15,16 53 16,-17 0 0,36 35-16,17 0 0,-18 53 15,36-35-15,-1 0 16,19 0-16,-1-18 0,53 36 15,-53-36-15,18-17 16,-17 0-16,-19-1 16,18-17-16,-17 0 15,0 0-15,-18-35 16,0 0-16,0 17 0,0-17 16,0-1-16,0-16 15,-18 34-15,18 0 16,0 1-16,18 17 15,-1 0 1,1 17 0,35-17-1,-35 18-15,-1-18 0,18 0 0,-17 18 16,0-18-16,17 17 16,-35 1-16,18-1 15,-18 1-15,0 0 16,0-1-16,17 1 15,1 0 1,0-1-16,17-17 16,-17 0-16,-1 0 15,36-17-15,-35-1 16,-1-17 0,-34 17-16,-36-17 15,18 17-15,-36 1 16,36 17-16,-18 0 15,35 0-15,0 0 16,36 17 0,0 1-16,-1-18 0</inkml:trace>
  <inkml:trace contextRef="#ctx0" brushRef="#br1" timeOffset="199042.4768">18327 16087 0,'17'70'15,"-34"-140"-15,34 176 0,1-71 0,0 0 0,17 18 16,-17-35 0,-1-1-16,1-17 15,-36-17-15,18-1 16,-35-53-1,17 36-15,1 0 0,-1 0 16,18-18-16,0-18 16,0 36-16,18-18 15,17 53-15,0-18 16,1 36-16,-19-18 16,1 18-16,-1-1 0,-17 1 0,0 35 15,-17-36 1,17 1-16,-53 0 15,35-1-15,1-17 0,-1 0 16</inkml:trace>
  <inkml:trace contextRef="#ctx0" brushRef="#br1" timeOffset="199581.0643">18715 15981 0,'0'35'0,"0"-70"0,-18 88 16,18 0 0,0-36-16,36 19 15,-19-19-15,18-17 16,1 0-16,-1-17 0,0 17 16,1-18-16,-19-17 0,18-1 15,-17 1-15,-36-18 16,1 36-16,-18-19 15,-1 36-15,1-17 16,17 34-16,1-17 16,-1 18-1,36 17-15,-1-17 16,1-18-16,0 0 0,35 17 16,-18-17-16,-18 0 15,1 0-15,0 0 0,-1 18 16,1-18 15,-18 18-15,18-18-1,-1 0-15,1 17 16,0-17 0,-1 0-16,1 0 0,-1-17 15,1 17 1,-18-18-16,18 18 31,-1 0-15,1 0-1,17 0 1,1 0-16</inkml:trace>
  <inkml:trace contextRef="#ctx0" brushRef="#br1" timeOffset="199770.3596">19420 15857 0,'71'0'16,"-142"0"-16,160 0 0,-54-17 16,53-19-1,-70 19-15,35-1 16,-36 1-16,1-19 15,-18 19-15</inkml:trace>
  <inkml:trace contextRef="#ctx0" brushRef="#br1" timeOffset="199925.4946">19579 15610 0,'18'89'16,"-36"-178"-16,53 231 0,-17-72 15,0-35 1,-1-17-16,-17 17 0,18 1 16,0-19-16</inkml:trace>
  <inkml:trace contextRef="#ctx0" brushRef="#br1" timeOffset="200096.6049">20126 16016 0,'0'0'15,"-18"53"-15,-17-35 16,0 17-16,0-17 16,-18-1-16</inkml:trace>
  <inkml:trace contextRef="#ctx0" brushRef="#br1" timeOffset="205414.2774">21061 15875 0,'-35'0'15,"-1"0"1,1 0-16,-18 18 16,18-1-16,17 1 0,1 0 15,-1 17-15,0 0 16,18-17-16,18-1 0,-18 1 16,53 0-1,-36-18-15,19 0 0,52-36 16,-53 19-16,18-36 15,-35 0-15,-1 18 16,1-54 0,-18 37-16,0-1 0,-18 0 15,1 0-15,-36-35 16,18 35-16,-1 17 0,-34 19 16,52 17-16,-17 17 15,17 19-15,1-1 16,17 88-16,17-70 15,1 0-15,-1 0 16,19-18-16,17 18 0,52 0 16,-34-35-16,35 0 15,-53-18-15,0 0 16,17 0-16,-52-18 16,0 0-1,-18 1-15,-18 17 16,0 0-16,-35 35 15,36-17-15,-1 17 16,18-18-16,-18 19 0,36-1 16,17-17-1,-17-1-15,17 1 0,18-18 16,-18 0-16,36-18 16,-53 1-16,-1 17 15,1-18-15,-18 0 0,0 1 16,-18-1-16,1-17 15,-1 17-15,0 18 0,-17-17 16,17 34-16,1-17 16,17 18-16,0-1 0,17 19 15,1-36-15,53 17 16,-36-17-16,35 0 16,-34 0-1,-19 0-15,1-17 0,-18-1 16,0 0-1,-18-17-15,1 35 16,17-17-16,0-1 16,0 18-1,35-18-15,18 1 16,35-1 0,-35 0-16,-18 18 0,1-17 15,17 17-15,-53-18 16,17 18-16,-34 0 15,-19-18 1,19 18-16,-19-17 16</inkml:trace>
  <inkml:trace contextRef="#ctx0" brushRef="#br1" timeOffset="205582.1047">21925 15610 0,'0'89'15,"0"-178"-15,0 213 0,0-71 0,18 17 16,-1-34-16,1-1 16,0-17-16,-1 17 0,1-18 0,17 1 15,-17 0-15,17-18 16,0 0-16,-17 0 0</inkml:trace>
  <inkml:trace contextRef="#ctx0" brushRef="#br1" timeOffset="205864.9594">22348 15893 0,'-35'17'16,"70"-34"-16,-87 52 0,34-17 0,-35 17 16,53-18-16,-18 19 15,36-19-15,-18 1 16,35-18-16,18 0 16,-35 0-16,17-18 15,-17 18-15,-1-17 0,1-19 16,0 1-16,-18 0 15,-18 0 1,18 17-16,-18 18 16,1 0-16,17 18 15,0 35-15,17-36 16,36 36-16,-17-53 16,-1 18-16,18-18 0,17 17 15,-34-34 1</inkml:trace>
  <inkml:trace contextRef="#ctx0" brushRef="#br1" timeOffset="207086.6061">23971 15822 0,'0'0'0,"-17"0"15,-19-18-15,19 18 0,-1 0 16,-35 0 0,18 18-16,17 0 15,1-1-15,-1 1 0,0 53 16,18-54-16,0 36 16,18-35-16,35 17 15,-18-35-15,36 0 16,-54-18-16,19-17 15,-19 17-15,-17-34 16,0 16-16,-17 19 16,-1-1-16,0 0 15,1 18 1,-1 0-16,18 18 0,0 17 16,18 1-16,35-1 15,-18 0-15,53-17 16,-53-18-16,54 17 15,-37-17-15,1-17 16,-35-1 0,17-17-16,-35 17 15,0-17-15,0 17 16,0 1-16,0-19 16,-17 36-16,17-17 15,-18 17 1,18-18-1,18 18 48,-18-18-16,17 18-47,-34 18 78,17 17-78,0 1 16,0-19-16,0 36 15,0-18-15,35 1 16,-17-19-16,17 1 15,-17-18-15,34 0 16,-34 0-16,0 0 0,-1-18 16,19-17-16,-36 17 15,0 1-15,0-36 16,0 35-16,-18-17 16,18 17-16,-18 18 0,18-17 15,-17 17-15,17 17 31,17 19-31,1-19 16,17 36 0,-17-35-16,17 17 15,0-17-15,-17-18 0,17 17 16,18-17 0</inkml:trace>
  <inkml:trace contextRef="#ctx0" brushRef="#br1" timeOffset="207495.8371">24906 15875 0,'0'0'16,"0"-18"-16,-18 1 0,1 17 15,-18 17 1,17 1-16,0 35 16,18-35-16,0-1 0,18 18 15,0-17-15,17 0 16,-18-1-1,19-17-15,-19 0 0,1-17 16,0-1-16,-18-17 16,0 0-1,0 17-15,-18 18 16,18 35 0,18 53-1,-1-52-15,36 87 16,-35-70-16,17 0 0,-17 0 15,-1 0-15,1-18 16,0 0-16,-18 1 0,-18-1 0,-17-17 16,-18-18-1,18-18-15,-18 18 0,-18-53 16,18 18-16,-17-36 16,52 18-1,-17-35-15,17 35 16</inkml:trace>
  <inkml:trace contextRef="#ctx0" brushRef="#br1" timeOffset="208205.8208">25224 15946 0,'0'0'16,"-18"52"-16,18-34 0,0 0 15,0-1-15,18-17 16,-18-17 0,17-1-16,-17 0 15,18-34 1,-18 34-16,18-17 0,-18 17 16,17 18-16,-17 18 31,18 17-31,-18-17 15,17 17 1,-17-18 0,18-17-16,-18-17 15,18-1 1,-18 1-16,17 17 31,-17 35-15,18-18-1,17 19-15,18-19 16,-18-17-16,-17 0 16,35-17-1,-35-1-15,-1 18 0,-17-18 16,0 1-16,0-1 0,0-17 16,-17 17-16,-1 1 15,0 17-15,1 0 16,17 17-16,-18-17 15,18 36-15,18-19 16,17 18 0,-17-35-16,-1 18 15,1-18-15,0 0 0,-1 0 16,1 0-16,-18-18 16,18 18-1,-1 0 1,1 0-1,17 0-15,-17 0 16,-1 18-16,1-18 16,-18 18-16,18-18 15,-18 17 1</inkml:trace>
  <inkml:trace contextRef="#ctx0" brushRef="#br1" timeOffset="208417.0329">25894 15787 0,'18'0'0,"34"0"16,-16 0-16,34-35 15,-34 35-15,16-18 16,-16-17-16,-19 17 0,1 0 15,-18-17 1,-18-18-16,1 36 16,-19-1-16</inkml:trace>
  <inkml:trace contextRef="#ctx0" brushRef="#br1" timeOffset="208533.4732">25982 15522 0,'18'88'15,"-18"-17"-15,17-18 0,36 88 16,-35-88-1,0 0-15,17-18 0,0 36 16,-17-54-16</inkml:trace>
  <inkml:trace contextRef="#ctx0" brushRef="#br1" timeOffset="209045.7657">26370 15946 0,'-17'35'16,"34"-70"-16,-52 87 0,35-34 0,0 0 15,18-1-15,17 1 16,-18-18-16,1 0 16,0 0-16,-18-18 15,17 1-15,-17-1 16,0-17-1,-17 17-15,17-17 16,0 17-16,0 36 31,17-18-31,1 35 16,0-35-16,35 18 16,-36-1-16,18-17 15,-17 0-15,0 0 16,-18-17-1,-18 17-15,18-18 16,-18 1-16,18-1 16,18 0-1,0 18 1,17 0-16,-17-17 16,52 17-16,-52-18 15,52 0 1,-34 18-16,-1-17 15,-35-1-15,18 0 16,-18 1-16,-36-18 16,36 17-16</inkml:trace>
  <inkml:trace contextRef="#ctx0" brushRef="#br1" timeOffset="209211.5228">26793 15558 0,'0'35'16,"0"0"-16,0 0 15,0-17-15,0 35 0,0 0 16,18-18-16,-18 36 16,18-54-1,-18 1-15,17 17 16,-17-17-16</inkml:trace>
  <inkml:trace contextRef="#ctx0" brushRef="#br1" timeOffset="209361.9211">26952 15875 0,'18'0'0,"0"18"15,-18-1-15,17-17 0,1 36 16,-1-36 0,1 17-16,-18 1 0,0-1 15,18 1-15</inkml:trace>
  <inkml:trace contextRef="#ctx0" brushRef="#br1" timeOffset="209484.1712">27146 15769 0,'0'0'15,"18"0"-15</inkml:trace>
  <inkml:trace contextRef="#ctx0" brushRef="#br1" timeOffset="209989.853">27252 15963 0,'0'18'15,"18"17"1,-1 0-16,19-17 15,-19-18-15,19 0 16,-19-18 0,1 1-16,-18-1 15,0-17-15,0 0 16,0 17-16,-18-17 0,18 17 16,-17 0-1,17 1-15,17 17 31,-17 35-31,18-17 16,-18 35-16,0-36 16,17 18-16,-17-17 15,0 0-15,18-18 16,0 0 0,-1-36-1,19 19-15,-1-18 16,0-1-16,-17 19 0,17-1 15,0 0-15,-17 18 16,17-17-16,-17 17 0,0 0 16,-1 17-16,-17 1 0,18 0 15,-18-1-15,0 19 0,0-19 16,18 18-16,-1-17 0,-17 0 16,18-1-16,-18 1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9T22:41:44.37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6685 8061 0,'-17'0'16,"17"-18"-16,-18 18 0,18-17 15,-18-1-15,18 0 16,-17 1 15,17-1-31,17 1 16,1-19-16,0 1 15,70-36-15,-35 36 16,-18 0-16,18 17 16,0-17-16,17 17 0,36 1 15,-35-1-15,105 18 16,-88 0-16,0 0 16,1 0-16,87 18 15,-105-1-15,70 54 16,-71-18-16,-17 0 15,0 17-15,-18-17 0,54 88 16,-54-53-16,0-17 16,0 88-16,-17-71 15,-18 0-15,0 0 0,0 106 16,-18-88 0,1 0-16,-1-18 0,-52 71 15,34-88-15,1-1 16,-36 18-16,36-52 15,-18-1-15,0-18 16,0 1-16,1-18 0,-72 0 16,53 0-16,1-18 15,17-17-15,-18 18 0,-17-36 16,35 35-16,18 0 16,0 1-1,17-1-15,1 18 0,17-18 16,-18 18-16,0 0 15,18-17 1,-17 17-16,17-18 16,-18 18-16,18-17 15,0-1-15</inkml:trace>
  <inkml:trace contextRef="#ctx0" brushRef="#br0" timeOffset="345.5136">7514 9066 0,'-17'0'31,"-19"18"-31,1 0 15,0 17-15,-53 18 16,35-18-16,-18 0 16,18 1-16,0-1 0,0-17 15,-35 35-15,53-36 0,0 18 16,35-17 0,17 35-16,1-35 15,17 17-15,0-17 16,18 17-16,-17-18 0,52 36 15,-53-17-15,0-19 16,1 19-16,-19-19 0</inkml:trace>
  <inkml:trace contextRef="#ctx0" brushRef="#br0" timeOffset="22493.6662">14305 9913 0,'18'0'0,"-1"0"15,54-18 1,-36 18-16,36-17 15,-36 17-15,53 0 16,-35 0-16,18 0 16,52 0-16,-70 0 15,88 0-15,-70 0 16,52 0-16,-87 0 16,16-18-16,19 18 15,-53 0-15,17 0 16,-35-17 15,-18-1-31,1 0 16,-1 18-1</inkml:trace>
  <inkml:trace contextRef="#ctx0" brushRef="#br0" timeOffset="22835.6724">15205 9666 0,'17'0'16,"36"0"0,-17 18-16,-1-18 15,0 17-15,0 1 16,1 0-16,-1-1 0,18 19 15,-18-19-15,0 1 16,-17-18-16,0 35 16,-1-35-16,-17 18 15,0-1-15,-53 1 16,36 0-16,-54 17 16,36-35-16,-18 35 15,18-17-15,-18 17 16,18-17-1,-1 17-15,1-17 16</inkml:trace>
  <inkml:trace contextRef="#ctx0" brushRef="#br0" timeOffset="29547.5105">14393 10901 0,'-17'0'0,"34"0"31,1 0-31,17 0 16,-17 17-16,17-17 16,53 0-16,-35 18 15,18-18-15,-1 0 0,19 0 16,-19-18-16,89 18 15,-89-17-15,-17 17 0,53-18 16,-71 1-16,18 17 16,-35-18-1,-36 18 1,-17-18 0,17 18-16,-17 18 15</inkml:trace>
  <inkml:trace contextRef="#ctx0" brushRef="#br0" timeOffset="29896.7391">15169 10707 0,'0'0'0,"18"0"0,0 17 16,17-17-1,36 18-15,-19-18 16,1 0-16,-17 0 0,17 0 16,17 18-16,-52-1 15,-1 1 1,1 0-16,-18 17 15,-18-17-15,18 17 16,-17-18-16,-18 19 0,-1-19 16,-17 19-16,36-19 15,-36 36 1,35-17-16,0-1 0,1-18 16</inkml:trace>
  <inkml:trace contextRef="#ctx0" brushRef="#br0" timeOffset="142316.1784">21749 8378 0,'0'-17'125,"0"-1"-109,17 1-16,-17-1 0,0 0 0,0-17 16,18 17-1,-18-35-15,0 36 16,18-1-16,-1-17 15,-17 0-15,18 17 0,-18-17 16,18-1 0,-18 1-16,0 18 15,0-1 1,-18 18 0,0 0-16,1 0 15,-1 0 1,0-18-16,-35 18 15,36 0-15,-36-17 16,18 17-16,-1 0 16,-52-18-16,53 18 15,-71 0-15,53 0 16,-88-18 0,0 18-16,53-17 15,0 17-15,-18 0 0,18 0 16,-124-18-16,106 18 15,-106-18-15,89 18 16,-106-17 0,105-1-16,1 18 0,-1-18 15,1 1-15,-124-1 16,123 1-16,18-1 16,-35 0-16,18 1 0,-124-19 15,123 19-15,-123-19 16,142 19-16,-19 17 15,1-18-15,17 18 0,-123-17 16,140-1-16,-122 0 16,123 1-16,-1 17 15,1-18-15,-88 18 16,88-18-16,17 18 16,0 0-16,-70 0 15,18 0-15,70 0 16,18 0-16,-18 0 0,17 0 15,-34-17-15,35 17 16,-1 0-16,19-18 16,-19 0-1,36 1-15,-17-18 16,17-1-16,0-17 16,0 18-16,0-18 0,17 18 15,-17-53 1,18 17-16,-18 18 0,18 0 15,-18-17-15,17-89 16,1 88-16,-18-17 0,0 18 16,18-19-16,-18-87 15,0 88-15,0 0 0,0-1 16,0-87 0,-18 70-16,18-88 15,-18 106-15,18 0 0,-17-106 16,17 106-16,0-18 15,-18 18-15,18-1 0,-18 1 16,1-88 0,-1 88-16,1 17 0,-1 1 15,0-19-15,18 36 16,-17-17-16,-1-1 0,0 18 0,1-52 16,-1 52-16,0 0 15,1 17-15,-1-52 16,18 53-16,-18 0 15,18 17-15,-17-17 0,17 17 16,-18-17-16,18 0 16,-17 17-16,17 0 0,0 1 15,0-1-15,0 0 16,17 18 0,-17-17-1,35 17 1,54-18-1,-36 18-15,35 0 16,88-18 0,-105 18-1,-18 0-15,17 0 0,1 0 16,-1 0-16,71 0 16,-70-17-16,17 17 0,-17-18 15,87-17 1,-87 17-16,0 1 0,-1-1 15,-17 0-15,0 1 0,0 17 16,-18 0-16,0 0 0,18 0 16,-35 0-16,0 0 15,-1 0-15,1 0 16,-18-18 0,-18 18-1,18-18 1,-17 18-16</inkml:trace>
  <inkml:trace contextRef="#ctx0" brushRef="#br0" timeOffset="142656.3316">16986 2734 0,'0'0'16,"18"0"0,35 18-1,-18-18-15,0 17 0,54 1 16,-37 0-16,-16-1 16,17 1-16,0 0 0,35 17 15,-53-35-15,0 17 16,-17 1-16,-18 0 15,0-1-15,-18 36 16,-17-35-16,0 17 0,17-17 16,-52 17-16,52-17 15,-17-1-15,17-17 0,0 18 16,1 0-16,-1-1 16,0-17-16</inkml:trace>
  <inkml:trace contextRef="#ctx0" brushRef="#br0" timeOffset="145998.5547">18274 2734 0,'-35'0'15,"-1"18"-15,19-1 0,-36 36 16,53-17-16,0-1 15,0 0-15,0 0 16,17 1-16,36 34 16,-17-52-16,-1 17 0,53-17 15,-53-18-15,18 0 16,-17 0-16,-1-18 0,0 0 16,-17 1-16,-1-36 15,-17 18-15,-17-1 0,-19 19 16,1-19-16,-35-16 15,17 34-15,17 0 16,1 18-16,0 0 0,17-17 16,36 34-1,0-17-15</inkml:trace>
  <inkml:trace contextRef="#ctx0" brushRef="#br0" timeOffset="146209.9944">18874 2593 0,'0'0'0,"-18"-18"0,0 18 16,-17 0-1,0 0-15,17 53 16,1-18-16,17 71 16,0-53-16,17 0 0,18-18 15,-17 1-15,35 34 16,-18-52-16,-17 0 15,0-1-15,-18 1 0</inkml:trace>
  <inkml:trace contextRef="#ctx0" brushRef="#br0" timeOffset="146322.3829">18697 3034 0,'36'0'15,"-19"0"-15,18 0 0,36 0 16,0-18-1</inkml:trace>
  <inkml:trace contextRef="#ctx0" brushRef="#br0" timeOffset="147004.433">19861 3016 0,'18'0'31,"-18"-17"-31,53-19 16,-18 19-16,-17-1 0,17-17 16,-17 17-16,-18 1 0,17-19 15,-17 19-15,-17-19 16,-1 36-16,-35 0 16,36 0-1,-1 18-15,0 0 16,1-1-16,17 19 0,0-19 0,35 18 15,0-35-15,-17 18 16,52-18 0,-34 0-16,-19 0 0,19 0 15,-19 0-15,-17-18 0,18 18 16,0-17 15,17 17-15,-18 0-16,1 0 0,35 17 15,-18-17-15,-17 0 16,0 0-16,17 18 0,0-18 16,-17 0-16,-1 0 15,1 0-15</inkml:trace>
  <inkml:trace contextRef="#ctx0" brushRef="#br0" timeOffset="147155.2054">20549 2840 0,'0'0'16,"-35"35"-16,17-17 16,-17-1-16,0 19 15,35-19-15,-18 1 0,18 0 16,0-1-16,35 1 16,-17-18-16</inkml:trace>
  <inkml:trace contextRef="#ctx0" brushRef="#br0" timeOffset="147921.9081">20779 2875 0,'-36'0'16,"19"0"-16,-19 18 16,19-1-16,-18 19 15,35-19-15,0 1 16,17-18-16,1 18 0,-1-18 0,36 17 15,-35-34-15,0 17 16,-1-18-16,1 0 16,-18-17-16,0 0 15,-18 17-15,1 1 16,-1-1-16,0 18 16,18 18-16,18 17 15,17-18 1,18 1-1,-18-18-15,1 0 0,-19 0 16,1 0-16,0-18 0,-1 1 16,-17-1-1,0 1-15,0-1 16,-17 18-16,-1 0 16,18 18-16,0-1 15,18 1-15,-1-1 16,1-17-1,0 0-15,-1 0 0,1 0 0,17 0 16,-35-17 0,0 34 15,18 1-15,-18 0-16,17-18 0,1 17 15,-18 19-15,35 17 16,-17-18-16,0-18 15,-18 19-15,17-1 0,19 18 16,-36-35-16,0-1 16,-18-17-1,-17-53 1,17 36-16,18-36 16,-18-18-16,18 18 15,18-35-15,0 70 16,-1 1-16,36-1 15,-18 18-15,1 35 16,-36-17-16,0 0 16,0-1-16,-18 19 15,0-19-15,-17-17 0,18 18 16,-19-18-16,19 0 0,-1 0 16,0-18-16,1 1 0,17-36 15</inkml:trace>
  <inkml:trace contextRef="#ctx0" brushRef="#br0" timeOffset="148134.3779">21502 2487 0,'0'18'15,"0"17"1,0 18-16,0 35 15,0-35-15,0 53 16,0-71-16,17 36 16,1-36-16,0 0 15,-1-35-15</inkml:trace>
  <inkml:trace contextRef="#ctx0" brushRef="#br0" timeOffset="148407.1804">21608 2946 0,'0'0'16,"17"17"-16,1-17 0,35 18 15,-36-36 1,19 18-16,-19-17 16,1-1-16,0 0 0,-18 1 0,0-18 15,-18 17-15,18 0 16,-35 1-1,17 17-15,18 35 16,0-17 0,0 17-16,18 18 15,-1-36-15,1 1 0,0 0 16,17-18-16,18 0 16,-18 0-16</inkml:trace>
  <inkml:trace contextRef="#ctx0" brushRef="#br0" timeOffset="148646.0806">22066 2787 0,'-35'0'15,"35"18"-15,-18-1 16,1 1-16,17 0 0,17 34 16,1-34-16,0 0 15,-1-1-15,19 19 16,-19-19-16,-17 1 15,0 0-15,-17-18 16,-19 0 0,1 0-16,17-18 15,-17 18-15,0 0 16,17-18-16</inkml:trace>
  <inkml:trace contextRef="#ctx0" brushRef="#br0" timeOffset="149139.8089">22842 3069 0,'-17'0'0,"17"-35"16,-18 0-16,18-36 15,0 36-15,0 0 0,0-1 16,0-17-1,18 36-15,-1-1 16,1 0-16,0 18 0,35 0 16,-36 0-16,36 18 15,-35-18-15,35 18 16</inkml:trace>
  <inkml:trace contextRef="#ctx0" brushRef="#br0" timeOffset="149446.8803">23089 2910 0,'36'-17'16,"-72"34"-16,89-52 0,-35 35 16,0-17-16,17-19 15,-18 19-15,-17-1 16,18 0-16,-36 1 0,-17 17 15,18 0 1,-1 0-16,0 17 0,1 1 16,17 0-16,-18 17 15,18-17-15,35 17 16,1-18-16,-19 1 16,36-18-16,-18 0 0,36 0 15,-53-18-15,17 18 16,-18-17-16,-17-1 15</inkml:trace>
  <inkml:trace contextRef="#ctx0" brushRef="#br0" timeOffset="149879.1515">23689 2822 0,'-18'-17'15,"36"34"-15,-53-34 0,35-1 16,-36 18-16,36 18 16,-17-1-16,17 19 15,0-19-15,0 1 16,0-1-16,17 1 0,19 17 15,-19-35-15,19 18 16,-1-18-16,0 0 16,-17 0-16,0-18 15</inkml:trace>
  <inkml:trace contextRef="#ctx0" brushRef="#br0" timeOffset="150270.9645">24007 2875 0,'-18'-17'15,"0"17"-15,1 0 16,-1 17-16,0 1 16,1-1-16,17 19 15,0-1 1,17-17-16,1-18 0,17 35 16,-17-35-16,0 0 15,-1 0-15,18 0 0,-17-35 16,-18 17-16,0 0 15,0 1-15,-18-1 0,1 0 16,-1 1-16,-17-1 16,17 18-16,-17-17 15,17 17-15,36 0 16</inkml:trace>
  <inkml:trace contextRef="#ctx0" brushRef="#br0" timeOffset="150687.1747">24289 2840 0,'-36'0'16,"72"0"-16,-89 0 0,35 18 0,1-1 16,17 1-1,0-1-15,17 19 16,1-19-16,-1 1 0,19-18 15,-1 0-15,-17-18 16,-1 1 0,-17-1-16,0-17 15,0 17-15,0 1 16,0-1-16,0 36 16,0-1-16,0 18 15,0 18-15,0 0 0,18 0 16,0 18-16,-1 52 15,1-88-15,-18 18 0,0-17 16,0-1-16,0-17 16,-18-18-16,-35 0 15,36-18-15,-19-17 0,1 17 16,-35-70 0,34 53-16,1-18 0,17 0 15,1 0-15,17 0 0,17 0 16</inkml:trace>
  <inkml:trace contextRef="#ctx0" brushRef="#br0" timeOffset="151097.4371">24518 2963 0,'0'0'15,"-35"36"-15,35-19 16,0 1-16,0 0 15,0-1-15,17-17 16,1-35 0,0 0-16,-1-1 0,-17 19 15,18-19-15,0 1 0,-1 18 16,-17-1-16,36 0 16,-19 18-1,1 36 1,-18-19-16,0 18 0,17 1 15,-17-19 1,18 1-16,0-18 16,-18 18-16,17-18 0,1-18 15,-18 0-15,18 18 16,-18-17-16,0-1 0,17 18 0,-17-18 16,18 36 15,0-18-31,-1 18 15,1-18-15,-1 17 0,1-17 16,0 0 0</inkml:trace>
  <inkml:trace contextRef="#ctx0" brushRef="#br0" timeOffset="151182.0897">24888 2822 0,'-17'-35'0,"34"70"0,-34-88 15,17 18-15,0 17 16</inkml:trace>
  <inkml:trace contextRef="#ctx0" brushRef="#br0" timeOffset="151248.8065">24871 2769 0,'0'0'15,"0"18"-15</inkml:trace>
  <inkml:trace contextRef="#ctx0" brushRef="#br0" timeOffset="151899.4253">24994 2858 0,'0'0'0,"-17"0"0,17 17 16,0 18-1,17-35-15,1 36 16,0-19-16,-1-17 0,1 18 16,0 0-16,-18-1 15,0 1 1,-18 0-1,18-1-15,0 1 0,0-1 16,18-17 0,-1-17-1,1-1 1,-1 18-16,-17-17 16,18 17 15,0 0-16,-1 0 1,-17-18-16,18 18 16,-18 18-16,18-18 15,-1 17 1,1-34 0,0-1-1,-1-17-15,1 17 16,-1-53-1,-17 36-15,0 0 0,18-18 16,-18 18-16,0-71 16,-18 53-16,1-35 15,17 70-15,-18 18 16,18 53 0,-17-18-16,17 18 0,0 71 15,17-71-15,18 35 16,-17-35-16,17-36 15,-17 19-15,35-19 16,-35 1-16,-1-18 16,1 0-16,-18-18 31</inkml:trace>
  <inkml:trace contextRef="#ctx0" brushRef="#br0" timeOffset="152649.5713">26511 2875 0,'0'0'0,"-35"0"15,-18 0-15,35 18 16,-17-1-16,0 36 15,35-17-15,0-19 0,18 1 16,-1 17-16,1-35 0,52 18 16,-34-18-1,34-35-15,-52 17 16,-1 0-16,-17-35 16,-17 0-16,-1 36 15,1-1-15,-19 18 0,1 0 16,35 18-1,18 17 1,17-17-16,35-1 16,-17 1-16,36-18 15,-37 0-15,19 0 16,-53 0-16,-1 0 16,1 0-16,-18 18 15,18 17 1,-18-17-16,0 17 15,0-18-15,-18-17 16,0 0 0,1 18-16,-1-18 0,-17-18 15,17 1 1,-17-1-16,35 1 16</inkml:trace>
  <inkml:trace contextRef="#ctx0" brushRef="#br0" timeOffset="153295.866">27869 2752 0,'-17'0'16,"-1"0"-16,1 17 15,-36 19-15,35-1 16,0 53-16,18-53 16,18 1-16,0-1 0,-1-17 15,89-1 1,-53-17-16,0 0 0,0-17 16,35-36-16,-53 35 15,-17-17-15,-18-1 16,0 19-16,-18 17 0,-52 0 15,52 17 1,-52 1-16,52 17 0,0 1 16,18-1-1,18-17-15,17-1 0,36 1 16,-36-18-16,53 0 16,-52 0-1,-19-18-15,1 18 0,-18-17 16,17-1-16,-34 0 15,17 1-15,-18-19 16,1 36-16,34 0 31,1 0-15,-1 18 0,1-18-16,0 0 0,-1 0 15,1-18-15</inkml:trace>
  <inkml:trace contextRef="#ctx0" brushRef="#br0" timeOffset="153449.6721">28363 2875 0,'18'0'15,"17"0"-15,1 0 16,-1 0-16,0-17 0,18-1 16,-35 18-1,-1-18-15,1 1 0,-18-19 16,0 19-16,-18-1 15,1-17-15</inkml:trace>
  <inkml:trace contextRef="#ctx0" brushRef="#br0" timeOffset="153570.4145">28522 2699 0,'0'0'0,"18"35"0,-1 36 0,1 52 16,0-52-16,35 34 15,-36-69-15,36 17 16,-35-36-1</inkml:trace>
  <inkml:trace contextRef="#ctx0" brushRef="#br0" timeOffset="153694.7545">29104 3016 0,'0'0'0,"-17"36"15,-72 69-15,54-52 16,-71 18-16,53-36 15</inkml:trace>
  <inkml:trace contextRef="#ctx0" brushRef="#br0" timeOffset="154370.9263">18768 3845 0,'-18'53'16,"36"-106"-16,-36 159 0,1-53 0,-1 53 15,0-53-15,54 17 16,-19-52 0,1 0-16,17-18 0,0 0 15,54-53-15,-54 35 16,-18-17-16,19 0 0,-19-1 15,1-17-15,-18 36 16,0-1-16,0 0 16,0 36-1,18 17 1,-18-17-16,53 17 16,-36-17-16,18 0 0,1-18 15,-19 0-15,19 0 16,-19-18-16,1 0 0,-18 1 0,0-1 15,0-35 1,-18 35-16,1-17 0,-1 17 16,0 1-16,1-1 0,-1 1 15</inkml:trace>
  <inkml:trace contextRef="#ctx0" brushRef="#br0" timeOffset="154937.6227">19385 3493 0,'0'0'0,"0"17"16,35 71-16,-17-35 16,0 71-1,-1-71-15,1 0 0,-18-18 16,18 18-16,-1-18 0,1 0 16,-18-17-1,0-36 1,18 1-1,-18-19-15,0 19 0,17-1 16,1 0-16,-1 18 16,1 18-16,0-18 15,-1 18-15,1-18 16,-18 17 0,0 1 15,0 0-16,18-1-15,-1 1 16,19-18 0,-1 18-16,0-18 15,-17 0-15,-18-18 0,17 18 16,-34-18 0,-1 1-1,0-1 1,18 0-1,0-17-15,0 17 16,0 1 0,0 34-1,18-17-15,0 0 0,-1 0 16,19 0 0,-19 0-16,36-17 15,-35-1-15,0 1 16</inkml:trace>
  <inkml:trace contextRef="#ctx0" brushRef="#br0" timeOffset="155063.5511">20055 3881 0,'18'0'0,"-36"0"0,54 0 0,-19 0 16,19-18 0,-19 0-16,1 1 15,-18-19 1,0 19-16,0-1 0</inkml:trace>
  <inkml:trace contextRef="#ctx0" brushRef="#br0" timeOffset="155174.7503">20161 3704 0,'0'0'15,"0"71"-15,0-18 0,0 17 16,18 54 0,17-71-16,18 35 15,-35-71-15,17 19 0</inkml:trace>
  <inkml:trace contextRef="#ctx0" brushRef="#br0" timeOffset="155591.754">21449 3810 0,'-18'35'16,"36"-70"-16,-53 106 0,35-54 0,0 1 16,17-1-16,1-17 0,35 18 15,-18-18-15,18-18 16,-35 1-16,-1-1 16,1 1-1,-18-1-15,-18 0 0,1 1 16,-1-1-16,-17 0 0,-18 18 15,35 0-15,-17 0 16</inkml:trace>
  <inkml:trace contextRef="#ctx0" brushRef="#br0" timeOffset="155804.5501">22031 3475 0,'0'0'0,"-18"0"0,18 35 16,-17 0 0,-1 18-16,0 0 0,-17 18 15,18-1-15,-19 1 0,1-1 16,17-17-16,-35 53 16,36-70-16,17 34 15,0-52-15,0-1 0</inkml:trace>
  <inkml:trace contextRef="#ctx0" brushRef="#br0" timeOffset="156074.2757">22119 3969 0,'0'0'0,"-17"17"0,34 19 15,1-1 1,35-17 0,-36-18-16,19 0 15,-19-18-15,-17 0 16,-17 1-16,-1-1 16,0 0-16,-52 1 15,35-1-15,-1 18 16,1 18-16,17-18 0,-17 35 15</inkml:trace>
  <inkml:trace contextRef="#ctx0" brushRef="#br0" timeOffset="157327.0737">23548 3898 0,'0'-35'15,"-18"17"-15,-17 18 16,17 0 0,-17 18-1,17 0-15,1-1 0,17 18 16,0 1-16,0-1 15,17-17-15,19 17 16,-1-17-16,0-18 16,1 0-16,-19-18 15,1 0 1,-18-17-16,0 17 16,0 1-16,-18-19 0,1 1 15,-1 18 1,0-1-16,1 18 15,17 18 1,17-18-16,-17 17 0,18 1 16,17-1-16,18 19 15,-18-36-15,1 17 0,-19-17 16,19 0-16,17-17 16,-53-1-16,17 18 15,-17-18-15,0 1 0,0-1 16,-17 18-16,-1-17 15</inkml:trace>
  <inkml:trace contextRef="#ctx0" brushRef="#br0" timeOffset="157615.7574">23954 3863 0,'-36'0'16,"72"0"-16,-107 35 0,53-17 0,1-1 16,17 36-1,17-17-15,19 17 16,-19-36-16,54 1 15,-53-18-15,17 0 0,18-18 16,-36 18 0,-17-17-16,0-1 0,0-17 0</inkml:trace>
  <inkml:trace contextRef="#ctx0" brushRef="#br0" timeOffset="157778.3372">24042 3881 0,'35'0'15,"-17"0"-15,52 0 16,-52 0-16,17 0 16,36-18-16,-36 0 15,-17 1 1,-36 17 0,0-18-16</inkml:trace>
  <inkml:trace contextRef="#ctx0" brushRef="#br0" timeOffset="157962.098">24183 3669 0,'18'88'16,"-36"-176"-16,53 211 0,-35-87 16,18 17-16,-18-18 0,17 35 15,1-34-15,17 17 16,-17-36-16,17-17 15,-17 0-15,-18-17 16</inkml:trace>
  <inkml:trace contextRef="#ctx0" brushRef="#br0" timeOffset="158505.5354">24430 3863 0,'0'35'16,"18"-17"-16,-1-1 0,1 19 15,-1-19-15,1-17 16,0 0 0,-1 0-16,-17-17 15,0-1-15,0 0 16,0 1-16,0-1 16,18 18-1,0 18 1,17-18-1,-17 0-15,34 0 16,-16 0-16,-19 0 0,1 0 16,-18-18-1,-18 18-15,1 0 16,-1 18 0,0-1-16,18 1 15,0 0-15,18-1 16,0 19-16,-1-36 15,19 17 1,-19-17-16,1 0 0,-18-17 16,0-1-1,-18 0 1,1-17 0,34 17-1,1 18-15,0-17 16,-1 17-16,1 17 0,-1 1 15,1 17 1,-18-17-16,18 0 0,-18-1 16,17-17-16,-17 18 0,18-18 15,0 0-15,-18-18 16</inkml:trace>
  <inkml:trace contextRef="#ctx0" brushRef="#br0" timeOffset="158716.6522">24959 3510 0,'18'71'0,"-18"-36"16,17 18-16,-17 0 0,18 0 16,0 0-16,-1 0 15,1 17-15,0-35 16,-1 1-16,1-19 0,-1-17 15,1-17 1,0-19-16</inkml:trace>
  <inkml:trace contextRef="#ctx0" brushRef="#br0" timeOffset="159072.5824">25171 3563 0,'0'71'16,"0"-142"-16,0 177 0,17-53 15,1 0-15,0 0 0,17 35 16,-35-35 0,18-18-16,17 36 15,-18-36-15,1 35 16,0-34-16,-18-1 16,0 0-16,-18 1 15,0-19-15,1-17 16,-1 0-16,1 18 15,-1-18-15,0 0 0,1-18 0,-1 1 16,0-19 0,18-34-16,0 34 0,0 19 15,18-18-15,35-18 16,-18 35-16,-17 0 16,17 18-16,18-17 15,-18 17-15,1-18 16</inkml:trace>
  <inkml:trace contextRef="#ctx0" brushRef="#br0" timeOffset="160129.2278">25329 3881 0,'0'-18'15,"0"0"1,-17 18 46,17 18-62,-18 0 16,18-1-16,0 1 16,18-1-1,-1 1-15,1-18 0,0 0 16,-1 0-16,1 0 15,0-18-15,-1 18 0,-17-17 16,0-18 0,0-1-16,0 19 15,0 34 17,0 19-17,0-1-15,0 0 16,0-17-1,0-1-15,-17 1 0,-19 35 16,19-35 0,-1-1-16,0 1 15,18 0-15</inkml:trace>
  <inkml:trace contextRef="#ctx0" brushRef="#br0" timeOffset="160868.7061">26335 3810 0,'-18'-18'15,"36"36"-15,-36-53 16,-17 17-16,17 18 16,-17-18-16,17 18 15,1 18-15,-19-18 0,1 35 16,18 1-16,17 17 16,0-36-16,35 36 15,-18-35-15,19-1 16,-1 1-16,18-18 15,-18 0-15,1 0 0,-19-18 16,1 1-16,17-19 16,-35 19-16,0-1 15,0 1-15,0 34 32,0 36-17,18 0 1,-1-35-1,1-18-15,-18-18 16,0-17 0,0 17-16,18-35 15,-18 36-15,0-1 16,35-35 0,18 53-16,-18 0 15,0 18 1,-17-18-16,35 35 15,-35-35-15,-1 0 0,18 0 16,-35-18-16,0 1 16,0-1-16,-17-17 15,-1 17 1,-17-17-16,17 35 16,1 0-16,-1 17 15,0 1-15,18 0 0,0 17 0,0 0 16,18 36-1,17-54-15,18 19 16,-18-19-16,1-17 0,17 18 16,-36-18-16,1-18 15</inkml:trace>
  <inkml:trace contextRef="#ctx0" brushRef="#br0" timeOffset="161704.1351">27834 3828 0,'-17'0'15,"34"0"-15,-52 0 0,17 0 0,-17 35 16,17-17-16,18 17 16,0-18-16,-17 36 15,52-17-15,0-19 16,1-17-16,-1 0 0,0 0 16,18-17-16,-18-1 15,1-17 1,-19 17-16,-17 0 0,0 1 15,-35-1 1,17 18-16,-17 18 16,17-1-16,1 19 15,17-19-15,35 36 16,0-35-16,36 0 16,-36-18-16,36-18 15,-54 0-15,1 18 16,0-35-16,-18 17 15,-18 1-15,0-1 16,1 0-16,-19 18 16,19 0-16,17 18 15,17 0 1,19-1 0,34-17-16,-34 0 0,-1 0 15,0 0 1,-17 0-16,-1-17 15,-17-1-15,-17 18 16,17-18-16,-18 18 16,36-17-1,-1 17 1,1 0-16,0 0 0,17 0 16,18 0-16,-36 0 15,36 0-15,-17 0 16,-1-18-1,-35 1-15,0-1 0</inkml:trace>
  <inkml:trace contextRef="#ctx0" brushRef="#br0" timeOffset="161863.9336">28487 3739 0,'0'0'15,"17"18"-15,-17 53 16,18-54-16,-18 19 0,18-1 15,-1-18-15,-17 19 0,18-19 16,0 19-16,-18-19 0,35 1 16,0-18-16</inkml:trace>
  <inkml:trace contextRef="#ctx0" brushRef="#br0" timeOffset="162110.6589">28910 3863 0,'-17'0'16,"-36"18"-16,35-1 16,18 1-16,0 35 15,35-36-15,-17 1 16,52 17-16,-34-17 16,-19 0-16,19-18 15,-36 17-15,-18-17 16,-17 0-1,17-17-15,-17 17 16,17-18-16,1 0 16,17 1-16,-18-1 0</inkml:trace>
  <inkml:trace contextRef="#ctx0" brushRef="#br0" timeOffset="162304.385">29122 3598 0,'88'-35'0,"-176"70"0,229-70 16,-88 35-16,35 0 15,-53 18-15,-17-1 16,-18 1-16,0 35 0,-18-18 16,-35 36-1,36-36-15,-1 0 16,0 1-16</inkml:trace>
  <inkml:trace contextRef="#ctx0" brushRef="#br0" timeOffset="162415.2684">29510 4075 0,'0'0'16,"18"0"-16,-18-18 16</inkml:trace>
  <inkml:trace contextRef="#ctx0" brushRef="#br0" timeOffset="164510.7781">21625 10195 0,'18'0'32,"17"0"-17,18 0-15,-18 0 0,36 0 16,0 0-16,-1 0 0,124 0 15,-70 0-15,-19 0 16,37-17-16,-19 17 0,142-36 16,-124 19-1,53-1-15,-141 18 16,-18 0-16</inkml:trace>
  <inkml:trace contextRef="#ctx0" brushRef="#br0" timeOffset="190237.1963">26529 8414 0,'0'-18'15,"18"18"1,-36 0 0,18-18 46,0 1-46,0-1-16,0 1 15,0-1-15,0-17 0,0-1 16,0 19-16,0-1 16,0 0-1,0 1-15,0-18 0,-18-1 16,18 19-16,-17-19 15,17 19-15,-18-1 16,0 0-16,-17-17 16,0 18-16,0 17 0,-1-18 15,-34 0 1,17 1-16,0-1 0,-71 0 16,54 1-16,-18-1 15,17 0-15,-17 1 0,0-19 16,-89 1-1,89 18-15,0-1 0,-18 0 16,-106-35-16,107 36 16,-1-19-16,0 19 0,-18-18 15,19 17-15,-19-17 0,18 17 16,-17-17-16,-1 17 16,1-17-16,-18 17 0,-124-35 15,124 36-15,-124-19 16,124 19-16,0-1 15,-141-35-15,141 35 16,17 1-16,-158-18 16,141 35-16,0-18 0,-141 0 15,141 1 1,0-1-16,-1 18 0,19-18 16,-18 18-16,-124-35 15,142 35-15,-142-18 16,142 1-16,-107 17 15,107-18-15,17 18 16,0 0-16,-105-17 16,122 17-16,-87-18 15,88 0-15,17 18 0,1 0 16,-1 0-16,1-17 0,-54 17 16,54 0-16,17 0 15,-18 0 1,36 0-16,0-18 0,17 18 15,0 0-15,1-18 0,-1 18 16,18-17-16,0-1 16,-18 0-16,18 1 15,0-18 1,0 17-16,0-35 16,0 35-16,0-52 15,0 34-15,0 1 0,0-53 16,18 0-1,-18 35-15,0 0 16,-18-70-16,1 17 16,17 53-16,0 0 15,0-53 1,0 35-16,0 36 0,0 0 16,0 0-1,0 17-15,0 0 0,0 1 16,0-1-16,17 18 31,1 0-31,17 0 16,36 0-1,-18 0-15,0 0 0,0 0 16,70 0-16,-70 0 16,0 0-16,53-18 15,-71 1-15,53-1 16,-70 1-16,0 17 15,-1-18-15,-34 18 32,-19-18-32</inkml:trace>
  <inkml:trace contextRef="#ctx0" brushRef="#br0" timeOffset="190488.6476">18644 5203 0,'0'18'16,"18"0"0,0-1-16,52 1 15,-17 0-15,-18-1 16,18 19-16,-17-19 0,-1 19 16,18 34-1,-36-35-15,1 1 0,-18-19 0,0 19 16,-18-19-1,1 1-15,-1-18 0,-17 17 16,17-17-16,-35 18 16,36-18-16,-19 0 0</inkml:trace>
  <inkml:trace contextRef="#ctx0" brushRef="#br0" timeOffset="192924.6216">19579 5256 0,'-17'36'32,"17"17"-17,17-18-15,1 18 16,-1-36-16,19 1 0,-19 0 15,36-1-15,-35 1 16,0-18-16,-1-18 0,18 1 16,-17-1-1,0 0 1,-1 18 0,1 18-16,0 0 15,-1-1-15,36 1 16,-17-18-16,34 0 15,-52 0 1,-1-18-16,-17 1 0,18-1 16,-18-17-16,-18 0 15,1 17-15,-19-35 16,19 35-16,-1 18 0,1-17 16,17-1-1,17 18-15</inkml:trace>
  <inkml:trace contextRef="#ctx0" brushRef="#br0" timeOffset="193690.8264">20197 4921 0,'0'36'16,"17"-1"-16,1 0 0,17 71 15,-17-36-15,-1 36 16,1-53-16,-18 0 16,0-18-16,18 36 15,-18-53-15,17-18 16,-17-18 0,18-17-16,0 17 15,-1 18-15,1-35 16,-1 35-16,1 0 15,0 17 1,-1 1 0,1-18-16,-18 18 0,35-18 15,-17 0-15,0 0 16,-1 0-16,1 0 0,0 0 16,-1-18-1,-34 36 1,17-1-1,0 1-15,-18 0 16,18 17-16,18-17 16,17-18-1,-18 0-15,36 0 16,-35 0-16,17-18 16,-17 18-16,-18-18 15,0 1 1,-18-1-1,18 0-15,0 1 16,0-1 0,18 18-1,0 0 1,-1 0 0,1 0 30,17 0-30,0 0-16,-17 0 16,17 0-16,1 0 0,34-18 15,-35 18-15,18-17 16,-17-18 0,-36-1-16,-18 1 15,-17-18-15,17 35 16,-17-17-16,17 17 0</inkml:trace>
  <inkml:trace contextRef="#ctx0" brushRef="#br0" timeOffset="193797.2439">21061 5151 0,'0'0'0,"-18"0"16,18 17 0,0 18-16,0 71 15,18-53-15,-18 0 16,17 0-16,1 0 0,17 35 16,-17-53-1,0-17-15,-1 0 16</inkml:trace>
  <inkml:trace contextRef="#ctx0" brushRef="#br0" timeOffset="194420.8846">22154 5433 0,'-17'0'16,"17"17"-16,-18 1 15,1 0 1,17 35-16,0-36 16,0 19-16,17-19 15,18 1 1,1-18-16,-1 17 15,-17-34-15,17-18 16,-17 17-16,-18-35 16,0 35-16,0-17 15,-36-18-15,19 36 16,-19 17-16,19 0 16,17 17-1</inkml:trace>
  <inkml:trace contextRef="#ctx0" brushRef="#br0" timeOffset="195008.1736">22754 4992 0,'-17'0'16,"-1"17"-16,-35 54 15,35-18-15,1 0 0,-19 0 16,-16 88-1,16-71-15,19 1 0,-1-18 0,0 0 16,1-18-16,-1 36 16,0-36-16,18-17 15,0-1-15,-17-17 16</inkml:trace>
  <inkml:trace contextRef="#ctx0" brushRef="#br0" timeOffset="195248.7782">22825 5609 0,'17'18'16,"-17"-1"-16,18-17 15,0 0-15,-1 0 0,1 0 16,0-17-16,-18-1 15,0-17-15,-18 17 16,-53 1 0,36 17-16,-53 0 15,70 0-15</inkml:trace>
  <inkml:trace contextRef="#ctx0" brushRef="#br0" timeOffset="199102.0027">23971 5380 0,'-17'0'16,"-1"0"0,0 0-1,18 18-15,-17-1 16,17 1-16,-18 17 15,18-17-15,0 17 16,18-17-16,-1-18 16,36 0-1,-35 0-15,0-18 16,-1 18-16,-17-18 0,-17 1 16,17-1-16,-18 18 15,0-18-15,1 1 0,-19 17 0,1 0 16,17 0-1,1 0-15,17 17 16,17-17-16,19 18 16</inkml:trace>
  <inkml:trace contextRef="#ctx0" brushRef="#br0" timeOffset="199453.1776">24289 5133 0,'0'0'15,"-18"-88"-15,0 52 0,18 1 16,-35 0-16,35 17 16,-17 71-1,17 0 1,0 53-16,0-53 16,35 70-16,-18-70 15,1-17-15,0 16 16,-18-16-16,17-1 0,-17 0 15,0-17-15,-35-18 16,17-18-16,-34 1 16,34-1-16,-17-35 15,35 35-15,17 1 16,54 17 0,-18-18-1,35 18-15,-35 0 16,35-17-16,-53 17 15,-17 0 1</inkml:trace>
  <inkml:trace contextRef="#ctx0" brushRef="#br0" timeOffset="200347.5069">26000 5398 0,'0'-18'0,"0"36"0,-18-36 16,-17 36 0,17-1-16,-17 1 15,-18 52 1,35-34-16,1 17 15,17-36-15,17 1 0,-17-1 16,36-17-16,-19 18 0,1-18 16,52-18-1,-52 1-15,17-1 0,-17-17 16,-18 0-16,18-18 16,-18 0-1,-18 53-15,-17-18 16,17 18-16,0 18 15,18 17-15,18-17 0,17 35 16,36-18 0,-36-35-16,0 18 15,18-18-15,18-18 16,-36 18-16,1-35 16,-36 17-16,17 0 15,-17 1-15,-17-19 16,-1 36-16,-17 0 15,17 0-15,0 18 16,1 17-16,17-17 16,17 0-16,19 17 15,-1-17-15,-17-18 16,17 0-16,-18 0 0,1 0 16,17-18-16,-35 0 15,0 1-15,0-1 16,0 0-16,0 1 15,18 17 17,0 0-17,17 0-15,0 0 16,-17 0-16,-1-18 16,1 0-16,0 1 15,-1-1-15,1 1 16,-18-1-16,18 18 15,-1 0 1,-17-18 0</inkml:trace>
  <inkml:trace contextRef="#ctx0" brushRef="#br0" timeOffset="200543.3526">26617 5098 0,'0'0'15,"-18"17"-15,18 36 16,0 0-16,18 53 16,17 0-16,1 0 15,-19-71 1,1 0-16,0 0 0,-1 1 16,1-36-16,-18 17 0,17-17 15</inkml:trace>
  <inkml:trace contextRef="#ctx0" brushRef="#br0" timeOffset="201258.6145">26846 5486 0,'0'0'0,"0"35"0,0-17 0,0-1 16,0 19-16,18-1 16,0-18-16,17 1 15,-17-18-15,-1 0 16,1 0-16,0-18 15,-18-17 1,17 0-16,-17 17 0,0-17 16,0 17-1,18 18 1,-18 18 0,17 0-16,1-18 0,17 35 15,-17-35 1,0 0-16,-1 0 15,1 0-15,-18 18 79,18-18-64,-18 17-15,0 1 16,17-1-16,1 1 31,-1-18-15,1-18-16,-18 1 15,0-1-15,18 18 32,-1 0-1,1-17-31,0-1 15,-18-17-15,17 17 0,-17-17 16,18-1-16,-18-52 16,0 35-16,0-53 15,0 54-15,-18-1 16,1 0-16,-1 17 0,18 1 16,-18 35-16,1 18 15,-1 70-15,18-35 16,35 88-1,-17-70-15,17-1 0,1-17 16,34 53-16,-35-88 16,18 17-16,-35-18 15,17-17 1,-35-17-16</inkml:trace>
  <inkml:trace contextRef="#ctx0" brushRef="#br0" timeOffset="202094.3528">28734 5345 0,'-18'0'15,"0"0"-15,1 17 0,-18 19 16,17-1-16,0 18 16,1-18-16,34 18 15,19-35-15,34 17 16,-35-35-16,1 0 16,34 0-1,-34-18-15,16-17 0,-34 17 16,0-17-1,-1 17-15,-34 18 16,-1 0-16,0 18 16,1 0-16,17-1 15,-18 1 1,36 0-16,-18-1 0,35 1 0,-17-18 16,17 17-16,-17-17 0,52 0 15,-52 0-15,-1-17 16,1-1-16,-18 1 15,-18-1-15,1 0 16,-1 1-16,1 17 0,-1 0 16,0 0-16,18 17 31,53 1-31,-35-18 16,52 0-16,-34 0 15,17 0 1,-36-18-16,-17 1 15,-17-19 1,-1 36-16,-17-35 16,35 17-16,0 1 15,17 17 1,1-18-16,0 18 0,52-17 16,-35 17-16,1 0 15,-1-18-15,0 18 0,-17-18 16,0 18-16,-18-17 15,0-1-15,-18 0 0,0 1 16,1-1 0</inkml:trace>
  <inkml:trace contextRef="#ctx0" brushRef="#br0" timeOffset="202233.305">29369 5133 0,'35'70'15,"-17"-17"-15,-1 18 16,-17-18-16,18 0 0,-18 0 15,18 35-15,-1-53 16,19-17-16,-19 17 0,18-35 16,-17 18-16</inkml:trace>
  <inkml:trace contextRef="#ctx0" brushRef="#br0" timeOffset="202459.8643">29651 5468 0,'0'0'15,"-18"53"-15,18-18 0,0 1 16,18-19-16,0 18 16,35 18-16,-18-35 15,18 0-15,-36-18 16,1 0-16,-36 0 16,-35 0-16,18 0 15,-71-18 1,36 18-16,35 18 15,17-18-15,0 17 16,18 1-16</inkml:trace>
  <inkml:trace contextRef="#ctx0" brushRef="#br0" timeOffset="203685.5927">21925 6279 0,'0'-17'16,"-17"-1"-16,-1 1 16,0 17-1,-35 17-15,36 1 16,-1-1-16,-17 54 16,35-18-1,0-35-15,17-1 0,19 1 16,34-18-16,-34 0 15,-1 0-15,0-18 0,0-17 16,1-18 0,-36 35-16,0-17 15,-18 0-15,0 35 16,1 0-16,17 17 16,0 19-1,17-19-15,19 1 0,-19 0 16,1-1-16,35 1 15,-36-18-15,19 0 16,-36-18-16,0 1 16,0-1-16,-18 0 0,18 1 15,-35-36-15,35 35 16,0 1 0,0-1-16,17 0 0,36 18 15,-35 0 1,0 18-16</inkml:trace>
  <inkml:trace contextRef="#ctx0" brushRef="#br0" timeOffset="204018.4307">22419 6403 0,'35'-18'0,"-70"36"0,88-36 16,-53 1-16,18-19 15,-18 19-15,-18 17 0,0-36 16,1 36 0,-1 0-16,-17 0 15,17 0-15,0 18 16,18 17-16,18 1 15,17-1-15,36 0 16,-36-17-16,71-18 16,-71 0-16,36 0 15,-53-18-15,-1 18 16,-34-17-16</inkml:trace>
  <inkml:trace contextRef="#ctx0" brushRef="#br0" timeOffset="204846.4699">23954 6209 0,'0'0'0,"-18"0"15,0 0-15,1 18 16,-1 34-1,0-16-15,18 17 16,0-18-16,18-17 16,-18-1-16,35 1 0,-17-18 15,35 0-15,-18 0 16,18-18 0,-18 1-16,-17-1 0,0-17 15,-18 17 1,-18 18-1,0 18-15,18 17 16,-17-17-16,17 17 0,35 0 16,-17-17-1,17-18-15,53 0 16,-53-18 0,-17 0-16,-36-70 15,1 71-15,-19-1 16,19 0-16,-1 1 15,-17 17-15</inkml:trace>
  <inkml:trace contextRef="#ctx0" brushRef="#br0" timeOffset="205057.7364">24536 6456 0,'-18'-18'15,"0"18"-15,1-17 16,17-1-16,-18 0 16,18-17-16,0 17 0,0-17 15,0 0-15,0 0 16,0 17-16,0 0 16,18 36-1,-1 17 1,-17-17-16</inkml:trace>
  <inkml:trace contextRef="#ctx0" brushRef="#br0" timeOffset="205263.8178">24677 6456 0,'0'0'15,"-18"-18"-15,1 18 0,17-17 16,-18-19-16,18 19 15,0-19-15,18 1 16,-1 17-16,18 1 16,-35-1-16,18 18 15,0 18-15,-18-1 16</inkml:trace>
  <inkml:trace contextRef="#ctx0" brushRef="#br0" timeOffset="205586.1994">24888 6332 0,'0'0'0,"18"0"0,17-35 16,-17 17-16,-18 1 15,0-1-15,-18 18 0,1 0 16,-1 0 0,0 0-16,1 18 0,-1 17 15,1 0 1,17-17-16,17 17 0,-17-17 16,53 17-1,-35-17-15,35-1 0,-18-17 16,-17 0-1,-1-17-15,1 17 16</inkml:trace>
  <inkml:trace contextRef="#ctx0" brushRef="#br0" timeOffset="205970.9875">25153 6279 0,'-35'18'16,"70"-36"-16,-88 54 0,53-1 15,18-17-15,-18-1 0,17 1 16,36 0-16,0-1 16,-17-17-1,-19 0-15,18 0 16,-35-17-16,0-1 15,0-17-15,-17 17 16,-1-17-16,1 17 16,17 0-1,0 1-15,35 17 16,0 0-16,-17 0 16,52 0-16,-52 0 15,17 0-15,0-18 0,1 18 16,-19-17-16,-17-1 15,-17 0 1,-1 18-16</inkml:trace>
  <inkml:trace contextRef="#ctx0" brushRef="#br0" timeOffset="206142.991">25453 6033 0,'0'0'0,"18"35"0,-1 35 16,-17-17-16,0 0 15,18-18-15,-18 18 0,17 0 16,1-17-16,-18-1 0,18-18 16,-1 19-1,1-36-15,0 0 16,-1-36-16,1 19 16</inkml:trace>
  <inkml:trace contextRef="#ctx0" brushRef="#br0" timeOffset="206509.5862">25647 6050 0,'0'88'15,"0"-35"-15,0-17 0,35 52 16,-17-53-16,35 36 16,-36-54-16,1 1 15,17-1 1,-17 1-16,0-18 0,-1 0 15,-17 18-15,0-1 0,0 1 16,0 53-16,0-36 16,-17 53-16,-1-53 15,-17 36 1,17-53-16,-17-1 16,17-17-16,1-35 15,17 17-15,0-70 16,17 53-16,18-71 15,-17 53-15,17 0 16,1 18-16,17-36 16,-18 54-16,-18-1 0,1 18 15,0-18-15,-1 18 16</inkml:trace>
  <inkml:trace contextRef="#ctx0" brushRef="#br0" timeOffset="206921.6621">26846 6526 0,'-17'0'15,"-1"0"1,0-35-16,1 17 15,17-17-15,-18-18 16,18 36-16,-17-36 16,17 35-16,0 0 15,17 18-15,-17-17 16,18 17-16,-1 0 0,19 0 0,-1 17 16,0 1-16,-17 0 15,17-1-15</inkml:trace>
  <inkml:trace contextRef="#ctx0" brushRef="#br0" timeOffset="208033.0572">27040 6385 0,'18'-17'16,"0"-1"-1,-1 18-15,1-18 16,0 18-16,-1-17 0,-17-1 15,-35 18 1,0 18 0,-1 17-1,1 0-15,35-17 16,0 0-16,0-1 0,53 18 16,-35-35-16,35 0 15,-18 0-15,0 0 0,0-17 16,18-1-1,-35 1-15,0-1 16,-36 18 0,0 18-1,18-1 1,0 1 0,36-1-16,-1 1 15,-17-18-15,17 0 0,0 0 16,18 0-16,-18 0 15,-17 0-15,0 0 16,-18-18 0,-18 18-16,0 0 15,1 0-15,17 18 16,-18 0-16,18-1 16,35-17-1,-17 18-15,17-18 16,-17-18-16,17 1 15,-35-1-15,0 0 16,0 1-16,-17-1 16,-1 1-16,-17-1 15,35 36 17,17-1-32,19 1 15,-19-18-15,1 0 16,-1 0-16,1 0 0,17 0 15,-17 0 1,0 0-16,-18 17 16,0 19-1,0-1-15,0 71 16,0-53-16,0 70 16,0-70-16,0 0 0,0 18 15,0-54-15,-18 1 16,0-18-1,-17-53 1,17 35-16,18-35 0,-35-35 16,35-18-1,18 36-15,-1 17 0,19-71 16,17 54 0,-36 70-16,36-18 15,-18 18-15,-17 18 16,17 0-16,-35-1 15,18 1-15,-18-1 0,0 1 16,0 0 0,0-1-16,18-17 15,-1-17 1,-17-19 0,18 1-1,0 35-15,-18-17 0,17 17 16,-17 17-1,0 1 1,0-1-16,0 1 16,0 0-16,18-18 0,-18 17 15,17-17 1,1-17-16,0 17 0,-18-18 16,0 0-1</inkml:trace>
  <inkml:trace contextRef="#ctx0" brushRef="#br0" timeOffset="208179.6817">28134 6227 0,'18'0'16,"-1"0"0,1 0-16,0 0 15,-1 0 1</inkml:trace>
  <inkml:trace contextRef="#ctx0" brushRef="#br0" timeOffset="208729.3339">28258 6403 0,'0'18'16,"17"-1"-16,-17 1 15,18-1-15,-1 1 16,-17 17-16,18-35 31,-18-17-15,18-1-1,-1 18 17,-17 18-17,18-18-15,0 0 0,17 0 16,0 0-1,0 0-15,1-18 16,-19 18-16,19-18 16,-36 1-16,0-1 62,17 1-46,-17-19-16,18 1 0,-18-18 15,18 18-15,-18-53 16,0 35-16,0 35 16,-18-35-16,0 53 15,1 0-15,-1 18 16,18-1-16,-18 72 16,18-36-16,36 52 15,-19-69-15,54 52 16,-36-53-16,0 0 15,18 1-15,-17-36 16,-19 17-16,1-34 16</inkml:trace>
  <inkml:trace contextRef="#ctx0" brushRef="#br0" timeOffset="209552.0975">28434 6509 0,'18'-18'16,"-1"0"-1,1 1 1,-18-1-16,17 1 16,-17-1-16,18 0 15,-18 1 1,-18 17 0,1 0-1,-1 17-15,1 19 16,-1-36-16,18 35 15,0-18-15,0 36 16,18-35-16,17 0 16,-18-1-1,36-17-15,-35 0 16,17 0-16,-35-17 16,18 17-16,-18-18 15,-18 18 1</inkml:trace>
  <inkml:trace contextRef="#ctx0" brushRef="#br0" timeOffset="210185.6295">28099 6403 0,'17'0'32,"19"0"-17,-1 0 1,-17 0-16,17 0 0,-17 18 15,-1-18-15,-17 17 16,0 1-16,0 17 16,-17-17-16,-1 17 15,0-17-15,18-1 16,0 1-16,18-18 16,0 18-16,-1-18 0,36 0 15,-35 0-15,17-18 16</inkml:trace>
  <inkml:trace contextRef="#ctx0" brushRef="#br0" timeOffset="213215.8536">26035 10160 0,'18'0'31,"52"0"-15,-17 0-16,18 18 16,123-18-16,-88 0 15,-1 0-15,142-18 16,-123 18-16,-36 0 15,0-18-15,-35 18 0,0 0 16</inkml:trace>
  <inkml:trace contextRef="#ctx0" brushRef="#br0" timeOffset="269885.7541">27287 9472 0,'0'-18'31,"0"1"0,-17 17 0,-1-18-31,0 1 16,-34-1 0,16 0-16,1 18 15,0-17-15,-53-1 16,35 18-16,17 0 0,-17-18 16,18 18-16,-53 0 15,53 0-15,-1 18 0,1-18 16,0 0-16,-18 0 15,18 18-15,-1-18 0,-34 17 16,35-17 0,-1 0-16,-17 0 0,18 18 15,0-18-15,-53 35 16,52-35-16,1 18 16,0-1-16,-1-17 0,19 18 15,-36 0-15,18-1 16,17 1-16,0-18 0,-17 18 15,0 17-15,17-35 16,1 18-16,-1-1 0,0 1 16,1 17-1,-1-35-15,18 18 0,-18-1 16,18 19-16,-17-1 16,17-17-16,0-1 0,-18 1 15,18 0-15,0-1 16,0 1-16,0-1 15,18 1-15,-18 0 0,17-1 16,1 1-16,17 0 16,-17-1-1,17 1-15,-17 0 16,35-1 0,-18 18-16,-17-35 0,17 18 15,0 0 1,0-18-16,1 17 15,-1-17-15,18 18 16,-35-18-16,34 0 16,-16 0-16,34 18 15,-17-18 1,-17 0-16,-1 0 0,35 0 16,-52 17-16,70-17 15,-53 0-15,1 0 16,-1 0-16,36 0 15,-36 0-15,0 0 16,0 0-16,-17 0 0,53-17 16,-36 17-16,18 0 15,-36 0-15,54-18 16,-53 18-16,17 0 16,18 0-1,-36 0-15,19-18 0,-1 18 16,-17 0-16,17-17 0,-17 17 15,34-36 1,-16 19-16,-19-1 0,1 1 16,0-1-16,-1-35 15,-17 18-15,18 17 0,-18-17 16,0 17-16,0-17 0,0-18 16,0 35-16,-18-17 15,-17 17-15,-18-52 16,18 52-16,-53-52 15,35 52-15,-18-17 16,18 17-16,-17 0 0,-1 1 16,18-1-16,-17 18 0,-36 0 15,71 18-15,-18-18 16</inkml:trace>
  <inkml:trace contextRef="#ctx0" brushRef="#br0" timeOffset="272088.6176">23160 10442 0,'18'0'32,"-1"0"-17,-17-17 1,-17 17 31,-1 0-32,18-18-15,-18 18 0,-17-18 16,0 18-16,17 0 16,-35-17-16,18 17 15,-53 0 1,52 0-16,-52-18 16,53 18-16,-53 0 15,35 0-15,0 0 0,0 0 16,-35 0-1,35 0-15,0 0 0,0 0 16,18 0-16,-53 0 16,35 0-16,0 0 0,0 0 15,0 18-15,-53-18 16,53 17-16,0-17 0,0 18 16,0-18-16,-35 35 15,53-35-15,-18 18 16,18 0-16,-1-1 0,1 1 15,-18 17-15,18-17 16,0-1-16,-1 19 16,1-19-16,17 19 15,-17 16 1,18-34-16,17 0 0,-18-1 16,18 1-16,-18 17 15,18-17-15,18 35 16,-18-36-16,18 1 0,17 17 15,-18-35 1,1 18-16,0 0 0,17-1 16,0 1-16,36 17 15,-36-35-15,0 18 0,18 0 16,-17-1-16,69 1 16,-52-1-16,0 1 0,0 0 15,0-18-15,71 17 16,-54 1-16,-17 0 15,0-18-15,0 17 0,53 1 16,-53 0-16,-18-18 16,71 17-1,-36 1-15,54-1 16,-54 1-16,-17-18 0,18 0 16,-1 18-16,1-18 0,-1 0 15,54-18-15,-53 0 16,52 1-1,-52-1-15,-19 1 0,1-19 16,-17 19-16,17-19 0,-1-34 16,-34 17-16,0 0 15,-18 0-15,-18-70 16,0 70-16,-34 0 0,16 17 16,-105-52-1,71 53-15,-1 0 0,-17 17 16,0 0-16,-18 1 0,18-1 15,-1 18-15,1 0 0,18 18 16</inkml:trace>
  <inkml:trace contextRef="#ctx0" brushRef="#br0" timeOffset="345963.0497">14887 12506 0,'0'35'0,"0"53"16,18-35-16,0 71 16,-1-71-16,1 17 15,-1-17-15,-17 18 0,18-18 16,0-18-16,-18 18 0,17-35 15,-17 17-15</inkml:trace>
  <inkml:trace contextRef="#ctx0" brushRef="#br0" timeOffset="346150.5488">14852 12612 0,'53'0'16,"-106"0"-16,141 0 0,0 0 16,-35-18-16,0 1 0,-18 17 15,1-18-15,-1 18 16,-35-18-16</inkml:trace>
  <inkml:trace contextRef="#ctx0" brushRef="#br0" timeOffset="346679.242">14940 12894 0,'18'18'16,"35"-18"-1,-18 0-15,0 0 16,1 0-16,-1 0 0,18-18 16,-36 18-16,19 0 15,-36-18 1</inkml:trace>
  <inkml:trace contextRef="#ctx0" brushRef="#br0" timeOffset="346886.3624">15434 12947 0,'0'0'0,"0"18"0,0 17 0,18 18 16,-18-36-16,17 19 16,-17-19-16,18 1 0,0-18 15,-18 18-15</inkml:trace>
  <inkml:trace contextRef="#ctx0" brushRef="#br0" timeOffset="347506.9279">16651 12700 0,'0'0'0,"-18"-18"0,18 1 16,-17-1-1,-1 0-15,1 18 16,-1 0-16,0 18 16,1 0-16,17-1 0,0 19 15,0-19-15,0 19 0,53 16 16,-36-34 0,18 0-16,-17-1 0,35 19 15,-35-19 1,-36 1-16,18 0 15,-53-1-15,35 1 16,-34-18 0,34 0-16,-17 18 15,17-18-15,18-18 16,18 18-16</inkml:trace>
  <inkml:trace contextRef="#ctx0" brushRef="#br0" timeOffset="348037.7186">17039 12771 0,'-35'0'15,"35"17"-15,-18 1 16,1-1-16,-1 19 16,18-1-16,18 0 15,-18-17-15,17 0 16,19-1-16,16 1 15,-34-18-15,17-18 0,18 1 16,-35 17 0,-18-18-16,18 0 15,-1 1-15,-17-1 16,0 36 0,0-1-1,18 1 1,-18 0-1,17-1-15,1 1 16,0-18-16,-1 0 16,1 0-16,0 0 0,-1 0 15,1 0-15,0 0 0,-1-18 16,-17 1 0,-17-1-1,-1 18 1,0 0-1,18-18-15,18 18 47,-18-17-47,0-1 16,-18 0 0</inkml:trace>
  <inkml:trace contextRef="#ctx0" brushRef="#br0" timeOffset="348514.5869">17498 13018 0,'0'0'0,"17"0"16,1 0-1,-18-18 1,0 0 0,0 1-16,0-1 15,0 0-15,0 1 16,18-1-16,-1 18 16,1 0-1,0 0-15,17 18 16,0-1-16,-17-17 15,35 0-15,-36 0 16,19 0-16,-1-17 16,-17-1-16,-18 0 15,0 1 1,-18-19-16,0 19 16,-35 17-1,36 17-15,-19 19 16,36-19-16,0 1 0,0 0 15,18-1-15,0 1 16,-1 0-16,54-1 16,-53-17-16,34 0 15,-69-17 1</inkml:trace>
  <inkml:trace contextRef="#ctx0" brushRef="#br0" timeOffset="348782.3706">17268 12894 0,'0'0'0,"0"-18"0,-17 1 31,-1 17-31,18 17 16,-17 1-16,17 0 16,-18-1-16,18 1 0</inkml:trace>
  <inkml:trace contextRef="#ctx0" brushRef="#br0" timeOffset="351651.942">18574 12647 0,'17'0'15,"1"0"1,17-18-1,-17 18-15,0 0 0,35 0 16,-18-17-16,-18 17 16,36 0-16,-35 0 15,0 0-15,-36 0 16,0 0 0</inkml:trace>
  <inkml:trace contextRef="#ctx0" brushRef="#br0" timeOffset="351795.7275">18644 12771 0,'53'0'16,"-35"0"-16,35 0 16,-36-18-16,1 18 0,0 0 15,-1 0-15</inkml:trace>
  <inkml:trace contextRef="#ctx0" brushRef="#br0" timeOffset="352474.8295">19844 12294 0,'0'18'15,"17"-18"-15,-17 18 16,18 17-16,0-17 0,-1 17 15,1-18-15,0 1 0,17 0 16</inkml:trace>
  <inkml:trace contextRef="#ctx0" brushRef="#br0" timeOffset="352608.99">20055 12294 0,'0'18'15,"0"-36"-15,0 71 0,0-35 0,36 0 16,-19-1-16,19-17 16</inkml:trace>
  <inkml:trace contextRef="#ctx0" brushRef="#br0" timeOffset="352979.8639">20232 12453 0,'0'106'16,"0"-212"-16,0 282 0,0-52 15,0-71-15,17-18 0,-17 0 16,18 1-16,-18-54 31,-18-35-15,18 18-16,0-18 0,0 0 15,0 0-15,0-17 0,36-72 16,-19 72-16,1 17 16,17 18-16,-17 17 0,0 18 15,34 0-15,-34 35 16,17 71 0,-17-53-16,0 88 15,-1-70-15,1 52 16,0-88-16,-1 1 15,-17-1-15,0-17 0,18-1 16,-18 1-16,-18-18 16,1 0-16</inkml:trace>
  <inkml:trace contextRef="#ctx0" brushRef="#br0" timeOffset="353125.7938">20249 12647 0,'53'0'15,"-35"0"-15,35 18 16,-18-18-16,53 0 16,-52 0-16,-1 0 15,-17 0-15,-1 0 0</inkml:trace>
  <inkml:trace contextRef="#ctx0" brushRef="#br0" timeOffset="353330.7885">20708 12788 0,'0'0'0,"35"53"0,-17-18 16,0-17-16,-1 0 15,1-1-15,0-17 0,-1 0 0,1-17 16,-1-19 0,-17 19-16,0-19 0,0 19 15,-17-54 1,17 1-16,0 52 15,-18-17-15</inkml:trace>
  <inkml:trace contextRef="#ctx0" brushRef="#br0" timeOffset="354455.161">20973 12823 0,'0'0'0,"17"0"16,19 0-16,-19-17 16,1-1-16,-1 1 0,1-1 15,-18 0-15,0 1 16,0-1-16,-18 0 0,1 18 16,-18 0-1,-1 18-15,19 0 16,17-1-16,0 19 15,0-19-15,17 18 0,1-17 16,0 0-16,17-1 0,-18-17 16,36 18-16,-35-18 15,0 0 1,-1 0 0,-17-18-16,0 1 15,0-1-15,18 18 47,0 0-31,-1 0-16,1 0 0,0-18 15,-1 18-15,-17-17 0,18-1 16,-1 1-16,-17-1 16,0 0-16,18 18 15,0 0 1,-1 0-16,19 18 15,-19-18-15,19 0 16,-36 18-16,17-18 16,1 0-16,-36 0 31,1 17-15,17 1-16,0-1 15,0 1-15,0 0 0,17-1 16,1 1-16,-1-18 15,1 0-15,0 0 16,17-18-16,-17-17 16,-18 17-16,0 1 15,-18-18 1,0 17-16,1 18 0,17-18 16,-18 18-16,18 18 15,0 0 1,18-1-16,-18 18 0,35 1 15,-17-19-15,-1-17 16,19 18-16,-19-18 0,1 0 16,17 0-1,-17 0-15,-1 0 0,1 18 16,-18 17 0,0-17-1,0 17-15,0 0 0,0 18 16,-18-35-16,18 17 15,-17-17-15,-1-18 16,0 0-16,1 0 16,-36-36-1,35 19-15,18-1 0,-17 0 16,17-34 0,17 34-16,1 0 0,0 1 15,17-19-15,0 19 0,36-1 16,-36 0-16,-17 18 15,17-17-15,-17 17 0,-18-18 16,0 0 0,-36 1-1,19 17-15,-1 0 16,18 17 0,18-17-16,-1 0 0,19 18 15,-19-18 1,18 18-16,-17-18 0,0 0 15,-1 0-15,1 0 16</inkml:trace>
  <inkml:trace contextRef="#ctx0" brushRef="#br0" timeOffset="354704.4641">22313 12188 0,'0'0'15,"0"18"-15,18 17 16,-18-17-16,0 0 0,0 35 15,0-36-15</inkml:trace>
  <inkml:trace contextRef="#ctx0" brushRef="#br0" timeOffset="354831.6582">22472 12294 0,'0'71'0,"0"-142"0,0 160 15,18-37-15</inkml:trace>
  <inkml:trace contextRef="#ctx0" brushRef="#br0" timeOffset="355589.4303">23813 12665 0,'0'-18'0,"0"36"0,-18-36 16,0 18-16,1 18 0,-19-1 16,-17 54-1,18-36-15,35 18 0,-18-18 16,36 18-16,0-35 16,52 0-16,-34-18 15,-19-18-15,54-35 16,-54 35-16,1-52 15,-18 35-15,0-36 16,0 53-16,-18 18 16,1 0-16,17 18 15,0 0-15,0-1 16,0 1-16,35 0 16,0-18-16,1 0 15,-19 0-15,19-18 0,16-17 16,-16-1-16,-19 1 15,19-35 1,-19 17-16,-17 0 0,-17-35 16,17 52-16,-18 1 15,0 53-15,18-1 16,-17 36-16,-1 88 16,0-53-16,18 1 0,-17 87 15,17-105 1,17-1-16,19 18 15,-1-52-15,-17-19 0,-18 1 16,17-18-16,1 0 0,-18-18 16,18 1-16,-18-19 0,0 1 15,0 0-15,0-18 0,0-18 16,-18 36 0,18 17-16,0 1 0,0-1 15,18 18 1,-1 0-16,1 0 15,17 0 1</inkml:trace>
  <inkml:trace contextRef="#ctx0" brushRef="#br0" timeOffset="356240.1682">25629 12506 0,'0'0'16,"18"123"-16,0-52 0,-1 0 15,19 52 1,-19-70-16,1-18 16,-1 1-16,1-19 0,-18-34 15,-18-72 1,18 36-16,-17 0 0,-18-70 15,17 52 1,18 1-16,0-1 0,18 1 16,-1-1-16,54 1 15,-18 52-15,52 36 16,-52 17-16,36 36 16,-72-19-16,1-16 15,-18 17-15,-35-36 0,-18 36 16,0-35-16,-53-18 15,53 0-15,18 0 16,17 0-16,0-18 0,36 18 16</inkml:trace>
  <inkml:trace contextRef="#ctx0" brushRef="#br0" timeOffset="357009.6994">27481 12718 0,'0'0'16,"0"-18"-16,0 0 0,-17 18 15,-1 18 1,-17 35-16,0-18 16,17 0-16,-17 36 15,17-36-15,18-17 16,0 0-16,35 17 15,-17-35-15,52-35 16,-34-1-16,17-34 16,-36 34-16,19-34 15,-36 52-15,0 1 16,0-1-16,0 53 16,0 1-1,17 16 1,1-34-16,17 0 15,-17-1-15,-1-17 0,19 0 16,-36-17-16,17 17 16,-17-18-1,18 0-15,-18 36 32,0 0-17,0-1-15,18 1 16,17-36-16,0 18 15,0-35 1,1 17-16,-1-52 16,-17 35-16,-1-36 15,-17 18-15,-17-35 16,17 53-16,-18-36 16,0 54-16,1-1 15,-1 36-15,0 34 16,1 1-16,17 0 15,17-17-15,36 69 16,-17-69-16,34 34 16,-17-52-16,53 17 15,-71-35-15,18 0 16</inkml:trace>
  <inkml:trace contextRef="#ctx0" brushRef="#br0" timeOffset="357835.1027">29192 12435 0,'0'0'0,"18"36"0,0-1 0,-1 18 16,19 70-16,-19-70 15,1 35-15,-1-52 16,-17-1-16,0-17 15,0-36 1,-17-35-16,17 0 16,-18-53-16,18 36 15,0 17-15,18-18 16,-1 1-16,1-1 0,35-35 16,0 89-16,35 17 15,-53 17-15,36 54 16,-53-36-16,-18 18 15,-18 18-15,-17-18 16,-53 0 0,52-36-16,-70 18 15,71-35-15,17 0 0,1 0 16,34 18-16,1 0 16,70 52-16,-35-34 15,0-19-15,18 18 16,-18 1-16,-18-19 15,18 19-15,-18-19 0,0 1 16</inkml:trace>
  <inkml:trace contextRef="#ctx0" brushRef="#br0" timeOffset="357963.1798">30233 12841 0,'18'0'16,"-36"0"-16</inkml:trace>
  <inkml:trace contextRef="#ctx0" brushRef="#br0" timeOffset="360650.5632">17921 13970 0,'-35'18'16,"70"-36"-16,-105 71 0,34-18 0,-17 71 15,36-35-15,-19 105 16,36-88-16,-17 0 15,52 142 1,18-124 0,-18-54-16,36 1 15,-36-35-15,18 0 16,-35-18-16,-1-18 0,1 0 16</inkml:trace>
  <inkml:trace contextRef="#ctx0" brushRef="#br0" timeOffset="361601.9952">19473 13829 0,'0'0'0,"0"-18"16,18 18-1,35 0-15,-18 0 0,18 18 16,18 17-1,-18 18-15,-36-18 16,1 18-16,-36-17 16,-35 34-16,18-52 15,-18 17 1,18-17-16,17-18 16,36 0-1,52 0-15,-34-18 16,52 18-16,-35 0 15,-18 0-15,-17 0 0,-1 0 16,-17 18 0</inkml:trace>
  <inkml:trace contextRef="#ctx0" brushRef="#br0" timeOffset="362117.4508">18450 14429 0,'-17'0'16,"34"0"-16,-52 0 0,53 0 15,17 0 1,0 0-16,0 0 15,18 0-15,71 0 16,35 0-16,-71 0 16,35 0-16,124-36 15,53 1 1,-141 17-16,17 1 0,142-18 16,-160 17-16,-16 0 15,-37 18-15,-16 0 0,-19 0 16,18 0-16,-52 0 15,-19 18 1,-34-18-16,-19 0 16,19 0-16,-1 0 15</inkml:trace>
  <inkml:trace contextRef="#ctx0" brushRef="#br0" timeOffset="363390.5974">18979 14570 0,'0'-18'0,"18"36"31,-18-1-16,18 1-15,-18 17 0,0-17 16,17 0-16,-17-1 0,18 18 16,0-17-16,-18 0 15,0-1 1,-18-17-16</inkml:trace>
  <inkml:trace contextRef="#ctx0" brushRef="#br0" timeOffset="363586.416">18821 14834 0,'0'0'0,"17"0"16,54 0-16,-18-17 16,53-1-16,-36 18 15,54-18 1,-89 18-16,0 0 0,1 0 15,-19 0-15</inkml:trace>
  <inkml:trace contextRef="#ctx0" brushRef="#br0" timeOffset="364348.3621">19032 15275 0,'-17'0'15,"34"0"-15,-34 18 110,17 0-110,17-1 15,-17 1 17,-17-18-17,17 17 1,17-17-1,-17-17 32,0-18-31,-17 17-16,17 0 0,-18-35 16,18 18-16,0 0 15,0 17-15,0-17 16,0 17-16,0 1 0,18-1 0,17 0 15,-17 18 1,-1 0-16,1 0 0,0 0 16,17 0-16,-18 18 15,1 0-15,-18-1 0,18 1 16,-36 0-16,0-1 16,1-17-16,-18 18 15,-1-18 1,1 17-16,17-17 0,18-17 15,18-1 1,0 18 0</inkml:trace>
  <inkml:trace contextRef="#ctx0" brushRef="#br0" timeOffset="364598.2953">19509 14923 0,'0'0'15,"17"0"-15,19 0 0,16 0 16,-16-18-16,-1 18 15,18 0-15,-18 0 16,-17-18-16</inkml:trace>
  <inkml:trace contextRef="#ctx0" brushRef="#br0" timeOffset="364753.9398">19650 14817 0,'17'53'16,"-34"-106"-16,34 123 0,-17-34 16,18 16-16,0-34 15,-18 0-15,17-1 0</inkml:trace>
  <inkml:trace contextRef="#ctx0" brushRef="#br0" timeOffset="365058.0839">20126 14429 0,'0'0'0,"0"35"16,0-17-16,0 17 15,-18 18-15,18-18 16,18 18-16,0-18 16,-18-17-16,17 17 15,-17-17 1</inkml:trace>
  <inkml:trace contextRef="#ctx0" brushRef="#br0" timeOffset="365254.228">19950 14834 0,'35'0'0,"0"0"15,0 0-15,18 0 0,-17 0 16,17 0-16,17-17 0,-17 17 15,53 0 1,-53-18-16,0 18 16,-36 0-16,-34 0 15,-1 0 1</inkml:trace>
  <inkml:trace contextRef="#ctx0" brushRef="#br0" timeOffset="365503.5587">20197 15081 0</inkml:trace>
  <inkml:trace contextRef="#ctx0" brushRef="#br0" timeOffset="366010.0921">20197 15081 0,'0'0'16,"-18"-35"-16,18 53 0,18 17 15,-18 0 1,17-17-16,1 17 0,-1 18 15,-17-35-15,0-1 16,18 1-16,-18 0 0,-18-36 31,1-35-15,-1 18-16,18-36 16,-17 36-16,34-18 15,-17 18-15,35 17 16,-17 18-16,17 0 15,18 18-15,-35-1 16,0 1-16,-1 17 16,-17-17-16,-17 0 15,-19-1-15,19 1 0,-19-18 16,1 17-16,-18 1 16,36-18-16,-1 0 15,36 0-15,17 18 16,0-18-1,0 0-15,1 0 0,17 0 16,-18 17 0,-18-17-16,1 18 0,-18 0 15</inkml:trace>
  <inkml:trace contextRef="#ctx0" brushRef="#br0" timeOffset="366560.6132">21572 14658 0,'0'0'0,"18"0"0,0 0 15,-18-18 1</inkml:trace>
  <inkml:trace contextRef="#ctx0" brushRef="#br0" timeOffset="368155.1443">22737 13917 0,'17'18'16,"1"17"-16,-1-17 15,1-1-15,0 1 16,17 0-16,-17-18 16</inkml:trace>
  <inkml:trace contextRef="#ctx0" brushRef="#br0" timeOffset="368284.4559">22878 13970 0,'17'0'15,"1"18"1,0-1-16,-1 1 16,1-18-16,-1 0 0</inkml:trace>
  <inkml:trace contextRef="#ctx0" brushRef="#br0" timeOffset="368551.6333">23266 13988 0,'17'88'16,"-34"-176"-16,52 229 0,-17-88 15,-1 0-15,1 17 0,17 36 16,-17-71-16,-18 1 0,17-1 16,-17 0-16,18 0 15,-18-17-15,0 0 0</inkml:trace>
  <inkml:trace contextRef="#ctx0" brushRef="#br0" timeOffset="368768.5785">23548 13952 0,'0'0'15,"35"124"-15,-17-54 0,17 72 16,-17-72-16,17 54 16,-17-72-16,17 37 15,-35-54-15,0 18 16,0-36-16</inkml:trace>
  <inkml:trace contextRef="#ctx0" brushRef="#br0" timeOffset="368912.9159">23442 14429 0,'0'0'0,"0"-18"0,18 18 0,17 0 16,-17 0-16,17 0 16,-17 0-16,17 0 15</inkml:trace>
  <inkml:trace contextRef="#ctx0" brushRef="#br0" timeOffset="369360.1876">23971 14464 0,'0'0'16,"-17"0"-16,-1 18 0,-17 17 15,17-18-15,0 1 0,18 0 16,0 17-1,18-17-15,0-18 0,-18 17 16,17-17-16,36 0 16,-35 0-16,-18-17 0,18-1 15,-18 0-15,17 1 16,-17-19-16,0 19 0,0-1 16,0 1-16,-17-19 15,17 54 1,0 35-1,0-36-15,35 36 16,-18-53-16,19 36 16,-19-36-16,1 0 15,-18-18 1,0 0-16,0-17 16,0 0-16,0 17 0,0-17 15,18 17-15,-1-35 16,1 36-16,-18-1 15,18 0-15,-1 1 0,1 17 16,-1 0-16,1 0 16</inkml:trace>
  <inkml:trace contextRef="#ctx0" brushRef="#br0" timeOffset="369798.1802">24342 14640 0,'0'18'15,"17"-18"-15,-17-18 16,0-17 0,0 17-16,0-52 15,0 52-15,18-17 0,-18 17 16,18-17-1,-1 35-15,-17 18 16,0 35 0,0-36-16,0 18 0,0 1 15,0-19 1,18 1-16,0-36 31,-1 1-31,1-19 16,-18 19-16,17-1 0,1 1 15,0-1 1,-1 18-16,19 0 16,-36 18-16,17-18 0,-17 35 15,0 0-15,0 0 16,0-17-16,0 0 16,18-1-16,-18 1 0,18-18 15</inkml:trace>
  <inkml:trace contextRef="#ctx0" brushRef="#br0" timeOffset="370059.1597">24747 14464 0,'-17'18'16,"34"-36"-16,-34 53 0,17 0 0,17-17 0,1 0 15,35 17 1,-18-35-16,18 0 16,-18 0-16,-17 0 0,0 0 15,-18-35-15,-18 17 16,0 0-16,1-17 0,-1 18 16,-52-19-1,34 19-15,1 17 0,17 0 16</inkml:trace>
  <inkml:trace contextRef="#ctx0" brushRef="#br0" timeOffset="370336.8778">25030 14623 0,'0'0'0,"-18"0"16,18-18-16,0 0 15,35-35 1,-35 36-16,18-1 0,0-17 16,-1 0-1,1 35-15,-18-18 0,17 18 16,-17 18 0,18 17-16,-18-17 0,0 17 15,18-18-15,-1 36 16,-17-35-16,18 0 15,-18-1-15</inkml:trace>
  <inkml:trace contextRef="#ctx0" brushRef="#br0" timeOffset="370780.9079">25312 14411 0,'0'0'16,"17"18"-16,-17 35 16,18-36-16,0 54 15,-1-54-15,1 1 0,-18 0 16,18-18-16,-1 17 16</inkml:trace>
  <inkml:trace contextRef="#ctx0" brushRef="#br0" timeOffset="370915.282">25418 14217 0,'0'0'16,"-18"0"-16,36 0 16,-1 18-16,-17-1 15</inkml:trace>
  <inkml:trace contextRef="#ctx0" brushRef="#br0" timeOffset="371122.5759">25541 14499 0,'0'35'15,"0"-70"-15,0 106 0,0-54 16,53 36-16,-18-53 15,1 18-15,17-18 16,-18 0-16,53-18 0,-70 1 16,17-1-1,-35 0-15</inkml:trace>
  <inkml:trace contextRef="#ctx0" brushRef="#br0" timeOffset="371749.8839">26829 14376 0,'35'88'15,"-70"-176"-15,88 211 0,-53-70 0,0 18 16,0-36-16,17-17 15,-17-36 1,18-35 0,-18 18-16,0-18 0,18 18 15,-1-36 1,1 36-16,-18-1 0,18 19 16,-1-1-16,1 18 15,-1 35-15,-17-17 16,18 17-16,-18 18 15,0-35-15,0 0 16,18-1-16,-18-34 16,17 17-1,1-36-15,0 19 16,17-19-16,-17 19 16,-1 17-16,36-18 15,-35 36-15,17-1 16,-17-17-16,-18 18 15,0 17-15,0-17 0,0 35 16,0-36-16,0 19 16,0-19-16,0 1 15,0 0-15</inkml:trace>
  <inkml:trace contextRef="#ctx0" brushRef="#br0" timeOffset="372466.099">27428 14499 0,'0'0'0,"18"0"16,35-17-16,-35-1 16,35-17-16,-36 17 15,1 18-15,-18-18 16,0 1-1,-35 17-15,-1 17 16,19 1-16,-19 17 16,19-17-16,17 17 0,0-17 15,0 17-15,0-17 16,17-1-16,19 1 0,-19-18 16,19 0-16,34 0 15,-35 0-15,-17-18 0,17 1 16,1-19-16,-19 19 15,1-18 1,-18 17-16,-18 0 16,1 18-1,-1 18-15,18 0 16,-18-1-16,18 1 0,0 35 16,0-36-16,36 19 15,-1-36-15,18 17 16,-36-17-16,1-17 15,0-19-15,-1 19 16,-17-1-16,0 0 0,0 1 16,0-1-16,-17 1 15,-1 17-15,18 35 16,0 0 0,0 18-16,18-35 15,-1 17-15,1-17 16,17-18-16,-17 0 15,17-36 1,-35 19-16,18-19 16,-1 1-16,1 17 15,17-17-15,-17 35 16,0 0-16,-1 0 16,-17 18-16,18-1 0,0 1 0,-18 17 15,17-17 1,-17 0-16,18-1 15,0 1-15</inkml:trace>
  <inkml:trace contextRef="#ctx0" brushRef="#br0" timeOffset="372706.6859">28487 13653 0,'17'0'15,"-34"0"-15,34 17 16,-17 1-1,0-1-15</inkml:trace>
  <inkml:trace contextRef="#ctx0" brushRef="#br0" timeOffset="372829.7313">28681 13705 0,'0'36'16,"0"-72"-16,17 89 0,-17-35 15,0 0 1</inkml:trace>
  <inkml:trace contextRef="#ctx0" brushRef="#br0" timeOffset="373496.7533">29087 13617 0,'0'18'15,"35"35"1,0 0-16,0 17 0,18 1 16,-17 17-16,34-17 0,36 105 15,-71-88-15,36 71 16,-54-89-16,1 72 15,-36-90-15,-34 37 16,16-36-16,-70 0 16,53-18-16,-17-18 15</inkml:trace>
  <inkml:trace contextRef="#ctx0" brushRef="#br0" timeOffset="385139.8758">23724 15028 0,'18'0'31,"17"18"-15,1-18-16,-1 0 0,71 0 15,-53 0-15,35 0 16,106 0-1,-71 0-15,1 0 0,299 0 16,-158 18 0,-71-1-1,-106 1-15,-35-18 16,-18 18-16</inkml:trace>
  <inkml:trace contextRef="#ctx0" brushRef="#br0" timeOffset="386470.3104">18574 15628 0,'35'18'16,"-17"-18"-16,-1 0 0,1 17 16,0-17-16,17 0 15,-17 0-15,17 0 0,-18-17 16,1 17-16,17-18 16,-17 18-16,17-18 15,-17 18-15,17 0 16,-17 0-16,-1 18 0,19 0 15,17 17 1,-36-17-16,19-18 16,34 0-16,-35 0 15,18-18-15,18 0 16,17 1 0,-53-1-16,-17 18 0,35-18 15,-35 18-15,17 0 16,-18 18-16,1-18 15,17 0-15,18 18 16,0-1-16,-18-17 16,36 0-16,-18 0 0,35 0 0,-17 0 15,105 0 1,-88-17-16,71 17 16,-71 0-16,53-18 15,-70 0-15,52 1 16,-70 17-16,-17-18 0,-1 36 15,-18-18 1,-34 35-16</inkml:trace>
  <inkml:trace contextRef="#ctx0" brushRef="#br0" timeOffset="405173.3305">31909 9472 0,'-18'0'15,"18"-18"1,-18 18-1,1-17 1,-18 17 0,17 0-16,-35-18 15,18 18-15,-36 0 16,36-17-16,-53-1 16,0 0-1,35 18-15,-18-17 0,18 17 16,0-18-16,-17 18 0,-54-18 15,54 18-15,-71 0 16,70 0-16,0 0 16,1 0-16,-71 0 15,70 0-15,1 0 16,-1 18-16,1-18 0,-1 18 0,-88 17 16,89-17-1,17-1-15,-18 18 0,1 1 16,34-19-16,1 1 15,17 0-15,1-1 16,-1 19-16,1-19 0,-1 36 16,0-18-16,18 1 15,0-19-15,0 19 0,18-19 16,0 19-16,17-19 0,0 18 16,18-17-16,88 35 15,-70-18-15,70 18 16,-53-18-16,0 1 15,0-19-15,1 19 0,-1-1 16,0-17-16,0 17 0,106 0 16,-88-17-16,0-18 15,141 17 1,-124-17-16,1 0 0,-1-17 16,1 17-16,-1 0 0,-17-18 15,0 18-15,70-35 16,-123 17-16,18 1 0,-1-36 15,-35 17 1,-17-52-16,-18 18 16,-18 17-16,-70-71 15,35 71-15,-105-53 16,52 71-16,-106-18 16,89 36-16,-1-1 15,1 18-15,-1 0 0</inkml:trace>
  <inkml:trace contextRef="#ctx0" brushRef="#br0" timeOffset="425749.6167">6597 16140 0,'0'-18'15,"0"36"-15,0-18 0,18 35 16,-18 0-16,35 18 15,-17 0-15,-1 18 16,-17-1-16,35 106 16,-35-34-16,18-89 15,-18-1-15,0-16 0,0-19 16,-18-17-16,1 0 16,-1-35-16,1 0 0,-1-18 15,0-18-15,18 1 16,0-18-16,0 17 15,0-17-15,18 17 0,35-52 16,0 88-16,53-1 16,-54 19-16,90 34 15,-90 1-15,1 17 16,-17 18-16,-1 18 0,-17 70 16,-18-53-16,-36 53 15,19-88-15,-54 70 16,53-87-16,-34 17 15,34-36 1,-17-17-16,35-17 16,0-36-1</inkml:trace>
  <inkml:trace contextRef="#ctx0" brushRef="#br0" timeOffset="426070.9495">7391 16863 0,'0'0'15,"35"17"-15,-17-17 0,17-17 16,0-1-16,-17 1 0,17-19 16,-17 1-16,-18 17 0,0-52 15,-18 52-15,-17-17 16,0 17-16,-1 18 15,-34 18 1,34-1-16,19 19 0,-18 34 16,35-34-16,0 17 15,35-1-15,0-34 16,53 0 0,-35-1-16,53-17 15,-53 0-15,0-17 16,-36-1-16</inkml:trace>
  <inkml:trace contextRef="#ctx0" brushRef="#br0" timeOffset="426327.0724">7673 16739 0,'53'0'16,"-106"0"-16,123 0 0,-52 18 15,17 0-15,-17 17 0,17 18 16,-17-36-16,0 19 15,-1-36 1,1 17-16,0-17 16,-18-17-1,0-36 1,0 18-16,0-1 0,0 1 16,0 0-16,-18-36 15,18 53-15,0-34 16</inkml:trace>
  <inkml:trace contextRef="#ctx0" brushRef="#br0" timeOffset="426996.6697">9084 16510 0,'-35'-53'0,"70"106"0,-88-124 16,18 54-16,0-1 15,-1 18-15,1 18 16,0-1-16,17 36 16,18-17-16,18 52 15,-1-53-15,19 0 16,-19 1-16,36 34 16,-35-52-16,17 17 0,-17 0 15,-18-17 1,-18 0-1,0-18-15,-17 0 0,-18 0 16,36 0-16,-1-36 16,18 19-1</inkml:trace>
  <inkml:trace contextRef="#ctx0" brushRef="#br0" timeOffset="427457.1397">9208 16669 0,'17'0'16,"1"0"-1,-1-18-15,1 0 0,0 1 16,17 17-16,-17-18 0,-18 1 16,17-1-1,-34 18-15,-19 0 16,19 0-16,-19 0 15,19 18-15,-18 34 16,17-16-16,18-1 16,0-17-16,18 17 15,17-17-15,35 17 16,-34-17-16,52-18 16,-53 0-16,18-36 15,-53 19-15,0-1 16,0 0-16,-18-35 15,1 36-15,-1-1 16,18 0-16,18 18 16,17-17-1,0 17-15,1 0 16,16 0-16,-16-18 0,17 1 0,-18 17 16,18-18-16,-18 0 0,18-17 15,-35 35 1,-18-18-16,-18 18 15,0 0-15,1-17 0</inkml:trace>
  <inkml:trace contextRef="#ctx0" brushRef="#br0" timeOffset="427634.4152">9684 16316 0,'-18'88'15,"18"-35"-15,0 53 16,0-36-16,53 36 16,-18-17-1,36-19 1,-53-52-16</inkml:trace>
  <inkml:trace contextRef="#ctx0" brushRef="#br0" timeOffset="430682.0711">10989 16633 0,'35'0'15,"-17"0"-15,17-17 0,36-1 16,-18 1-16,0-1 16,35-17-16,-71 35 15,36-18-15</inkml:trace>
  <inkml:trace contextRef="#ctx0" brushRef="#br0" timeOffset="430848.1255">11148 16404 0,'0'0'0,"17"35"0,-17 1 15,36 17 1,-19-18-16,1 0 0,0 0 15,-1 36-15,19-18 16,-36-35-16</inkml:trace>
  <inkml:trace contextRef="#ctx0" brushRef="#br0" timeOffset="431449.7137">12453 16316 0,'35'-35'16,"-70"70"-16,88-106 0,-35 54 0,-18-36 16,-18 18-16,0 17 15,-17 0-15,-53 18 16,35 0-16,-71 53 16,72-35-16,-37 70 15,72-53-15,34 54 16,19-54-16,17 0 15,88 18-15,-71-18 16,18-17-16,-17 0 16,-18-1-16,0 1 0,0 17 15,-53-17-15,-36-1 16,-16 1-16,-54 0 16,53-1-16,-53-17 15,71 0-15,-1 0 16,36-17-16,0-19 15</inkml:trace>
  <inkml:trace contextRef="#ctx0" brushRef="#br0" timeOffset="431609.9851">12823 16528 0,'0'53'0,"0"-106"0,0 123 16,0-35-16,18 18 15,0-35-15,17 17 16,-17-35-16,17 0 0,0-17 16</inkml:trace>
  <inkml:trace contextRef="#ctx0" brushRef="#br0" timeOffset="431716.9353">12841 16298 0,'0'0'0,"18"0"0</inkml:trace>
  <inkml:trace contextRef="#ctx0" brushRef="#br0" timeOffset="432293.9146">13035 16704 0,'0'0'15,"18"0"-15,-18-18 0,17-17 16,-17 0-16,18 17 16,-18-17-16,18 35 15,-18 18 1,17 17-16,1-18 16,0 36-16,-18-35 15,53 0 1,-18-1-16,-18-17 15,1 0-15,17-17 16,-17-1-16,-18-17 16,-18-1-1,1 36-15,-1 0 16,0 18-16,-17 17 16,35 1-16,0-1 15,0-17-15,18-1 16,17 19-16,0-36 15,-17 0-15,35-36 16,-35 36-16,-1-35 16,-17 17-1,0 36 1,0 70 0,18-35-16,17 53 15,-17-53-15,17 53 16,-35-71-1,0 18-15,0-36 16,-18-17-16,1 0 0,-19 0 16,-34-17-1,35-1-15,-18 1 0,17-19 0,1 19 16,-35-36 0,52 17-16,0 1 0,18 0 15,0 0-15</inkml:trace>
  <inkml:trace contextRef="#ctx0" brushRef="#br0" timeOffset="432533.084">13370 16140 0,'18'17'16,"-18"19"-16,18 16 0,34 54 16,-34-35-16,17-18 15,1 70-15,-19-70 16,-17 0-16,18 0 0,0-18 16,-1 18-16</inkml:trace>
  <inkml:trace contextRef="#ctx0" brushRef="#br0" timeOffset="432793.7664">13741 16722 0,'0'0'16,"35"-18"-16,-17 0 0,-1 1 0,1 17 16,-18-36-1,0 19-15,-18-1 0,1 18 16,-19-17-1,19 34-15,-1 1 0,0-1 16,1 1-16,17 35 16,17-18-16,19-17 15,-1 0-15,18-1 0,0-17 16,35 0-16,-35-17 16,-18-1-16,-17 0 0,-1 1 15</inkml:trace>
  <inkml:trace contextRef="#ctx0" brushRef="#br0" timeOffset="433290.2136">14676 16510 0,'35'0'16,"-18"18"-16,36 17 16,-35 0-16,0-17 15,-1 17-15,-17 0 0,0-17 16,0 17-16,0-17 16,-17-36-1,17 1-15,0-1 16,0-35-16,0 18 15,0 0-15,17 17 16,1 0-16,0 18 0,17 0 16,-17 18-16,17 52 15,-35-34-15,17 34 16,1-52-16,0 17 16,-18 1-16,17-19 0,1-17 15</inkml:trace>
  <inkml:trace contextRef="#ctx0" brushRef="#br0" timeOffset="433628.2419">15205 16598 0,'0'0'16,"0"18"-16,0-1 0,0 19 15,0-19-15,17 1 0,1 0 16,0-1-16,-1-17 15,1 0-15,0 0 16,-1 0-16,-17-17 16,0-19-1,0 19-15,-17-1 16,-1 0-16,18 1 16,0 34-1,0 1-15,18 0 16,-1-1-16,1 19 15,-1-19-15,1-17 16,0 0-16,-1 0 16,1 0-16,-18-17 15,0-1-15,-18 0 0</inkml:trace>
  <inkml:trace contextRef="#ctx0" brushRef="#br0" timeOffset="434136.0716">15434 16087 0,'0'17'0,"18"19"15,-1 17-15,36 35 16,-35-18-16,17 54 15,-35-71 1,18 0-16,-1-18 0,-17 18 16,0-36-16,0-52 31,18-18-15,0 36-1,-1-1-15,1-17 16,0 35-16,-1 0 15,1 0-15,0 17 0,-18 19 16,0-19-16,0 1 16,0-1-16,0 1 0,0 0 15,0-1 1,0 1-16,17-18 16,1 0-1,-18-18 1,17 1-1,-17-1 1,0 36 0,18-18-16,-18 17 15,0 1 1</inkml:trace>
  <inkml:trace contextRef="#ctx0" brushRef="#br0" timeOffset="434425.3868">15487 16633 0,'0'0'16,"18"0"15,-1 18-15,-17 0 0,18-18-16,-18 17 15,0 1-15</inkml:trace>
  <inkml:trace contextRef="#ctx0" brushRef="#br0" timeOffset="434963.0924">15875 16669 0,'18'0'16,"17"-18"-1,-17 18-15,34-35 16,-34 35-16,0-18 16,-18 1-16,0-1 15,-36 0-15,19 1 16,-36 17-16,35 17 15,-17 1-15,17 0 0,18-1 16,0 1-16,0-1 16,0 1-16,53 17 15,-17-17-15,-1 0 0,0-18 16,18 0-16,-35 0 16,-1 0-1,1 0-15,-18-18 0,-18 0 16,18 1-16,-17 17 15,17-18-15,17 18 32,19 0-17,-19 0-15,19-18 16,-19 1 0,1-1-16,-1 1 0,1-1 15,-18 0-15,18 1 0,-1-1 16,1 0-16,17 36 15,-17 0-15</inkml:trace>
  <inkml:trace contextRef="#ctx0" brushRef="#br0" timeOffset="435792.4578">17233 16757 0,'-17'0'0,"34"-18"15,18 1 1,-17-1-16,35-17 15,-35 17-15,-1 18 0,1-35 16,-18 17 0,-18 1-16,1-1 15,-36 18-15,17 0 16,19 18-16,-18-18 0,17 35 16,-17 0-1,35 18-15,0-35 16,53 17-16,-1-35 15,37 18-15,-54-18 16,36 0-16,-36-18 16,0 0-16,-35 1 31,0-1-31,0 36 31,18-1-31,-1 1 16,19 35-16,-19-35 15,36-1 1,-35 1-16,-1-18 0,1-18 16,-18 1-16,0-19 15,0 1-15,0 17 0,-18-17 16,18 0-16,-17-1 16,17 1-16,0 18 15</inkml:trace>
  <inkml:trace contextRef="#ctx0" brushRef="#br0" timeOffset="436987.9346">17974 16686 0,'0'0'0,"-18"0"15,1 0-15,-1 18 0,0 0 16,1-1-16,17 1 15,17 17 1,1-17-16,17-18 16,-17 0-16,0 0 0,-1-18 15,1-17-15,-36 0 16,1 17-16,17 0 16,-36 1-1,19 17-15,17 17 16,0 1-16,0 0 15,53 17-15,-18-17 16,36-1-16,-36-17 16,18-35-1,-36 17-15,1 1 0,0-1 16,-18-17-16,-18-53 16,0 52-16,-17-70 15,17 54-15,-34-54 16,34 70-16,0 19 15,1-1-15,-19 18 16,36 18-16,0 52 16,18-17-16,17 53 15,-17-53-15,17 0 16,53 35-16,-52-70 16,17 17-16,-18-17 15,18-1-15,-36-17 16,-17-17-16,0-1 15,0-17 1,-17 17 0,17 0-16,-18 1 0,36 34 31,-1 19-15,1-19-16,17 19 15,1-19-15,-19 1 0,1-18 16,-1 0-1,-17-18-15,0 1 16,0-1-16,0-17 16,18 35-16,-18-18 15,0 0-15,18 18 16,-1 0-16,1 0 0,0 18 16,-18 0-16,17-18 15,19 35-15,-19-17 16,1-18-16,17 0 15,-17 0-15,-1 0 16,1-18-16,0 0 16,-18 1-16,-18 17 15,0 0 1,1 0-16,17 17 16,0 1-16,0 0 15,0-1-15,17 1 16,1-18-16,0 0 15,-1 0-15,1 0 0,0 0 16,-18-18-16,17 1 16,-34-1-16,-1 0 15,18 1 1,-18 17 0,36 0-1,35 17 1,-35-17-16,-1 0 15,1 0-15,-18-17 0,17-1 16,1 0-16,-18 1 16,0-1-16,0 1 15,18 17-15,-18-18 16,17 0-16,1 18 16,0 0-16,-1 0 0,19 0 0,-19-17 15,1 17-15,-1 0 16,1 0-16,0 0 0,-36 0 15,0-18 1,1 0 0,-18-35-16</inkml:trace>
  <inkml:trace contextRef="#ctx0" brushRef="#br0" timeOffset="437148.0323">19068 16334 0,'0'0'15,"0"123"-15,0-52 0,0-18 0,0-1 16,35 19-16,-17-53 16,52 17-1,-52-35 1,-1-18-16,-17 1 16</inkml:trace>
  <inkml:trace contextRef="#ctx0" brushRef="#br0" timeOffset="437265.5988">19279 16651 0,'18'35'16,"-36"-70"-16,36 88 0,17-35 15,-17-18-15,0 0 16</inkml:trace>
  <inkml:trace contextRef="#ctx0" brushRef="#br0" timeOffset="437383.4892">19297 16475 0,'18'0'15,"-1"0"-15,1 17 16</inkml:trace>
  <inkml:trace contextRef="#ctx0" brushRef="#br0" timeOffset="437632.1616">19509 16633 0,'0'0'16,"0"36"-16,0-19 15,17 1 1,1-18-16,0 0 0,-1 0 16,18 0-16,1-18 15,-19 1-15,-17-1 0,0 0 16,0-17-16,-17 18 15,-19-19-15,19 36 16,-1 0 0,1 0-16,17 18 15,0 0 1,17-1-16</inkml:trace>
  <inkml:trace contextRef="#ctx0" brushRef="#br0" timeOffset="437833.5108">19667 16704 0,'0'0'15,"18"0"-15,-18-18 16,18-17-16,-1 17 16,1 1-16,17-18 15,0 17-15,-17 18 0,0 0 16,17 0 0,-35 18-16,18-1 0,-18 18 15,17 1-15,-17-19 16,0 19-16,18-36 15,-36 17-15</inkml:trace>
  <inkml:trace contextRef="#ctx0" brushRef="#br0" timeOffset="439157.4284">14146 17445 0,'18'0'31,"0"-35"-15,-1-18-16,-17 35 16,18-17-16,0-36 15,-18 54-15,17-19 16,-17 19-16,18-1 0,0 18 15,-18 18 1,17-1-16,1 1 16,17 35-16,0-18 15,-17 0-15,17-17 16,1 17-16,-1-17 0,18 17 16,-36-17-16</inkml:trace>
  <inkml:trace contextRef="#ctx0" brushRef="#br0" timeOffset="439507.4715">13935 18027 0,'0'0'15,"-18"-18"1,0-17 0,18 0-16,-17-36 15,17 36-15,0-36 16,0 54-16,17-19 15,1 36 1,0 18 0,17 17-16,-17-17 15,17 0-15,-17 17 0,-1-17 16</inkml:trace>
  <inkml:trace contextRef="#ctx0" brushRef="#br0" timeOffset="440263.5735">14164 17956 0,'18'0'15,"-36"0"-15,53 0 16,1-35-16,-19 17 16,19 1-1,-36-1-15,-18 1 16,0 17-16,1 0 0,-1 0 15,-17 17-15,17-17 16,0 35-16,1-17 0,17 0 16,0 17-16,17 18 15,19-35-15,-1-1 16,0-17-16,1 0 0,52 0 16,-53 0-16,0-17 15,1 17-15,-19-18 16,-17 0-16,0 1 15,-17 17-15,17-18 16,-36 18-16,19 18 16,-1-1-16,18 19 15,18-19 1,-1 1-16,1-18 16,17 0-1,-17-18-15,-1 18 16,-17-17-16,0-1 15,0 0-15,0 1 16,-17 17-16,34 17 31,-17 1-15,36 0-16,-19-1 16,1-17-16,0 0 0,-1 0 15,19-17 1,-19-1-16,1 0 15,-18 1-15,0-1 0,0-35 16,0 18-16,0 17 16,-18-17-16,18 0 0,-35-36 15,17 36-15,1-53 16,-1 52-16,0-17 16,1 53-16,17 36 15,0-1-15,0 18 16,17 17-16,-17-17 0,18 18 15,17-18-15,1 0 0,34 17 16,-17-34 0,18-1-16,-36-35 15,18 18-15</inkml:trace>
  <inkml:trace contextRef="#ctx0" brushRef="#br0" timeOffset="442015.9106">20726 16880 0,'0'71'16,"0"-142"-16,0 177 0,17-88 15,1 0 1,0-36-16,-1 0 16,-17-52-16,18 34 15,-18-52-15,0 53 16,0 0 0,0 17-16,18 53 15,-1 54 1,1-54-16,-18 0 15,35 36-15,-17-54 16,-1 1 0,1-36-1,-18 1-15,0-1 16,18 0-16,-1 1 0,-17-1 16,18 0-16,0 18 15,-1-17-15,18 34 16,-17 1-16,17 0 15,1-18 1,-1 17-16,-17-34 16,-1-1-16,1-17 15,-18 17-15,0-17 16,0 17-16,-18 1 0,1 17 16,-19-18-1,19 18-15,-19 35 16,19-17-16,17 35 15,0-36-15,17 1 16,1-18-16,17 0 0,1 18 16,-1-18-16,-17-18 0,17 18 15,-18 0-15,-17-18 0,18 1 16,-18-1-16,0 1 16,0-19-16,-18 19 0,18-19 15,0 19-15,0-1 16,36 18-1,-19-18-15,19 18 0,-1-17 16,0 17-16,0-18 0,36 0 16,-53 1-16,-1 17 15,1-18-15,-18 1 0,-18-1 16</inkml:trace>
  <inkml:trace contextRef="#ctx0" brushRef="#br0" timeOffset="442420.6978">21502 16528 0,'0'0'16,"35"88"-16,-35-53 0,35 36 16,-17-54-16,0 1 15,-1 0-15,-17-1 0,18-17 16,-18-17 15,18 17-15,-1 0-1,1 0 1,-18-18 0,0 0-1,0 1 1,-18-1-16,1 0 15,17 1-15,0-1 16,17 0 0,1 1-16,17 17 15,-17 0-15,17 17 16,-17-17-16,17 18 16,-17-18-16,-1 18 15</inkml:trace>
  <inkml:trace contextRef="#ctx0" brushRef="#br0" timeOffset="442560.3478">21925 16686 0,'18'18'16,"-36"-36"-16,36 54 0,-1-36 0,1 0 16,0 0-16,-1 0 15,-17-18 1</inkml:trace>
  <inkml:trace contextRef="#ctx0" brushRef="#br0" timeOffset="442860.2696">22260 16598 0,'0'0'0,"-17"35"0,17-17 15,17 0-15,-17-1 16,18 1-16,0 0 0,34-18 15,-16 0-15,-1 0 16,-17 0-16,-1 0 16,-34-18-16</inkml:trace>
  <inkml:trace contextRef="#ctx0" brushRef="#br0" timeOffset="443476.9833">21908 16633 0,'0'0'0,"0"18"15,17 17 1,-17-17-16,18 0 0,-1 17 15,1-17-15,-18-1 16,0 1-16,18-18 16</inkml:trace>
  <inkml:trace contextRef="#ctx0" brushRef="#br0" timeOffset="443627.6507">21943 16387 0,'0'-18'16,"17"18"-1,1 18 1</inkml:trace>
  <inkml:trace contextRef="#ctx0" brushRef="#br0" timeOffset="443945.9036">22419 16510 0,'0'0'15,"0"-18"1,-18 1 0,-17 17-16,0 17 15,17 1-15,-17 17 16,17 1-16,18 16 16,0-34-16,18 0 15,-18-1-15,35 19 16,-35-19-1</inkml:trace>
  <inkml:trace contextRef="#ctx0" brushRef="#br0" timeOffset="444701.5485">21731 16633 0,'0'18'47,"0"0"-47,0-1 16,0 1-16,18 35 16,-18-35-1,17 35-15,-17-36 16,18 1-16,-18-1 0,0 1 15</inkml:trace>
  <inkml:trace contextRef="#ctx0" brushRef="#br0" timeOffset="454395.5355">6809 17410 0,'17'17'16,"-17"1"-16,18-18 15,0 0-15,17 0 16,-18 0-16,19 0 16,-19 0-16,19 0 0,-1 0 0,35 0 15,19-18 1,-36 18-16,0 0 15,70 0-15,-70-17 16,17 17-16,72 0 16,-72 0-16,1-18 0,17 18 15,71-18 1,17 18-16,-88 0 16,0-17-16,106 17 15,0-18-15,-105 18 16,16 0-16,90 0 15,-107 0-15,18 0 16,193 0 0,-105 0-16,18 0 15,-124 0-15,124 0 16,-106 0-16,0 0 16,-1 0-16,1 0 15,0-18-15,18 18 0,105-17 16,-123 17-16,123-18 15,-123 18-15,123-18 16,-141 18-16,18 0 16,106 0-16,-124 0 15,18 0-15,0 0 0,88 0 16,-88-17-16,88 17 16,-106-18-1,18 18-15,88-17 16,-18 17-16,-88-18 15,0 18-15,1-18 0,-19 18 16,89-17 0,-71 17-16,53-18 15,-53 18-15,71 0 16,0-18-16,-88 18 16,-1 0-16,89-17 15,-89 17-15,71-18 16,-70 18-16,53 0 15,-54 0-15,36 0 16,-36 0-16,36 0 16,-53 0-16,18 0 15,35-18-15,-36 18 16,-17 0-16,0 0 16,70 0-16,-70 0 15,71 0-15,-54 0 16,1 0-16,-18 18 0,17-18 15,72 0-15,-72 0 16,1 0 0,-1 0-16,1 0 0,70 0 15,-71 0-15,89-18 16,-71 18-16,-17 0 0,105 0 16,-87 0-16,16 0 15,72 0 1,-71 0-16,-18 0 0,18 0 15,-18 0-15,123 0 16,-122 0-16,16 0 0,19 0 16,88 0-16,-107 18 15,19-18-15,-18 0 16,17 0-16,1 18 0,105-18 16,-106 0-16,1 0 15,-1 0-15,142 0 16,-124 0-16,-17 0 15,-1 0-15,18 0 0,-35 0 16,17 0-16,72 0 16,-107 0-16,35-18 15,-70 18-15,18 0 16</inkml:trace>
  <inkml:trace contextRef="#ctx0" brushRef="#br0" timeOffset="455986.2752">17657 17639 0,'0'0'15,"-36"-35"-15,19 35 0,-19-18 16,-34 18-1,35 0-15,-18 35 16,17-17-16,1 35 16,35-36-16,0 54 15,18-36-15,35 18 16,-18-18-16,0-17 16,-17 0-16,35 17 15,-36-17-15,-34-18 16,-19 0-1,1 0-15,-18 0 16,18 0-16,17 0 16,1 0-16</inkml:trace>
  <inkml:trace contextRef="#ctx0" brushRef="#br0" timeOffset="456350.989">17815 18045 0,'0'0'16,"36"123"-16,-36-52 0,17-1 15,18 71-15,-35-88 16,36 18-16,-36-54 16,0 1-16,0-36 15,-18-17-15,-17-35 16,0 17-16,-1-71 15,19 71-15,-19-88 16,36 71-16,53-36 16,-17 70-1,69 19-15,-69-1 16,-1 36-16,18-1 16,-35 36-16,-36-17 15,-17-1-15,-1-17 16,-17-1-16,-35 19 15,35-36-15,-17-18 16,52 0-16,0-17 16</inkml:trace>
  <inkml:trace contextRef="#ctx0" brushRef="#br0" timeOffset="456680.8404">18168 17992 0,'0'0'0,"18"0"0,-1 17 15,54-34-15,-36 17 16,36-53-16,-36 35 16,-17-17-16,-18 17 0,0 1 15,-18-19 1,0 19-16,-52 17 15,35 0-15,-36 53 16,36-36-16,17 18 16,18 1-16,0-19 0,0 19 15,18-19-15,-1 19 0,19-36 16,17 17-16,-18-17 0,18 0 16,35 0-16,-35-17 15,-18-1-15</inkml:trace>
  <inkml:trace contextRef="#ctx0" brushRef="#br0" timeOffset="457246.8783">18609 17956 0,'0'0'15,"18"0"-15,-1 0 16,1 0-16,17-17 15,-17-1-15,17 0 16,-35 1-16,-17 17 16,-1 0-16,-17 0 15,17 17 1,0 1-16,18 0 16,0-1-16,0 1 0,36 0 15,-19-1-15,1-17 16,17 0-16,-17 0 0,-1 0 15,1-17-15,0 17 0,-1 0 16,-17-18 0,0 36 15,36 17-15,-19-17-16,19-18 15,-1 0 1,-18-18-16,1 0 0,0-17 15,-1 0-15,19-53 16,-36 35-16,0-36 16,-18 37-16,0-1 15,-17-36-15,0 19 16,17 52-16,1 18 16,-1 18-16,0 70 15,18-17-15,0 52 16,18-70-16,0 0 0,17 0 15,0-18-15,36 18 16,-18-53-16,-36 0 16,18 0-16,-17 0 0,0-18 15</inkml:trace>
  <inkml:trace contextRef="#ctx0" brushRef="#br0" timeOffset="458019.7123">20214 17798 0,'0'0'16,"18"0"-16,-18 17 0,17 19 15,-17-1 1,18 0-16,0 0 0,-1 18 15,1-35-15,35 17 16,-18-17-16,36-36 16,-36 1-16,18-36 15,-35 17-15,-18 19 16,17-19-16,-17 1 0,0-18 16,-17 36-16,-1 34 15,18 36 1,0 0-16,18-35 15,-18 17-15,53 36 16,-36-54-16,18 1 16,-17-18-16,17 18 0,1-18 15,-19 0-15,1 0 16,0 0-16,-1 35 16,1 18-1,-1 0-15,1-18 16,0 35-16,-18-52 15,0 17-15,17-35 0,-17 18 16,0-36-16,-17-52 16,17 17-16,-36-71 15,19 72 1,-1-19-16,1-70 16,34 70-16,18-35 15,1 89-15,-1 17 0,18 0 16,-18 17-16,0 1 0,1 53 15,-36-54-15,-18 54 16,-17-54 0,-36 19-16,18-36 15,18 0-15,0 0 0,0-18 16,-1-35-16</inkml:trace>
  <inkml:trace contextRef="#ctx0" brushRef="#br0" timeOffset="459521.3367">22296 17780 0,'0'18'15,"17"17"-15,1 0 16,-1 18-16,1-18 16,-18-17-16,18 0 0,-18-1 15,0 1-15,17-36 16,-17 1 0</inkml:trace>
  <inkml:trace contextRef="#ctx0" brushRef="#br0" timeOffset="459661.2357">22313 17551 0,'18'0'32,"-1"0"-32</inkml:trace>
  <inkml:trace contextRef="#ctx0" brushRef="#br0" timeOffset="459826.8923">22525 17727 0,'88'0'0,"-176"0"0,211-18 15,-34-17-15,-37 35 16,-16-17-16,-19-1 0,1 0 15</inkml:trace>
  <inkml:trace contextRef="#ctx0" brushRef="#br0" timeOffset="460011.4286">22666 17480 0,'0'0'0,"18"35"15,-18 36-15,0 35 16,0-53-16,0 0 0,0 0 16,0-1-16,0-16 0,0-1 15,0-17-15,17-1 16</inkml:trace>
  <inkml:trace contextRef="#ctx0" brushRef="#br0" timeOffset="460617.2127">22860 17868 0,'0'0'16,"35"0"-16,-17 0 0,52-17 16,-52-1-16,17 0 0,-17 1 15,0-19-15,-18 19 16,0-19-16,-18 36 15,-35-17-15,35 34 16,-17 19-16,18-1 16,-1 36-1,18-36-15,0 18 16,35-18-16,-17-35 0,17 18 16,18-18-16,-18 0 15,-17-18-15,-18 0 16,18 1-16,-18-1 0,0 0 15,0-17-15,0 18 0,0-19 16,0 19-16,17 17 16,19 0-1,-1 17-15,-18 1 16,1-18-16,0 18 0,17-1 16,-17 1-16,-1-18 15,1 0-15,0 0 0,-18-18 31,0 1-31,-18 34 16,0 1 0,1 35-1,17-36-15,0 1 16,0 0-16,17-1 16,1 1-16,0-18 15,-1 0-15,1 0 0,-18-18 16,17 18-16,-17-17 15,0-1-15,0 0 16,0 1-16</inkml:trace>
  <inkml:trace contextRef="#ctx0" brushRef="#br0" timeOffset="460918.3504">23442 17780 0,'0'35'0,"18"-17"16,-1 17 0,1-17-16,0-1 0,-1 1 0,19 0 15,-19-18-15,1 17 16,-1-17 0,-34 0-1</inkml:trace>
  <inkml:trace contextRef="#ctx0" brushRef="#br0" timeOffset="461123.5605">23583 17815 0,'0'0'16,"35"0"-16,1 0 15,-19 0-15,72-17 16,-54-1-16,18-17 16,-36 35-16,-17-18 0,18 0 15,-36 1-15</inkml:trace>
  <inkml:trace contextRef="#ctx0" brushRef="#br0" timeOffset="461279.0589">23707 17480 0,'0'0'0,"17"71"16,1-36-16,-18 18 0,35 53 16,-17-53-16,0 35 15,-18-53 1,0-17-16,17 17 16,-17-17-16</inkml:trace>
  <inkml:trace contextRef="#ctx0" brushRef="#br0" timeOffset="461446.7048">23971 17903 0,'0'0'0,"18"36"16,0-19-16,-1-17 15,1 0 1,-18-17-16,0-1 15</inkml:trace>
  <inkml:trace contextRef="#ctx0" brushRef="#br0" timeOffset="462191.799">24077 17886 0,'18'0'16,"-1"0"-1,1-18-15,-18 1 16,18-1-16,-18-17 15,0 17-15,17 18 16,1 18 0,0-1-1,-1 19 1,1-19-16,35 18 16,-36-17-16,19 0 15,-19-1-15,1-17 16,0-17-1,-1-1-15,-17-35 16,0 36-16,0-1 16,-17 18-1,17 35 1,0-17-16,-18 17 16,36-17-1,-18 17-15,17-35 16,1 0-1,0 0-15,-1-18 0,-17 1 0,35-19 16,-35 19 0,0-1-16,0 1 0,18 17 15,-18 17 1,0 36-16,18 0 16,-1 71-16,1-54 15,17-17-15,-17 18 16,0-36-16,17 53 15,-18-53-15,-17-17 0,-17 0 16,-1-18 0,-35-53-16,36 35 15,-1-17-15,-17-53 16,17 35-16,0 0 16,1-18-16,17 18 0,0-53 15,0 71-15,17 0 16,-17 17-16</inkml:trace>
  <inkml:trace contextRef="#ctx0" brushRef="#br0" timeOffset="462335.9606">24095 17304 0,'17'0'16</inkml:trace>
  <inkml:trace contextRef="#ctx0" brushRef="#br0" timeOffset="464599.5701">7020 8149 0,'0'-17'16,"18"-1"-16,0 0 16,52-35-1,-35 36-15,71-36 16,-53 35-16,18 18 0,-1 0 15,71 0-15,18 53 16,-88-35-16,70 70 16,-71-35-1,36 53-15,-71-53 16,36 52-16,-53-52 16,-18 53-16,0-53 15,-18-18-15,0 18 16,-17 0-16,-35 18 15,17-18-15,-71 0 16,36-18-16,-53 0 16,53-35-16,-53 18 15,70-18-15,-70-18 16,88 18-16,-53-18 16,53 18-16,-17 0 15,52 0-15,-17-17 16,17 17-16,18-18 15,-18 1-15,36-1 16,-18 0-16</inkml:trace>
  <inkml:trace contextRef="#ctx0" brushRef="#br0" timeOffset="464950.5195">7355 8520 0,'-17'17'32,"-54"19"-32,36-19 15,0 1-15,-54 35 16,37-36-16,16 1 0,1 0 15,0 17-15,-18 0 16,53-17-16,-18 17 0,36 18 16,17 0-1,-17-18-15,70 53 16,-35-52-16,0-1 0,53 18 16,-71-18-16,53 0 15,-70-17 1,-1 17-16,1-17 0,0 0 15,-18-1-15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9T22:50:50.28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9807 5098 0,'18'-18'15,"0"0"1,-1 1-16,18-1 15,36-70 1,52-71-16,-34 36 16,-19 17-1,-52 71-15,-1-1 16,1-34-16,0 34 16,-36 19-16,0 17 15</inkml:trace>
  <inkml:trace contextRef="#ctx0" brushRef="#br0" timeOffset="254.6817">9596 4992 0,'0'88'16,"0"-176"-16,-18 229 0,18-106 0,35 0 16,0-35-16,1 18 15,-1-18-15,36-18 0,34-17 16,-34 0-16,35-18 16,-71 35-16,18 1 15,-35-1-15</inkml:trace>
  <inkml:trace contextRef="#ctx0" brushRef="#br0" timeOffset="756.5885">15064 5080 0,'0'0'0,"17"0"16,1-18 15,17-52-31,0 17 16,1 0-16,-1 0 15,18-35-15,-18 35 16,18-18 0,-35 54-16,-1-1 0,-17 0 15,-17 18-15</inkml:trace>
  <inkml:trace contextRef="#ctx0" brushRef="#br0" timeOffset="989.1119">14993 4780 0,'0'0'15,"-18"106"-15,1-35 0,-1 52 16,1-70-16,17-18 0,0 0 16,17-17-16,71-18 15,-35 0-15,71-53 16,-54 18-16,36-36 16</inkml:trace>
  <inkml:trace contextRef="#ctx0" brushRef="#br0" timeOffset="1568.735">19544 5203 0,'18'-35'0,"-36"70"0,53-87 16,18-19-1,-18 18-15,1 0 0,-1 0 16,0 0-16,-17 0 0,35-35 15,-36 71-15,36-36 16,-35 35-16,0 0 16,-18 1-16</inkml:trace>
  <inkml:trace contextRef="#ctx0" brushRef="#br0" timeOffset="1830.7525">19526 4780 0,'0'0'0,"-17"18"15,-1 35-15,18 0 16,-35 35 0,35 0-16,0-53 0,0 18 15,17 0 1,19-18-16,-19-17 0,19-18 15,-19 18-15,18-18 0,1 0 16,-1-18-16,0 0 0,36-17 16,-54 0-1,19 17-15</inkml:trace>
  <inkml:trace contextRef="#ctx0" brushRef="#br0" timeOffset="2392.1508">24430 5274 0,'0'-18'15,"0"1"1,18-1 0,-1 0-16,1-17 0,70-53 15,-53 35-15,18 0 16,35-53-16,-35-17 16,-17 88-16,-19-1 15,1 1-15,-18 0 16</inkml:trace>
  <inkml:trace contextRef="#ctx0" brushRef="#br0" timeOffset="2687.5411">24324 4886 0,'0'0'0,"0"18"0,0-1 0,0 19 16,0 34-1,0-35-15,-18 54 16,1-54-16,17-18 0,17 1 16,1 17-16,17-35 15,1 0-15,-1 0 0,18 0 16,0-17-16,53-19 15,-54 19-15,-16 17 16,-1-18-16,0 1 0,-17-1 16</inkml:trace>
  <inkml:trace contextRef="#ctx0" brushRef="#br0" timeOffset="14582.9194">9190 8026 0,'0'-18'16,"35"18"31,53 0-32,-17 0-15,17 0 0,0 0 16,18 0-16,0 0 0,17 0 15,-17 18-15,124-1 16,-142-17-16,0 18 0,53 0 16,-88-18-1,0 0-15</inkml:trace>
  <inkml:trace contextRef="#ctx0" brushRef="#br0" timeOffset="58482.9761">29475 3845 0,'-18'-17'16,"0"-1"-16,1 18 16,-19 0-16,-52 0 15,35 0-15,-53 0 16,54 18-16,-19-18 16,-52 35-16,52-35 15,18 0-15,-106 35 16,124-17-16,-18-1 15,18 1-15,17-18 16,1 35 0,17-17-16,0 0 0,0 35 15,0-18-15,17 0 16,-17 0-16,18 54 16,-18-36-16,17 17 15,-17-17-15,36 88 16,-19-88-16,1 18 0,0-18 0,17 52 15,-17-52 1,-18-17-16,17 34 16,-17-35-16,18-17 15,-18 0-15,0-1 0,0 1 16,-18 0-16,18-1 0,-17-17 16</inkml:trace>
  <inkml:trace contextRef="#ctx0" brushRef="#br0" timeOffset="58810.7825">28275 5062 0,'35'71'0,"-70"-142"0,70 177 16,-17-71-16,17 18 16,1-35-16,-1 35 15,0-53-15,0 0 16,1 0-16,-1 0 0,53-35 16,-35-1-16,53-52 15,-53 53-15,0 0 16,17-36-16,-52 36 15,17 17-15,-17-17 16,0 35-16</inkml:trace>
  <inkml:trace contextRef="#ctx0" brushRef="#br0" timeOffset="68136.4612">29933 9648 0,'0'-17'0,"-17"17"16,-1 0-16,0-18 15,1 18 1,-19-17-1,19-1-15,-19 0 0,-16 1 16,-1 17-16,0-18 0,-106 0 16,71 1-16,-124-1 15,89 18-15,-1-18 16,1 18-16,-18 0 16,-1 0-16,1 0 0,0 18 0,-123 0 15,140-18 1,1 35-16,17-17 0,-18-1 15,19 19-15,16-1 0,-16 0 16,-72 36-16,89-36 16,17 0-16,18 1 0,1-1 15,-19 35 1,53-34-16,18-1 0,0 53 16,18-35-16,35 35 15,0-35-15,88 35 16,-53-52-16,124 52 15,-106-53 1,158 18-16,-123-18 16,18-17-16,17 0 0,230-1 15,-194-17-15,0 0 16,-1 0-16,1-17 0,-18 17 16,159-18-16,-195 0 15,142-17 1,-194 0-16,88-36 15,-141 36-15,-18-18 0,1 0 16,-36-70-16,-18 70 16,-17 0-16,-36-18 15,-17 18-15,-18-17 16,-17 17-16,-1 0 0,1-18 0,-1 36 16,18-18-16,-123-17 15,141 34-15,0 19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9T22:58:29.933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11977 2399 0,'-18'-18'16,"1"18"0,-1 0-16,0 18 15,1 0-15,-1-1 16,0 18-16,1-17 16,-1 17-16,0 18 15,1 0-15,-1-18 0,1 1 16,-1 17-16,0 0 0,18-18 15,-17 53 1,17-53-16,17 18 16,-17-17-16,0-19 15,0 1-15,0-1 0,0 1 0,0 0 16,18-18 15,-18-18-15,0 0-16</inkml:trace>
  <inkml:trace contextRef="#ctx0" brushRef="#br0" timeOffset="327.598">11483 2875 0,'0'0'16,"0"18"-16,18 35 16,-1-18-16,-17 0 15,18-17-15,-1 17 0,19 36 16,-36-54-16,17 19 16,19-1-1,-19-35-15,1 18 0,0-18 16,-1 0-16,36-18 15,-18 0-15,1 1 0,-1-19 16,0 19-16,36-19 16,-54 19-16,1 17 15,-18 17 1</inkml:trace>
  <inkml:trace contextRef="#ctx0" brushRef="#br0" timeOffset="11938.7538">17780 3210 0,'0'18'0,"-18"-18"16,1 0 15,34 0-16,-17-18 1,0-17 0,18 17-16,-18 1 15,0-19-15,18 19 16,-18-36-16,17 18 0,1-18 0,0 17 16,17-69-16,0 52 15,-17 17-15,-1 1 0,1 0 16,0 0-16,-1-18 15,1 35-15,-18 0 16,18 1-16,-36 17 16,0 0-1</inkml:trace>
  <inkml:trace contextRef="#ctx0" brushRef="#br0" timeOffset="12317.6546">17445 2963 0,'18'0'16,"-18"18"-16,0 0 15,17 17-15,-17-17 16,18 17-16,-18 0 0,17 18 16,1-35-16,0-1 15,-1 1-15,1 0 0,17-18 16,1 0-16,52-18 15,-35 0-15,0-17 0,-1 17 16,54-35 0,-53 36-16,-35-1 0,17 1 15</inkml:trace>
  <inkml:trace contextRef="#ctx0" brushRef="#br0" timeOffset="18551.1652">17180 5768 0,'0'-18'32,"18"18"-17,35-17 1,-18 17-16,71 0 16,-53 0-16,17 0 15,1 0-15,105 0 16,-70 17-16,0-17 0,-18 0 15,124 0 1,-124 0-16,-17 0 0,-1-17 16,-17 17-16,-18 0 15</inkml:trace>
  <inkml:trace contextRef="#ctx0" brushRef="#br0" timeOffset="19531.2164">17057 6950 0,'35'0'0,"-17"0"16,140 0 0,1 0-1,-53-18-15,123 0 16,1 1-16,-142 17 0,0 0 15,-17 0-15,52 0 16</inkml:trace>
  <inkml:trace contextRef="#ctx0" brushRef="#br0" timeOffset="20948.144">16704 8167 0,'-18'0'16,"36"0"0,17 0-1,36 0-15,-18-18 16,88 18 0,-35 0-16,0-17 15,17 17-15,1-18 0,175 0 16,-140 18-16,0 0 15,17 0-15,1 0 0,140 0 16,-158 0-16,123 0 16,-158 0-16,34 0 15,-105 0-15,-17 0 16</inkml:trace>
  <inkml:trace contextRef="#ctx0" brushRef="#br0" timeOffset="28883.7365">2205 9490 0,'-18'-18'0,"-17"18"16,17 0-16,-35 18 15,36-1-15,-19 36 16,36 0-16,-17 35 16,17-35-16,17 36 15,1-37-15,35 19 16,-18-53-16,54 17 16,-37-35-16,54-18 15,-70 1 1,34-36-16,-52 17 15</inkml:trace>
  <inkml:trace contextRef="#ctx0" brushRef="#br0" timeOffset="29135.1539">2540 9737 0,'0'0'0,"-18"17"0,1 1 0,17 0 16,-18-1-16,18 1 15,35 17-15,1-17 16,-19-1-16,19-17 0,52 0 15,-53 0-15,-17-17 16,17-1-16,0 1 16,-35-1-16,0-17 15,-17 17-15,-36-17 16,17 17-16,-34 0 16,35 1-16,-18 17 15,35 0-15,18 35 16,18-35-1</inkml:trace>
  <inkml:trace contextRef="#ctx0" brushRef="#br0" timeOffset="29421.6759">3034 9596 0,'0'0'16,"-35"-18"-16,17 18 0,-17 0 15,17 0-15,0 0 0,1 18 0,17-1 16,0 18 0,17-17-16,54 35 15,17-18 1,-53-17-16,1 0 0,17 17 16,-36-35-16,-17 18 15,0-1-15,-17-17 16,-36 18-1,17-1-15,-16-17 16,34-17-16,0 17 16,1-18-16</inkml:trace>
  <inkml:trace contextRef="#ctx0" brushRef="#br0" timeOffset="29584.634">3334 9719 0,'70'0'0,"-140"0"16,176 0-16,-53-35 16,-18 17-16,0 0 15,-17 1-15,-1 17 0,-17-18 0,0 1 16,0-1-16,0 0 16</inkml:trace>
  <inkml:trace contextRef="#ctx0" brushRef="#br0" timeOffset="29802.8335">3440 9278 0,'0'35'15,"0"-70"-15,0 106 0,0 17 0,0-35 16,17 35 0,1-35-16,0 53 15,-1-71-15,36 36 16,-18-36-16,18 0 15,-17-35-15,34 0 16,-35-18-16,1 1 16</inkml:trace>
  <inkml:trace contextRef="#ctx0" brushRef="#br0" timeOffset="31410.825">4374 9454 0,'18'0'32,"0"0"-32,-1 0 0,72-17 15,-37-1-15,-16 18 16,-1 0-16,36 0 15,-36 0-15,-17 18 16,-18-1-16</inkml:trace>
  <inkml:trace contextRef="#ctx0" brushRef="#br0" timeOffset="31542.3026">4498 9648 0,'70'0'15,"-140"0"-15,176-17 0,-18-1 16,-53 18-16,1 0 0,-19 0 16</inkml:trace>
  <inkml:trace contextRef="#ctx0" brushRef="#br0" timeOffset="32231.6625">5874 9507 0,'0'0'16,"0"-17"-16,0-1 15,-18-17-15,0 17 0,1 1 16,-1-1-16,-17 18 0,-36 0 16,36 18-16,0-1 15,-18 1-15,18 17 0,17 18 16,-17-18-16,35 1 0,0-1 15,0 35-15,35-34 16,0-19-16,1 1 0,16 0 16,1-18-16,53-18 15,-53 0-15,-18-17 16,18-18-16,-53 18 0,0 0 16,0-1-16,-17 1 15,-19-18-15,1 35 16,0 1-16,17 17 15,1 0-15,-1 17 16,18 1-16,35 53 16,-17-54-16,17 19 15,36 16-15,-18-34 16,-18 0-16,0-18 0,0 17 16,18-17-16,-35 0 15</inkml:trace>
  <inkml:trace contextRef="#ctx0" brushRef="#br0" timeOffset="32504.2578">6403 9331 0,'-35'0'15,"70"0"-15,-106 18 0,36-1 0,-35 36 16,52-18 0,-17 36-16,35-53 15,0 17-15,0-17 16,17-1-16,1 1 0,17-1 16,0-17-16,18 18 0,18-18 15,-36 0-15,18 0 16,-35 0-16</inkml:trace>
  <inkml:trace contextRef="#ctx0" brushRef="#br0" timeOffset="32844.5423">6879 9331 0,'-35'0'16,"70"0"-16,-88 0 0,0 18 16,36-1-16,-19 1 15,1 35 1,18-18-16,-1 0 15,18 1-15,0-19 0,35 19 16,-17-36-16,35 17 16,-36 1-16,36-18 15,-35 0-15,35 0 16,-53-18 0,17 18-16</inkml:trace>
  <inkml:trace contextRef="#ctx0" brushRef="#br0" timeOffset="33254.8355">7285 9366 0,'-18'0'16,"36"0"-16,-53 18 0,17 17 15,0-17 1,1 35-16,17-18 16,0 0-16,0 18 15,17-35-15,19 17 16,-19-17-16,1-18 15,17 0-15,-17 0 0,-1-18 16,19 0-16,-1-17 16,-35 18-16,18-19 15,-18 19-15,0-1 16,0 0-16,-18 1 16,0 17-16,18 17 31</inkml:trace>
  <inkml:trace contextRef="#ctx0" brushRef="#br0" timeOffset="33694.8575">7479 9472 0,'0'0'16,"-18"0"-16,18-18 15,-17 18 1,17 18-16,0 0 16,0 17-1,0-17-15,17 17 16,-17-17-1,18-18-15,0 35 16,-1-35-16,1 17 16,-1-17-16,1 0 15,-18-17-15</inkml:trace>
  <inkml:trace contextRef="#ctx0" brushRef="#br0" timeOffset="35663.3859">7779 9490 0,'17'17'0,"1"1"16,-18 17-16,18-17 15,-1 0 1,-17-1-16,18-17 16,-36-17-1,1-36-15,-1 0 16,-17-18-16,35 36 16,0-36-1,0 54-15,35-19 16,0 19-16,1-1 15,-1 18-15,0 0 0,36 0 16,-36 18-16,0-1 16</inkml:trace>
  <inkml:trace contextRef="#ctx0" brushRef="#br0" timeOffset="36057.7911">8343 9331 0,'0'0'16,"-17"0"0,-19 35-16,19 1 15,-19 52-15,36-53 16,0 18 0,0-18-16,0 0 0,53 1 0,-17-36 15,34 0 1,-35-18-16,1-17 0,17-71 15,-53 35 1,-18 1 0,0 52-16,-35-17 15,36 35-15,-19 18 16,36-1-16,0 36 16,0-35-16,53 52 15,-35-52-15,17 0 16,1-1-16,-1 1 0,0 0 15,36-1 1,-54-17-16,19-17 16,-36-1-16,0 0 15</inkml:trace>
  <inkml:trace contextRef="#ctx0" brushRef="#br0" timeOffset="36430.9841">8819 9402 0,'0'0'16,"-17"35"-16,17-18 0,0 19 16,0-19-16,17 19 15,1-36-15,0 17 16,17-17-1,-17 0-15,17 0 0,-17-17 16,-1-1-16,1 0 16,-18 1-16,0-1 15,0 0-15,-18 1 0,1 17 16,17-18 0,-18 18-16,36 18 15,-1-1 1,1 1-1,-1-18-15,19 18 16,-19-18-16,19 0 16</inkml:trace>
  <inkml:trace contextRef="#ctx0" brushRef="#br0" timeOffset="37182.475">9031 9384 0,'0'18'16,"0"-1"-16,-18 1 16,18-1-1,0 1-15,0 0 0,18 17 16,0-35-16,-1 35 15,1-35-15,17 0 16,-17 0 0,17 0-16,-17-17 0,17-19 15,-35 19-15,18-1 16,-18 0-16,0-17 0,0 18 16,0-1-16,0 36 31,17 34-16,1 1-15,17 53 16,1-53-16,-1 53 16,-17-71-16,17 53 15,-18-70-15,1 35 16,-36-35-16,1-1 0,-18-17 16,-54 18-1,36-18-15,-70 0 16,70-18-16,-35-17 15,53 17-15,17 1 16,0-1-16,18 0 0,53 1 16,-18-1-16,18 1 15</inkml:trace>
  <inkml:trace contextRef="#ctx0" brushRef="#br0" timeOffset="37369.9496">9878 9402 0,'106'0'16,"-212"0"-16,282-18 0,-123 18 0,-18-18 0,36 1 16,-36 17-1</inkml:trace>
  <inkml:trace contextRef="#ctx0" brushRef="#br0" timeOffset="37982.486">11359 9119 0,'-17'-35'16,"34"70"-16,-52-88 15,-35 53-15,34 0 16,-17 53-16,18-17 16,0 69-1,35 1-15,18-53 16,-1-18-16,71 36 16,-35-53-16,53-1 15,-53-17-15,53-35 16,-71 17-16,-17-17 15,-1 0-15,-17-53 16,-17 35-16,-36-35 16,18 52-16,-1 19 0,-34-19 15,34 19-15,-16 17 16,34 17-16,18 19 16,18-1-16,-1-17 15</inkml:trace>
  <inkml:trace contextRef="#ctx0" brushRef="#br0" timeOffset="38143.9588">11818 9296 0,'0'-18'0,"0"36"0,-18-54 15,18 19 1,0-1-1</inkml:trace>
  <inkml:trace contextRef="#ctx0" brushRef="#br0" timeOffset="38677.61">12083 9190 0,'0'0'16,"17"-18"-16,54-17 0,-54 35 15,54-35 1,-36 35-16,1-18 0,-1 18 16,18-35-16,-36 35 15,-17-18-15,-17 18 16,-18 0-16,17 0 16,-35 0-16,18 0 15,-18 18-15,-18 17 16,36 0-16,17-17 0,-17 35 15,35 0 1,35-36-16,-17 1 16,88 53-1,-18-36-15,-35 0 16,-35-17 0,-36-1-1,0 1-15,-35-18 16,18 18-16,0-18 0,-36 0 15,36 0-15,-18 0 16,35 0-16</inkml:trace>
  <inkml:trace contextRef="#ctx0" brushRef="#br0" timeOffset="39210.7318">12894 9278 0,'0'0'16,"53"-18"-16,-35 18 0,17-17 16,0 17-16,18-18 15,-35 1 1,17 17-16,-17-18 0,-1 0 15,1 18 1,-18-17-16,-18 17 16,1-18-1,-1 18 1,18 18 0,-18-18-16,18 17 15,-35 19 1,35-19-16,-35 36 15,17-18-15,1 18 16,-1-35-16,0 35 16,18-36-16,0 1 15,-17-18-15,17-18 16,-18 1-16</inkml:trace>
  <inkml:trace contextRef="#ctx0" brushRef="#br0" timeOffset="39370.9343">12876 9172 0,'53'53'15,"-106"-106"-15,142 159 0,-36-35 16,-18-36-16,35 18 16,-34-36-16,-19 1 15,1-18-15,0 18 16</inkml:trace>
  <inkml:trace contextRef="#ctx0" brushRef="#br0" timeOffset="40239.8774">13776 9260 0,'18'18'0,"-18"35"15,17-18-15,-17 1 16,18-1-16,0 35 16,-1-17-1,-17-35-15,-17-36 16,-1-35 0,0 18-16,-17-35 15,17 34-15,18 1 16,-35-53-1,35-18 1,53 35 0,18 71-1,-19 0-15,-16 18 0,-1 17 16,-17-35 0,-1 18-16,1 17 15,-18-17-15</inkml:trace>
  <inkml:trace contextRef="#ctx0" brushRef="#br0" timeOffset="40918.6036">14093 9260 0,'0'0'0,"0"53"16,0-17-16,0 52 16,18-53-16,17 18 15,1-35-15,17-18 16,-18 0-16,0 0 16,0-36-16,-17 1 15,-18-18-15,0 18 16,-18-18-16,18 35 15,-17 1-15,-1-1 16,18 0-16,-17 36 16,17 0-16,17-1 15,1 19-15,-1-1 16,19 0 0,-19 0-16,36-17 15,-35 0-15,0-18 16,-1 0-16,1-18 15,-18-17-15,-18 17 16,18 1-16,0-1 16,18 36-1,-1-1 1,-17 1-16,18-1 16,-18 1-16,0 0 15,0-36 16,0-35-15,0 18-16,18-18 16,-1 18-16,19-18 15,-19 53-15,36-18 16,-35 18-16,-1 18 0,1 17 16,0 0-16,-18 1 15,0 17 1,0-36-16,0 36 15,0-35-15</inkml:trace>
  <inkml:trace contextRef="#ctx0" brushRef="#br0" timeOffset="41280.2058">14905 9331 0,'0'0'0,"18"35"0,-18-17 0,0 0 16,17 17 0,-17-18-16,0 1 15,0 0-15,0-36 16,0-17 0,0 17-1,0 1-15,18-36 16,-1 17-16,1 19 0,17-36 15,-17 35-15,35 1 16,-35 17-16,34 0 16,-34 0-1,17 35-15,-35-18 16,18 19-16,-18-19 16,-18 36-16,18-35 15,-17 35 1,17-36-16,0 1 0,0 0 0,0-1 15</inkml:trace>
  <inkml:trace contextRef="#ctx0" brushRef="#br0" timeOffset="41469.055">15416 9313 0,'0'0'16,"0"53"-16,0-17 0,0 16 16,0-34-16,18 35 15,-18-35 1</inkml:trace>
  <inkml:trace contextRef="#ctx0" brushRef="#br0" timeOffset="41614.0783">15487 9049 0,'0'0'0,"18"0"16,-18 17 0,17 36-1,-17-17-15</inkml:trace>
  <inkml:trace contextRef="#ctx0" brushRef="#br0" timeOffset="42002.8891">15628 9419 0,'0'0'16,"18"18"-16,-1-18 0,-17 17 0,36-17 15,-1 0-15,0-17 16,-17 17-16,-1-18 15,1 1 1,-18 34 0,0 18-1,0 1-15,18 52 16,-18-53-16,0 71 16,0-53-1,0 0-15,0 0 0,17-18 16,-17 36-16,0-54 15,-17 1-15,-1-36 16,18 1-16,-18-1 0,1-53 16,17 36-1,17-53-15,1 35 16,35-35-16,-18 53 16,18-1-16,-35 36 15,-1 0 1,1 0-16</inkml:trace>
  <inkml:trace contextRef="#ctx0" brushRef="#br0" timeOffset="42703.4841">15787 9278 0,'-18'-18'15,"1"18"-15,-1 0 16,-17 0-16,17 18 15,-17 0-15,17-1 16,0 19 0,1-19-16,17 19 15,17-19-15,1-17 0,0 0 16,-1 0-16</inkml:trace>
  <inkml:trace contextRef="#ctx0" brushRef="#br0" timeOffset="42976.0421">15822 9260 0,'0'36'15,"0"-19"-15,0 19 16,18-19-16,-1 19 16,1-19-16</inkml:trace>
  <inkml:trace contextRef="#ctx0" brushRef="#br0" timeOffset="43240.7691">15946 8890 0,'17'0'16,"-34"0"-16,52-18 0,18 18 0,53-35 15,-36 17-15,18-17 16,53 0-16,-88 17 16,36 1-16,-72 17 15</inkml:trace>
  <inkml:trace contextRef="#ctx0" brushRef="#br0" timeOffset="43404.0374">16316 8908 0,'0'0'16,"35"88"-16,-17-53 0,0 0 15,-1 1-15,1 17 0,17 0 16,-17-18-16,-18-18 0,17 36 15,-17-35-15</inkml:trace>
  <inkml:trace contextRef="#ctx0" brushRef="#br0" timeOffset="43575.0458">16633 9225 0,'0'0'16,"36"53"-16,-1-35 0,0-1 16,-17 1-16,17-18 15,-17-18-15,-18-17 16</inkml:trace>
  <inkml:trace contextRef="#ctx0" brushRef="#br0" timeOffset="44215.4075">16880 9366 0,'0'0'16,"0"18"-16,18-36 0,-18 1 16,0-1-16,18-35 15,-18 35-15,0-17 16,17 18-16,1-1 16,0 18-1,-1 0-15,1 18 16,-18 17-16,18-18 15,-1 1 1,-17 0-16,18-18 16,-1-18-1,1 0 1,0 18 0,-1 18-1,1 0-15,0-1 16,17 19-16,-17-36 15,17 17-15,0-17 16,0 0-16,1 0 0,17-17 16,-18-1-16,18-17 15,-36-1-15,-17 19 16,0-1-16,-17 1 0,-36-1 16,35 18-16,-35 0 15,36 18-15,-1 17 16,18 0-16,0 0 15,18 1-15,35 17 16,-18-18-16,18-18 0,35-17 16,-53 0-16,36-35 15,-54 35-15,-17-35 16,0 17-16,-17 1 0,-18-1 16</inkml:trace>
  <inkml:trace contextRef="#ctx0" brushRef="#br0" timeOffset="44372.005">16810 8855 0,'0'0'0,"0"-18"0,18 0 16,-18 1-16,17 17 15,1 0-15</inkml:trace>
  <inkml:trace contextRef="#ctx0" brushRef="#br0" timeOffset="45695.4773">6279 10195 0,'0'0'15,"36"0"-15,34 0 16,1 0-16,105-17 16,-70 17-16,123-18 15,-123 0-15,141 1 16,-141 17-1,0-18-15,88 0 16,-124 18-16,19-17 16,-54 17-1,-53 0-15,1 0 16</inkml:trace>
  <inkml:trace contextRef="#ctx0" brushRef="#br0" timeOffset="46385.0927">14182 10019 0,'-36'0'16,"72"0"-16,-72 18 0,54-18 15,17 0-15,54 0 16,-19 0-16,106 17 16,-52-17-16,141 18 15,-107-18-15,195 17 16,-177 1-16,212 0 16,-193-18-16,140 17 15,-194-17-15,-35 18 16,-1 0-1</inkml:trace>
  <inkml:trace contextRef="#ctx0" brushRef="#br0" timeOffset="47913.8988">15487 9366 0,'-18'0'16,"1"0"15,17 18-15,17 0-1,-17-1-15,0 1 16,0-1-16,0 19 16,-17-1-1,17-17-15,-18-1 16,18-34 0,0-19-1,0 19-15,18-1 16,-1-35-16,1 36 15,-18-1-15,18 0 16,-1 1-16,1 17 16,-18 17-1,18 1-15,-18 17 16,17-17 0,1 17-16,-18-17 15,0 17-15,17-17 16,-17-1-1,0 1-15,0 0 16</inkml:trace>
  <inkml:trace contextRef="#ctx0" brushRef="#br0" timeOffset="48575.9328">15346 9313 0,'0'0'0,"17"0"16,-17-17-1,18-1 16,-18 36 32,-18-1-63,18 1 16,0 17-16,0 1 15,0 16 1,0-34-16,0 0 0,0-1 15,0 19-15,0-19 16,-17-17 0,17-17-1,-18-1 1</inkml:trace>
  <inkml:trace contextRef="#ctx0" brushRef="#br0" timeOffset="48971.4839">15434 9066 0,'0'-17'16,"-18"17"0,1 0-1,17 17-15,-18-17 16,18 18 0,18-18 15,-1 0-16,1 0-15,0-18 16,-18 1 0,-18 17-1,0 0 1,18 17 0</inkml:trace>
  <inkml:trace contextRef="#ctx0" brushRef="#br0" timeOffset="132466.6667">3687 11624 0,'0'18'32,"17"52"-32,1-17 15,-18 71-15,17-54 16,-17-17-16,0 18 15,18-36-15,-18 35 16,18-52-16,-18 0 16,0-36-16,17-35 15,-17 18-15,18-71 16,-18 53-16,0-35 16,18 53-16,-18 17 15,17 0-15,1 18 16,0 36-16,17 17 15,-35-18-15,17 35 16,1-52-16,0 0 16,-1-18-1,1-36 1,-18 1-16,18 18 0,-1-54 16,19 18-1,-19 53-15,1-18 16,17 18-1,-17 18-15,-1 17 0,1-17 16,0 53-16,-1-36 16,1 18-16,0-36 15,-18 1-15,53 17 16,-36-35-16,18 18 16</inkml:trace>
  <inkml:trace contextRef="#ctx0" brushRef="#br0" timeOffset="133000.8787">4551 11889 0,'-35'-18'16,"70"36"-16,-88-36 0,35 18 0,-17 35 16,17 1-16,18 16 15,0-16 1,0-1-16,36 18 0,-1-53 15,18 18 1,-18-18-16,-17 0 0,-1-18 16,1 18-16,-18-35 15,0 17-15,0 0 0,-18-35 16,18 18-16,-17 18 16,17-19-16,-18 19 0,0-19 15,18 19 1,0 34-16,18 1 15,0 35 1,-1-35-16,1-1 16,0 18-16,17-17 0,-17 0 15,-1-18-15,1 0 0,0 17 16,17-34-16,-35-1 16,0-17-1,0 0 1,0 17-16,-18 0 0,18 1 15,18 34 17,17 1-32,-17 0 15,17-1-15,0-17 16,-17 18-16,17-18 0,18 17 16,-35-17-16,17 18 15,-17-18 1</inkml:trace>
  <inkml:trace contextRef="#ctx0" brushRef="#br0" timeOffset="133195.5499">5080 11783 0,'-18'0'15,"1"17"-15,-36 54 16,0 0-1,35-36 1,1 0-16,17 0 16,0-17-16,17 0 15,-17-1-15,18 1 0,0-18 16</inkml:trace>
  <inkml:trace contextRef="#ctx0" brushRef="#br0" timeOffset="133446.436">5239 11924 0,'0'18'16,"0"-1"-1,0 1-15,17-1 16,-17 1-16,18 0 16,-18-1-16,18-17 15</inkml:trace>
  <inkml:trace contextRef="#ctx0" brushRef="#br0" timeOffset="133573.5921">5151 11659 0,'0'0'15,"17"0"-15,1-17 0</inkml:trace>
  <inkml:trace contextRef="#ctx0" brushRef="#br0" timeOffset="134409.7739">5486 11906 0,'0'-17'0,"0"34"0,-18-34 16,18 34-1,18 19 1,-18-1-16,0 0 0,0-17 16,0 35-16,0-36 15,0-34 16,0-19-31,0 1 16,0-35-16,0 52 16,17-35-16,-17 35 15,18 18-15,0 0 16,-1 0 0,1 18-16,-18 0 15,18-18-15,-18 17 0,17-17 16,1 0-1,-1-17 1,1-1-16,17-17 16,-17 35-16,0-18 15,-1 18-15,1 18 16,0-1 0,-18 1-16,0 0 0,17 17 15,-17 0-15,18 0 16,-18-17-16,17 0 15,1-1-15,17-34 16,-17 17-16</inkml:trace>
  <inkml:trace contextRef="#ctx0" brushRef="#br0" timeOffset="134551.4652">6015 11889 0,'0'53'15,"0"-106"-15,18 123 0,-1-35 16,-17-17-16,18 0 16,-1-18-16</inkml:trace>
  <inkml:trace contextRef="#ctx0" brushRef="#br0" timeOffset="134696.1235">5997 11589 0,'-17'-18'16,"34"18"-16,1 0 15</inkml:trace>
  <inkml:trace contextRef="#ctx0" brushRef="#br0" timeOffset="135241.9191">6174 11800 0,'17'0'15,"1"0"1,0 0-16,17-17 0,-18 17 16,36 0-1,-35 0-15,0 17 16,-18 1-16,0 35 15,-18-35-15,-17 35 16,17-1 0,18-34-16,0 0 15,0-1-15,0 1 0,35 0 16,-17-1-16,35-17 16,-35 0-16,34-17 15,-34-1-15</inkml:trace>
  <inkml:trace contextRef="#ctx0" brushRef="#br0" timeOffset="135708.1089">6597 11924 0,'0'0'15,"18"0"-15,-1-18 16,1 18-16,0-17 0,17-1 16,-18 0-1,1-17-15,-18 17 16,18 1-16,-18-18 15,-18 35-15,-17-36 16,17 36 0,-35 0-16,36 0 15,-19 36-15,19-19 16,-1 18 0,18 1-16,18 17 15,-18-36-15,53 19 16,-36-19-16,71-17 15,-52 0-15,52 0 16,-53 0-16,18-17 16,-35 17-16,-1-18 15,1 18-15,-36 0 16</inkml:trace>
  <inkml:trace contextRef="#ctx0" brushRef="#br0" timeOffset="137105.6533">9049 11642 0,'0'0'0,"-36"-18"15,1 0-15,-53 1 16,35 17-16,0 0 0,-17 17 16,17 36-1,35 0-15,0-17 16,18-1-16,36 53 16,-19-70-16,54 35 15,-36-18-15,53-18 16,-52-17-16,34 0 15,-52-17-15,35-1 16,-36 1-16,-17-19 16,0 19-16,0-36 15,0 17-15,-35 1 16,17 18-16,1-1 16,-1 18-16,1 0 15,17 18 16,17 34-31,1-34 16,17 35-16,0-35 16,18-1-16,-17 1 15,17 0 1,-36-18-16,1 0 16,-1 0-16,-17 17 0,36-17 15</inkml:trace>
  <inkml:trace contextRef="#ctx0" brushRef="#br0" timeOffset="137365.3112">9525 11695 0,'-35'-18'15,"70"36"-15,-88-36 0,18 18 0,-18 0 16,35 18-16,18-1 15,-17 1-15,-1 17 0,18-17 16,0 17-16,0-17 0,0 17 16,35 0-16,1-17 15,16 0 1,-16-1-16,-19-17 16,19 0-16,-1-17 0,-17 17 15,17-18-15,18-17 16</inkml:trace>
  <inkml:trace contextRef="#ctx0" brushRef="#br0" timeOffset="137582.7467">9843 11712 0,'0'0'16,"-36"0"-16,1 18 16,0 0-1,17 17-15,0-18 0,-17 36 16,35-35-16,0 17 15,18 1-15,17-19 16,18 18-16,-35-35 16,52 0-16,-52 0 15,35-17 1,-36-1-16,1 1 16</inkml:trace>
  <inkml:trace contextRef="#ctx0" brushRef="#br0" timeOffset="138388.4426">10178 11730 0,'0'0'16,"-18"0"-16,0 0 16,18 18-16,-17 34 15,17-34 1,17 35-16,-17-35 15,18-18-15,0 17 0,-1-17 16,19 18-16,-19-18 16,1-18-1,-1 1-15,-17-1 16,0 0-16,0 1 0,0-1 16,0 0-16,0 36 31,18 17-16,0-17-15,17 0 0,18 17 16,-35-35-16,35 0 16,-18 0-16,-18 0 15,1-18-15,-18-17 16,-18 17-16,1-17 16,-1 17-1,1 1-15,17-1 16,35 18-1,-18-17-15,1 17 16,17 0-16,18 0 16,-17 0-16,34 0 15,-52 0-15,35-18 16,-36 18-16,-34 0 31,-1 18-15,0-18-16,1 17 0,17 1 15,-18 17-15,18-17 16,-18-1-16,18 1 0,18 0 16,-18-1-16,35 1 15,-17 0-15,0-18 16,-1 0-16,-17-18 16,18 18-16,-18-18 15,0-17-15,0 17 16,0-35-16,0 36 15,0-18-15,0 17 16,0 36 15,0 17-31,0-18 16,18 19-16,-1-19 0,18 1 16,1 0-16,-19-18 15,36 17 1,-35-17-16,17-17 15,-35-1-15</inkml:trace>
  <inkml:trace contextRef="#ctx0" brushRef="#br0" timeOffset="138878.7982">11113 11730 0,'0'18'16,"0"-1"-16,0 18 15,0-17 1,0 0-16,17-1 0,18 19 16,-17-36-16,0 17 15,-1-17-15,1-17 16,-18-1-16,0 0 16,0 1-16,0-1 15,0 0-15,0 1 16,18 17-1,17 35 1,-17 0-16,34 18 16,-16-17-16,-19-1 15,19 0-15,-1 0 0,-17 1 0,17-1 16,-18 0-16,1 36 16,-36-54-16,-17 36 15,0-35-15,-18 0 16,18-1-16,-1-17 0,1 0 15,-18-17 1,36-19-16,-1-17 16,36 0-16,70-70 15,-35 70-15,70-70 16,-35 87-16,71-52 16,-88 53-16,-1 0 15,-34 17-15,-1-17 16,-53 35-16,-17 0 15</inkml:trace>
  <inkml:trace contextRef="#ctx0" brushRef="#br0" timeOffset="139502.0874">3898 13353 0,'-17'-36'0,"34"72"0,-52-89 15,0 53-15,17-18 16,0 18-16,1 18 16,-1-1-16,18 1 0,0 17 15,0-17-15,0 17 0,53 36 16,-18-36-16,36 18 15,-54-35-15,36 17 16,-53-17-16,0-1 16,0 1-16,-53-1 15,18 1 1,-35 0-16,34-18 16,-34-18-16,52 18 15,18-18-15,18 1 16,17-1-16</inkml:trace>
  <inkml:trace contextRef="#ctx0" brushRef="#br0" timeOffset="139730.3314">4128 13476 0,'0'18'16,"0"-1"-16,0 19 0,0 17 15,0-18-15,17-17 16,1 17-16,-1-35 0,1 17 15,0-17-15,17 0 16,-17 0-16,-1-17 0,19-1 16,-19 1-16,-17-36 15,0 35-15,-17 0 0,-1-17 16,0 0 0,1-1-16,-1 36 15</inkml:trace>
  <inkml:trace contextRef="#ctx0" brushRef="#br0" timeOffset="140091.1612">4322 13194 0,'-36'-53'16,"72"106"-16,-72-141 0,19 70 0,-1 18 15,18 18 1,0 70-16,18-35 15,-1 17-15,1-17 0,17 53 16,-17-53-16,17 0 16,-35-35-16,18-1 15,-1-17 1,19-17 0,-1 17-16,0-18 0,0 18 15,36 18-15,-36-1 16,1 36-16,-36-18 15,0 1 1,-18-19-16,-17 1 16,17 0-16,-35-18 0,18 0 0,0-18 15,-36 0 1,53 1-16,1-36 16,-1 35-16</inkml:trace>
  <inkml:trace contextRef="#ctx0" brushRef="#br0" timeOffset="140403.3379">4745 13670 0,'53'53'16,"-106"-106"-16,123 141 0,-34-52 0,-1 69 16,-17-34-16,-1-18 15,1-18-15,0 0 0,-18 18 16,0-35-1,0 0-15,-18-18 0,0 0 16,-17-36-16,17 1 16,-17 0-16,17-18 0,-34-53 15,16 36-15,1-1 16,0 0-16,17 1 0,-17-1 16,17-17-1,18 70-15,0 1 0,18 17 16,17 0-16,-17 17 15,-1 1-15,1 0 0,0-1 16</inkml:trace>
  <inkml:trace contextRef="#ctx0" brushRef="#br0" timeOffset="140725.1546">4974 13670 0,'18'0'15,"-36"0"-15,53 0 0,-17-17 0,0 17 16,-1-36-16,1 1 16,-18 17-16,-18-17 15,1 17-15,-1 18 16,-17 36 0,35-19-16,-18 54 15,36-36-15,-1 18 16,1-18-16,17-17 0,-17 0 15,35-18-15,-35 0 16,17 0 0,-18-36-16,-17 19 15,18 17-15,-18-18 0,0 0 16,-18 1 0</inkml:trace>
  <inkml:trace contextRef="#ctx0" brushRef="#br0" timeOffset="141125.1382">5345 13547 0,'0'0'0,"-18"0"0,0 0 0,1 17 15,17 36 1,0-35-16,0 17 16,17 0-16,1-17 15,0 0-15,17-1 16,0-17-16,18-17 16,-35-1-16,-1 0 15,-17 1-15,0-18 16</inkml:trace>
  <inkml:trace contextRef="#ctx0" brushRef="#br0" timeOffset="141236.2485">5433 13582 0,'0'0'0,"53"0"16,-36 0-16,19 0 0,52-35 16,-35 17-16,-18 0 15,0 1-15,-17-1 0</inkml:trace>
  <inkml:trace contextRef="#ctx0" brushRef="#br0" timeOffset="141392.0013">5662 13529 0,'0'0'15,"35"71"-15,-17-36 0,17 35 16,-17-52-16,-18 0 0,18-1 15</inkml:trace>
  <inkml:trace contextRef="#ctx0" brushRef="#br0" timeOffset="141751.0019">6579 13423 0,'0'0'16,"89"-17"-16,-54 17 0,0-18 16,-17 18-16,-1 0 0,1 0 15,0-18-15,-18 1 16</inkml:trace>
  <inkml:trace contextRef="#ctx0" brushRef="#br0" timeOffset="142109.0874">6703 13159 0,'0'105'0,"0"-210"0,0 263 15,0-34-15,17-71 16,1-18-16,17 36 15,-17-54-15,35 1 16,-35-18-16,34-18 16,-34 18-16,-18-17 15,18-1-15,-1-17 16,1 35 0,0 35-1,-1-17-15,19 17 16,34 0-16,1-17 15,-36-18 1,-17-18-16,17 1 0,-35-1 16,-18-35-1,1 18-15,-19 17 0,-52-17 16,53 17-16,-53 0 16,52 36-16,1 0 15</inkml:trace>
  <inkml:trace contextRef="#ctx0" brushRef="#br0" timeOffset="143695.6516">9419 13264 0,'0'0'15,"18"71"-15,-1-36 0,1 18 16,0 0-16,-1-18 0,1 1 15,0 17-15,-18-36 0,17 1 16,-17-36 0,-35-35-1,17 0-15,-17-35 16,17 35-16,18-35 16,0 53-16,18-18 15,17 35-15,36 1 16,-36 17-1,53 17-15,-52 1 16,-1-18-16,0 18 0,-17-1 16,17 18-16,-35 1 15,0-19-15</inkml:trace>
  <inkml:trace contextRef="#ctx0" brushRef="#br0" timeOffset="144062.5365">9913 13353 0,'0'0'16,"-18"53"-16,18-36 0,18 36 16,0-18-16,-1-17 0,54 35 15,-36-35-15,36-1 16,-36-17-1,18-35-15,-35 17 16,-1-35-16,-17 18 16,-17-18-16,17 18 15,-36-18-15,36 35 16,-17 1-16,34 52 31,1 18-15,-18-18-16,35 36 15,-17-54-15,-1 19 16,1-19-16,17 1 16,-17-18-16,17 18 15</inkml:trace>
  <inkml:trace contextRef="#ctx0" brushRef="#br0" timeOffset="144390.9219">10460 13388 0,'0'0'15,"0"35"-15,0-17 0,0 17 16,0-17-16,0-1 16,0-34 15,0-19-31,0 1 15,0 0-15,18 0 0,-1 17 16,18-17 0,-17 17-16,0 18 0,-1 0 15,19 18-15,-36-1 16,17 19-16,-17 34 16,0-35-16,0 18 15,18-35-15,-18 17 0</inkml:trace>
  <inkml:trace contextRef="#ctx0" brushRef="#br0" timeOffset="144701.9711">10742 13406 0,'0'0'0,"0"35"15,0-18-15,0 1 0,18 0 16,-18-1-16,0 1 15,17-18 1,-17-35 0,0-1-16,0 1 15,0 0-15,36 0 16,-19 17-16,19 0 16,-19 18-16,1 0 0,17 0 15,-17 18-15,-1 0 16,-17 17-16,0-17 15,0 52-15,0-35 16,0 18 0,0-35-16,0 0 0,0-1 0,18-17 15,0 0 1</inkml:trace>
  <inkml:trace contextRef="#ctx0" brushRef="#br0" timeOffset="144845.8131">11095 13406 0,'18'52'15,"-1"-16"-15,1-1 16,-1-17-16,-17-1 0,18-17 16</inkml:trace>
  <inkml:trace contextRef="#ctx0" brushRef="#br0" timeOffset="144978.1655">11060 13088 0,'0'0'0,"17"18"0,-17-1 16,18 1-16,0 17 0,-18 1 15</inkml:trace>
  <inkml:trace contextRef="#ctx0" brushRef="#br0" timeOffset="145379.988">11236 13406 0,'0'0'16,"18"35"-16,-1-35 0,-17 17 16,0 1 15,-17-18-15,34 0-16,1 0 15,17 0 1,-17-18-16,17 1 15,-17-1-15,-1 1 16,-17-1 0,0 36-1,0 34 1,0 1-16,0-17 16,0 17-16,18-18 0,0 53 15,-1-35-15,19 18 16,-36-54-16,0 18 15,-18-35 1,-17-17 0,17-1-16,-17 1 0,17-19 15,-35-34-15,36 34 16,-1-52-16,18 35 16,53-17-1,17 34-15,-17 19 16,-17 17-16,16-18 15</inkml:trace>
  <inkml:trace contextRef="#ctx0" brushRef="#br0" timeOffset="145836.627">11642 12929 0,'35'-17'15,"0"17"-15,53-18 16,-35 18-16,53 0 16,-53 0-16,0 0 0,-35-18 15,17 18-15,-53-17 16</inkml:trace>
  <inkml:trace contextRef="#ctx0" brushRef="#br0" timeOffset="145952.7535">11977 13176 0,'0'0'16,"35"141"-16,0-70 0,-17-36 15,17 53-15,-17-70 16,-18 0-16</inkml:trace>
  <inkml:trace contextRef="#ctx0" brushRef="#br0" timeOffset="146142.492">12277 13353 0,'0'70'16,"0"-140"-16,0 158 0,0-71 0,0 1 15,17-18-15,1 0 16,-18-35-16,0 0 15,0-1-15</inkml:trace>
  <inkml:trace contextRef="#ctx0" brushRef="#br0" timeOffset="146709.9761">12435 13247 0,'18'70'0,"-36"-140"0,36 193 16,-18-105-16,0 0 15,0-1-15,-18-34 32,18-1-17,0-17-15,0 17 16,0 0-16,18 1 15,-18-1-15,18 18 0,-1 0 16,1 0 0,17 18-16,-17-1 15,0 1-15,-1 0 16,18 17-16,-35-17 16,18-18-16,-18 17 0,18 1 15,-1-18-15,19 0 31,-19 0-31,19 0 16,-1-18-16,-18 1 0,19 17 16,-1-36-16,-17 36 15,-1-17-15,-17-1 0,-17 0 16,-1 18-16,-17 0 16,17 0-1,0 36-15,18-19 16,36 19-16,-19-19 15,19 1-15,-1-1 0,18-17 16,17 0 0,-34-17-16,17-1 15,-36 18-15,-34-35 16,-19 35-16,1-18 16</inkml:trace>
  <inkml:trace contextRef="#ctx0" brushRef="#br0" timeOffset="146886.643">11889 12982 0,'0'0'16,"35"36"-16,-17-19 0,-1-17 15</inkml:trace>
  <inkml:trace contextRef="#ctx0" brushRef="#br0" timeOffset="147337.63">12435 13317 0,'0'0'0,"18"18"15,-18 17 1,0-17-16,18 0 16,-18-1-16,0 1 0,0-1 15,17 1 1,-17 0-16</inkml:trace>
  <inkml:trace contextRef="#ctx0" brushRef="#br0" timeOffset="148805.0705">12488 13282 0,'0'18'16,"0"-1"0,18 1-16,-18 35 15,0-35-15,18 34 16,-18-34-16,17 0 15,1-1-15,0 1 16,-1-36 0,-17 1-1</inkml:trace>
  <inkml:trace contextRef="#ctx0" brushRef="#br0" timeOffset="150101.2692">11906 12965 0,'18'0'47,"-18"17"-31,18 1-16,-18 0 15,0-1-15,17 18 16,-17 1 0,0 17-16,18-18 15,-1 18-15,-17-18 16,18 0 0,0-35-16,-18 18 15</inkml:trace>
  <inkml:trace contextRef="#ctx0" brushRef="#br0" timeOffset="150840.89">14340 12859 0,'0'0'0,"18"0"15,0-18-15,-18 36 16,-53 17 0,18-17-1,-1-1-15,-34 19 16,52-19-16,-35 19 16,35-36-16,1 17 15,17 1-15,35 17 16,0-17-16,36 17 15,-18 0-15,17 1 16,-34-19 0,34 1-16,-52-1 15,0-17-15,-18 18 0,0 0 16,-18-18-16,0 0 16</inkml:trace>
  <inkml:trace contextRef="#ctx0" brushRef="#br0" timeOffset="151036.4703">14146 13317 0,'0'18'16,"0"0"-16,36-1 0,34 19 15,-34-19-15,16-17 16,1 18-16,0-18 0,18 17 15,-54 1 1,1 0-16</inkml:trace>
  <inkml:trace contextRef="#ctx0" brushRef="#br0" timeOffset="152303.2264">15152 12841 0,'17'71'15,"1"-18"-15,-18-18 16,18 124-1,-1-106-15,1 17 16,-18-17-16,18-35 16,-1 17-16,-17-17 0,18-18 0</inkml:trace>
  <inkml:trace contextRef="#ctx0" brushRef="#br0" timeOffset="152749.2564">15875 13000 0,'0'0'0,"-35"-18"0,17 18 16,-35 18-16,18 0 16,0 34-16,35-16 15,-18 17 1,18-18-16,0 0 0,18 0 16,17-17-16,18 35 15,-18-53-15,0 18 0,1-18 16,17 0-16,-1-36 15,-16 19-15,-19-1 16,1-17-16,-18 17 0,0-52 16,-18 34-16,1 19 15,-1-19-15,-17 19 0,-18-18 16,18 17-16,-18 18 16,35 0-16,18 18 15,0-1-15,0 1 16</inkml:trace>
  <inkml:trace contextRef="#ctx0" brushRef="#br0" timeOffset="153044.8363">16281 13035 0,'0'0'0,"-18"35"16,0 36-1,18-36-15,18 36 16,0-36-16,17 0 0,-17-17 16,17-18-16,18 18 0,17-36 15,-34 0-15,-1 1 16,-17-19-16,-1 1 0,-34-35 16,-1 34-16,-53-34 15,36 52-15,-18 1 16,18-1-16,-18 18 15,-35 35-15,53-17 16,-1 52-16,36-52 16</inkml:trace>
  <inkml:trace contextRef="#ctx0" brushRef="#br0" timeOffset="153778.0592">17022 13300 0,'0'0'15,"-18"70"-15,18-52 0,0 0 16,0-36-1,18-17 1,-1-1-16,-17-17 16,35-35-16,-17 53 15,0-18-15,-1 35 16,1 18-16,-18 18 16,18 35-16,-18-18 15,0 1-15,0-19 16,0 18-16,0-17 0,0 0 15,0-1-15,17-17 0,1 0 16,0-17-16,17-19 16,-18 19-16,19-18 15,-19 35-15,1 0 16,0 0-16,-1 35 16,-17 0-16,0 36 15,0-54 1,18 36-16,-18-18 15,18 1-15</inkml:trace>
  <inkml:trace contextRef="#ctx0" brushRef="#br0" timeOffset="154071.858">17745 13194 0,'0'0'0,"-53"-18"0,35 18 16,-17 18-16,35 0 15,18 34-15,-1-16 16,1-1-16,17 0 0,18-17 16,35 35-1,-53-18-15,1-17 0,-19-1 16,-17 1-16,0 0 15,-53-1-15,18-17 16,-53 0 0,53 0-16,-18 0 0,35-17 15,-17 17-15,17-18 16</inkml:trace>
  <inkml:trace contextRef="#ctx0" brushRef="#br0" timeOffset="154174.0625">18168 13511 0,'-18'0'0</inkml:trace>
  <inkml:trace contextRef="#ctx0" brushRef="#br1" timeOffset="178061.8774">11677 3669 0,'0'-18'46,"-18"1"-30,1 17 0,-36-18-1,17 18 1,-52-18-16,53 18 16,-88-17-16,52 17 15,0-18-15,1 18 0,-71-18 16,-18 1-1,71 17-15,0-18 0,-71 18 16,-18 18 0,89-1-16,18-17 15,-18 18-15,-54 17 16,72-17-16,17 0 0,0-1 16,0 1-16,-35 17 15,35-17-15,18 17 16,-1-17-16,1 17 0,-35 18 15,52-18-15,0 0 16,-17 1-16,17 34 16,1-34-16,17-1 0,-18 35 15,18-34 1,0-1-16,0 18 16,0-18-16,0 18 15,0-18-15,18 1 16,-18-1-16,35 0 15,0-17-15,-17-1 16,17 1-16,1 0 0,69-1 16,-69 1-16,87 17 15,-70-17-15,0 0 16,88 17-16,-53-17 16,71-1-1,-71 1-15,0-18 0,89 17 16,-71-17-16,-18 0 15,0 0-15,88 0 16,-87-17-16,-19 17 16,18-18-16,-17 18 0,17-17 15,-17 17-15,-1-18 0,71 18 16,-52 0-16,-19 0 16,71 0-16,-70 0 15,52 0-15,-52 0 16,-1 0-16,71 0 15,-52 0-15,69 0 16,-87 0-16,-1-18 16,19 18-16,-19 0 0,71-17 15,-52-1-15,52-17 16,-71 35-16,1-18 16,17-17-1,-35 17-15,-18 18 16,-17-18-16,-1 1 0,1-1 15,0 18-15,-1-17 16,1-1-16,-18 0 0,18-17 16,-18 17-16,-18-52 15,0 35 1,1-1-16,-54-70 16,18 71-16,-35-88 15,17 70-15,1 0 0,-1 0 16,-105-53-16,53 71 15,-177 0 1,123 17-16,1 18 0,-1 18 16,1-18-16,-88 35 15,158-18-15</inkml:trace>
  <inkml:trace contextRef="#ctx0" brushRef="#br1" timeOffset="178913.5628">9878 3510 0,'17'0'16,"1"0"0,0 0-1,-36 0 32,0-17-31,-17-19-16,-35-17 15,-1 36-15,-88-54 16,71 36-16,-18 0 16,-105-18-1,105 17-15,0 19 0,0-1 16,-70-17-1,105 35-15,18 0 0,0 17 16,18 19-16,0-1 16</inkml:trace>
  <inkml:trace contextRef="#ctx0" brushRef="#br1" timeOffset="179903.9774">5327 2699 0,'-18'0'16,"1"0"-16,-19 17 16,1 19-1,17-1-15,1 0 16,-1 36-16,18-36 15,18 0-15,-1 1 0,1-19 16,53 1-16,-18-18 16,-18 0-16,0-18 0,0 1 15,1-1-15,-19-17 0,1-18 16,-18 35 0,-18-17-16,-35 0 15,-17-1-15,35 19 16,-1 17-16,1-18 0,17 0 15,1 1-15,-1-1 16</inkml:trace>
  <inkml:trace contextRef="#ctx0" brushRef="#br1" timeOffset="180254.2663">5803 3122 0,'0'0'15,"53"106"-15,-35-71 0,-1 18 16,-17-35-16,0-36 16,-35-17-1,17 0 1,-17-1-16,18-17 0,-36-52 16,35 34-16,0 18 15,18 0-15,0-35 16,18 53-16,17 17 0,-17 0 15,17 18-15,0 0 16,1 0-16,-19 18 0,19 17 16,-19 1-16,-17-19 15,0 1-15,-17 17 0,-36 0 16,17-17-16,19 0 16,-36-18-1,35 0-15,18-18 16,0-17-16</inkml:trace>
  <inkml:trace contextRef="#ctx0" brushRef="#br1" timeOffset="180405.2901">6015 2734 0,'0'0'16,"35"0"-16,18-18 16,-35 18-16,17-17 15,-17 17-15,-1-18 0,1 18 16,-18-18-16,0 1 15,0-18 1</inkml:trace>
  <inkml:trace contextRef="#ctx0" brushRef="#br1" timeOffset="180572.3897">6068 2469 0,'0'18'0,"0"-36"0,17 107 16,1-36-16,0-18 0,-1 18 15,19 35-15,-19-53 16,1 1-16,-18-19 0,18 18 16,17 1-1,-18-36-15</inkml:trace>
  <inkml:trace contextRef="#ctx0" brushRef="#br1" timeOffset="180777.665">6385 2822 0,'18'36'0,"-36"-72"0,36 89 15,0-18-15,-1-35 16,-17 18-16,18-18 16,-18-18-16,0-17 15,-18 18-15,1-1 16,17-17-16,-36-18 15,36 0-15,-35 17 0,17-16 16</inkml:trace>
  <inkml:trace contextRef="#ctx0" brushRef="#br1" timeOffset="181226.4801">6562 2840 0,'0'0'15,"0"-18"1,0-17 0,0 17-16,0 1 15,0-1-15,0-17 0,0 17 16,17 18-1,1 18 1,17 17-16,-35-17 16,18-1-16,0 1 15,-1 0-15,1-18 16,-1-18 0,-17-17-1,0 17-15,18 0 0,0-17 16,-1 17-1,1 18 1,0 0-16,-18 18 16,0 0-16,0-1 15,17 1 1,-17 0-16,18-1 16,0-17-1</inkml:trace>
  <inkml:trace contextRef="#ctx0" brushRef="#br1" timeOffset="181366.012">6950 2734 0,'0'0'15,"17"18"1,1-18 0,-18-18-1</inkml:trace>
  <inkml:trace contextRef="#ctx0" brushRef="#br1" timeOffset="181494.9248">6897 2469 0,'0'-17'16,"0"-1"-16,17 18 15,-17 18-15,18-18 16</inkml:trace>
  <inkml:trace contextRef="#ctx0" brushRef="#br1" timeOffset="181844.9702">7056 2575 0,'17'0'31,"18"-17"-15,-17 17-16,0-18 0,-1 18 16,36 0-16,-35 18 15,0-1-15,-18 36 16,0-35-16,-18 52 15,0-52-15,1 35 16,17-35-16,17-1 16,1-17-1,0 18-15,35-18 16,-18-18-16,-18 18 0,19-17 16,-19-1-16</inkml:trace>
  <inkml:trace contextRef="#ctx0" brushRef="#br1" timeOffset="182016.4571">7514 2646 0,'18'17'0,"-18"1"16,17-18-16,-17 18 0,18-1 15,-18 1-15</inkml:trace>
  <inkml:trace contextRef="#ctx0" brushRef="#br1" timeOffset="182161.9268">7426 2399 0,'35'0'16,"-17"0"-16</inkml:trace>
  <inkml:trace contextRef="#ctx0" brushRef="#br1" timeOffset="182846.6135">7691 2734 0,'17'0'16,"1"0"-1,-18-18-15,17 1 16,-17-1 0,18 18 15,0 0-16,-1 0-15,1 18 16,70-36 0,-52 0-1,-1 1-15,-18 17 16,-17-18 0,-17 18-1,-18 18 1,17-18-16,18 17 0,0 1 15,0 17 1,18-17-16,-1 0 16,1-1-16,-1-17 0,19 0 15,-19 0-15,1 0 16,0-17-16,-1-1 0,1 0 16,-18 1-1,18-1-15,-1 18 16,1 71-1,-1-36-15,1 18 16,0 0-16,-1-18 0,-17 18 16,0-18-16,0 18 15,0-35-15,-17 17 0,-1-17 16,0-1-16,-17-17 0,-18 18 16,18-36-16,-18-17 15,35 17-15,18-17 16,0 0-16,18-36 15,0 36-15,17-18 0,18 18 16,-18-18-16,71-18 16,-53 54-16,-18-19 15,36 1-15,-54 35 16,1-17-16,-18 34 16</inkml:trace>
  <inkml:trace contextRef="#ctx0" brushRef="#br1" timeOffset="183907.8588">4004 12488 0,'18'0'16,"35"0"0,17 0-16,1 0 0,105 0 15,-70 0-15,17 0 16,177 18 0,-141-18-16,194 0 15,-159 0-15,176-18 16,-176 18-16,106 0 15,-159 0-15,36 18 16,-142-18-16</inkml:trace>
  <inkml:trace contextRef="#ctx0" brushRef="#br1" timeOffset="189151.73">18150 3722 0,'18'0'0,"-18"-18"15,0 1 1,0-1 0,-18 0-1,1 1-15,-18-1 16,17 18-16,0-18 16,-52-17-1,17 17-15,17 18 0,-16-17 16,-90-18-16,72 17 15,-1 18-15,-17-18 0,-18 18 16,-88 0-16,71 0 16,17 0-16,-123 0 15,140 0-15,-16 0 0,-1 0 16,18 18-16,-18-18 16,-88 18-16,123-18 15,-88 35-15,71-18 16,18 1-16,-1 17 15,1-17-15,-1 17 0,18 1 16,0-1-16,0 0 0,-35 36 16,53-18-16,0-18 15,-36 35-15,36-34 16,17-1-16,0 0 16,1-17-16,-1 17 0,1 18 15,17-18-15,17 1 16,1-1-16,-1-17 15,1-1-15,53 36 16,-36-35-16,35 17 16,-34-35-16,-1 18 15,36 35-15,-19-36 0,-16 1 16,87 17 0,-52-17-16,-18 17 0,123 0 15,-70-17-15,0 0 16,0-1-16,-1 1 15,1 0-15,-18-1 0,124 18 16,-88-17-16,-1-18 16,142 0-16,-142 0 15,18 0-15,0-18 16,-17 18-16,17 0 0,124 0 16,-124 0-16,123 0 15,-123 0-15,0 0 16,1 0-16,140 0 15,-141 18-15,0-18 0,-35 0 16,17-18-16,124 1 16,-141-1-16,123 1 15,-105-1-15,-36 0 16,124-17-16,-124 0 16,-18 17-16,54-53 15,-71 36-15,-18-53 16,-35 53-16,0-1 15,0 1-15,-18 0 0,-17 0 16,0-1-16,0 1 0,-71-53 16,35 53-16,-17-18 15,-18 17-15,-17-17 0,-177-35 16,-71 0 0,160 53-16,-1 0 15,0 17-15,-105 0 16,194 18-16,34 18 0,1-18 15,0 18-15,-53-1 16</inkml:trace>
  <inkml:trace contextRef="#ctx0" brushRef="#br1" timeOffset="189785.8974">18715 3581 0,'18'-18'32,"34"-35"-17,54-35-15,-35 35 16,-1 0-16,19 0 0,69-53 16,-87 71-16,35-35 15,-71 52-15,0 0 16,1 1-16,-19 17 15,1 0-15,-1 0 16,-17 17-16</inkml:trace>
  <inkml:trace contextRef="#ctx0" brushRef="#br1" timeOffset="190460.2309">20055 2611 0,'0'0'16,"0"-18"-16,-17 0 0,-1 18 15,-35 0-15,18 0 16,-18 36-16,35-19 16,1 1-16,-1 17 0,18-17 15,18 17-15,-1-17 16,19-1-16,-1 1 0,53 17 16,-35-17-1,-18 0-15,-17-18 0,17 35 16,-17-35-16,-36 35 15,1-35-15,-54 18 16,36-1-16,0-17 16,-1 0-16,1 18 15,0-18-15,52 0 16</inkml:trace>
  <inkml:trace contextRef="#ctx0" brushRef="#br1" timeOffset="190976.4979">20514 2805 0,'-35'-18'15,"70"36"-15,-88-36 0,0 36 16,36-1-16,-19 36 16,19-35-16,17 52 15,35-34-15,-17-19 0,52 1 16,-35-18-16,54-18 15,-54 1-15,0-36 16,-35 35 0,0-17-16,-17 0 15,-1-1-15,-17 19 16,-1 17-16,19 17 16,17 19-1,17-1-15,1 0 0,35 0 16,-18 1-1,53-19-15,-52 1 16,-1-18-16,-17 0 16,-1-18-16,-17 1 0,-35-36 15,17 35 1,1 0-16,-1-17 0,0 18 16,1-1-16,17 0 0,-18 1 15,36 17-15,-1-18 16,19 18-16,-1-18 15,0 18-15,0-17 0,71-1 16,-53 0-16,35-17 16,-70 35-1,0-18-15,-18 1 16,-53 17-16,17 0 16,-34-35-16</inkml:trace>
  <inkml:trace contextRef="#ctx0" brushRef="#br1" timeOffset="191131.7768">20902 2452 0,'35'88'15,"-70"-176"-15,70 211 0,-17-52 0,-18-18 16,0 0-16,18 17 0,-18 36 16,17-71-16,1 18 15,0-17-15,17-1 16,-18-35-16</inkml:trace>
  <inkml:trace contextRef="#ctx0" brushRef="#br1" timeOffset="191265.7304">21167 2858 0,'17'35'15,"-34"-70"-15,34 87 0,-17-34 0,18 17 16,0-17-16,-1 0 15</inkml:trace>
  <inkml:trace contextRef="#ctx0" brushRef="#br1" timeOffset="191642.4907">21449 2734 0,'0'0'15,"-18"0"-15,1 0 0,-19 0 16,19 35-1,17 1-15,0-19 16,0 1-16,17 0 0,19 17 16,-1-18-16,0 19 15,-17-36-15,-18 17 16,-18-17 0,-17 18-16,17 0 15,-17-18-15,-18 17 16,35-17-16,1 0 0</inkml:trace>
  <inkml:trace contextRef="#ctx0" brushRef="#br1" timeOffset="191932.0949">21819 2522 0,'0'0'16,"-17"-88"-16,-36 35 16,35 36-16,-17-1 15,17 18-15,-17 35 16,35 1-16,0-1 16,0 18-16,0-18 15,18 18-15,-1 0 0,-17 0 0,18-18 16,35 71-16,-36-71 15,19 36 1,-36-36-16,17 0 0,-34 1 16,-19-36-1</inkml:trace>
  <inkml:trace contextRef="#ctx0" brushRef="#br1" timeOffset="192060.7831">21643 2787 0,'0'0'15,"53"-18"-15,-18 18 16,0 0-16,1 0 0,17-17 16,-36 17-16,1 17 15</inkml:trace>
  <inkml:trace contextRef="#ctx0" brushRef="#br1" timeOffset="192216.7539">21960 2840 0,'0'0'16,"18"35"-16,0-17 0,-18-1 0,17 1 15,1 0-15,0-18 16,-18 17 0</inkml:trace>
  <inkml:trace contextRef="#ctx0" brushRef="#br1" timeOffset="192355.6759">22013 2663 0,'18'0'16,"0"18"-1</inkml:trace>
  <inkml:trace contextRef="#ctx0" brushRef="#br1" timeOffset="192589.2556">22243 2840 0,'0'0'0,"-18"35"0,18-17 16,0 35-16,18-36 15,-1 1-15,54 17 16,-54-35-16,54 0 16,-36 0-16,1-17 15,-19-1-15,-17 0 16,18-17-16</inkml:trace>
  <inkml:trace contextRef="#ctx0" brushRef="#br1" timeOffset="192685.4223">22507 2840 0,'0'0'0,"18"18"16,0-1-16,-1 1 0,18 17 16,-17-17-16,0-1 15</inkml:trace>
  <inkml:trace contextRef="#ctx0" brushRef="#br1" timeOffset="192861.0399">22578 2734 0,'0'-18'16,"0"1"-16,17 17 16,1 0-16,0 0 15,-18 17-15</inkml:trace>
  <inkml:trace contextRef="#ctx0" brushRef="#br1" timeOffset="193539.3055">22684 3052 0,'0'0'15,"0"-18"-15,17 0 0,-17 1 0,18 17 16,17-36-1,-17 19-15,-1-19 16,1 36-16,-18-17 0,18 17 16,-1 0-1,-17 17 1,0 1-16,36 0 16,-19-18-16,19 17 15,-19 1-15,18-18 16,-17 0-1,0-18-15,-1 18 0,19-17 16,-36-1-16,17 18 16,-17-18-16,0 1 15,-17 17 1,-1 17-16,0-17 16,1 18-16,-1 0 15,18-1-15,0 1 0,0 0 0,18 17 16,-1-17-1,36-18 1,-35 0-16,17 0 0,-17 0 16,0-18-16,-1 18 15,1 0-15,-18 35 16,0-17-16,17 17 16,-17 53-16,0-52 15,18 16-15,0 37 16,-18-54-16,0 0 15,0-17-15,0 0 16,-18-18-16,-17 0 16,17-18-16,1 0 15,-1 1-15,0-19 0,1 19 16,17-19-16,0-17 0,35-17 16,0 35-16,-17-1 15,17 19-15,36-19 16,-36 19-16,0 17 0,18 0 15,-35 0-15,-18 17 32</inkml:trace>
  <inkml:trace contextRef="#ctx0" brushRef="#br1" timeOffset="194024.6757">23054 2963 0,'18'0'47,"-1"0"-32,1 0 1,-18 18-16,18 17 15,-18-17-15,17 0 16</inkml:trace>
  <inkml:trace contextRef="#ctx0" brushRef="#br1" timeOffset="196593.6469">15011 13952 0,'0'-17'16,"0"-1"-1,35 18 1,-17-18-16,17 18 16,53-17-16,-17 17 15,17 0-15,18 0 16,35-18-16,18 18 0,17 0 15,18 0-15,194 18 16,-194-1-16,18-17 0,-36 18 16,159 0-16,-194-1 15,-35 1-15,-18-18 0,-17 18 16,-53-1 0,-36-17-16</inkml:trace>
  <inkml:trace contextRef="#ctx0" brushRef="#br0" timeOffset="219610.177">11007 11730 0,'17'0'63</inkml:trace>
  <inkml:trace contextRef="#ctx0" brushRef="#br0" timeOffset="220183.1436">11148 11677 0,'-18'0'16,"1"0"15,-1 0 0,0 0-31,1 0 16,-1 18-16,-17-1 16,17-17-16,18 18 15,-18-18-15,18 18 16,-17-1-16,17 1 16,-18 17-16,18-17 15,18-1 1,-1-17-16,19 18 15,-19-18 1,1 0-16,0 0 16</inkml:trace>
  <inkml:trace contextRef="#ctx0" brushRef="#br0" timeOffset="251837.9261">21290 6456 0,'18'0'15,"17"-18"1,-17 18-16,-1 0 16,19-17-16,-1 17 0,35 0 15,-34 0 1,70-18-16,-71 18 15,0 0-15,18 0 0,-35 0 16,17 0-16,0 0 16,-17 0-16,-36-18 31,1 18-15</inkml:trace>
  <inkml:trace contextRef="#ctx0" brushRef="#br0" timeOffset="252220.0106">21590 6191 0,'0'-17'0,"0"34"0,-18-34 47,-17 34-32,17-17-15,-17 18 0,18 0 16,-19-18-16,-17 17 0,18 1 16,-18-1-16,-35 19 15,35-19-15,0 19 16,35-19-16,18 19 0,18-1 15,17 0 1,36 18-16,-18-35 16,0-1-16,53 19 15,-71-19-15,53 19 16,-70-19-16,-1 18 16,-17-17-16</inkml:trace>
  <inkml:trace contextRef="#ctx0" brushRef="#br0" timeOffset="257471.2425">12206 6085 0,'18'0'16,"-18"-17"15,-18 17-15,0 0-16,1-18 16,-1 18-16,1 0 0,-72-17 15,54 17-15,-106 0 16,53 0-16,0 0 15,-18 0-15,-124 17 16,89 1-16,18-1 16,-1 1-16,1 0 0,-89 35 15,106-36-15,-70 54 16,105-36-16,19 0 16,-1 1-16,0-1 15,17 18-15,1 35 16,35-35-16,18 18 15,35-19-15,70 37 16,-52-54-16,158 35 16,-105-52-16,34 17 0,1-17 15,194 0 1,-177-18-16,18 0 0,-17-18 16,175-35-1,-193 18-15,-18-18 0,-35 0 0,0 0 16,-36 0-16,1-70 15,-53 52-15,-18 1 0,-36-1 16,-87-70 0,35 70-16,-36 18 0,-140-35 15,105 71-15,0-1 16,0 18-16,1 0 0,-107 53 16</inkml:trace>
  <inkml:trace contextRef="#ctx0" brushRef="#br0" timeOffset="268077.36">2328 15522 0,'18'-17'15,"0"17"1,-1 53 0,1-18-16,0 88 15,-18-35-15,0 106 16,0-105-16,0 87 16,0-105-16,-18 34 15,18-87-15,0 0 16,-18-36-1,1-52 1,17 17-16,0-71 16,0 54-16,0-72 15,0 54-15,0 0 16,0 18-16,0-19 16,0 54-16,17 70 15,36 71 1,-18-35-1,1 17-15,52 53 16,-35-70-16,35 34 16,-53-69-16,1-1 0,34 0 15,-52-35-15,35 0 16,-36-17-16,1-36 16,-18 35-1,0-17-15,-18-18 0,1 0 16,-36-71-16,35 54 15,-17-1-15,17 18 0,-17 1 16,17-1-16,1 17 0,17 1 16,-18 17-16,18-17 0,0 0 15,18 35 1,-18-18-16</inkml:trace>
  <inkml:trace contextRef="#ctx0" brushRef="#br0" timeOffset="269461.5651">4092 15893 0,'18'35'32,"0"0"-17,17 53-15,-18-52 16,1 70-16,-18-89 15,18 36 1,-36-53 0,0-53-1,18 18-15,-17-53 16,17 52-16,0-34 16,0 35-16,17 17 15,1 0-15,0 18 0,-1 18 16,1 35-16,0-18 15,-18-17-15,17 17 16,-17 0-16,18-17 16,0-36-1,-1 1 1,-17-1-16,35-35 16,-35 35-1,36-34-15,-19 34 16,1 0-16,-18 36 15,18 17 1,-1 0-16,1 18 16,-18-35-16,18 0 15,-1-1-15,1 1 16,-1-18-16,19 18 0,-19-18 16,19 0-16,-19 0 0,19-18 15,-19 0-15,1-17 16,0 17-16,-18-35 15,0 36-15,-18-36 16,0 35 0,-17 18-16,35 18 15,-18 0-15,1 17 16,17 0-16,0-17 16,35 35-16,-17-53 15,35 35-15,-36-35 16,54 0-16,-36-18 15,0 1 1,-17-1-16,-18 0 16,0 1-16,0-1 15,0-17-15,0 17 16,0 1-16,18 17 16,-18-18-1,52 18 1,-16 0-16,17-35 15,-18 17-15,0 0 0,-17 1 16,17-19-16,-35 19 16,-18 17-1,-17 0-15,18 0 16,-19 0 0</inkml:trace>
  <inkml:trace contextRef="#ctx0" brushRef="#br0" timeOffset="269629.2005">5062 15575 0,'18'71'16,"0"17"-1,-18-35-15,17 53 16,-17-53-16,18-1 16,-18-16-16,18-19 0,17 19 15,-18-19-15,19-17 16,-36-17-16</inkml:trace>
  <inkml:trace contextRef="#ctx0" brushRef="#br0" timeOffset="269928.1382">5309 16016 0,'0'18'0,"0"-36"0,18 53 0,-18-17 16,35 0-1,-17-1-15,-18-34 16,0-1-1,0-35-15,0 35 16,0-34-16,18 34 16,-18-35-1,17 35-15,1 18 0,-1-17 16,1 17-16,0 35 16,-1-17-16,1-1 15,-18 1-15,18 0 0,-1 17 16,-17-18-1,18-17 1,0 18 0</inkml:trace>
  <inkml:trace contextRef="#ctx0" brushRef="#br0" timeOffset="270062.0233">5503 15716 0,'0'0'16,"18"-17"-16,0 17 15</inkml:trace>
  <inkml:trace contextRef="#ctx0" brushRef="#br0" timeOffset="270423.6814">5821 15804 0,'17'36'15,"-34"-72"-15,34 89 0,1 0 16,0-35 0,17 17-16,0-35 15,1 18-15,-19-18 16,19-18-16,-19 18 15,1-35 1,-18 17-16,17-17 16,1 35-16,0-18 15,-1 18-15,1 36 16,0-19-16,-1-17 16,1 18-16,-18 0 0,0-1 15,-18 1-15,-17-1 16,17-17-16,1 0 15,-19 0-15,19 0 0,-1-17 16,1-1-16,34-17 16</inkml:trace>
  <inkml:trace contextRef="#ctx0" brushRef="#br0" timeOffset="270606.066">6844 15434 0,'0'0'16,"18"18"-16</inkml:trace>
  <inkml:trace contextRef="#ctx0" brushRef="#br0" timeOffset="270734.9698">6985 15840 0,'0'0'15,"0"17"-15,0 1 0,-18-18 0</inkml:trace>
  <inkml:trace contextRef="#ctx0" brushRef="#br0" timeOffset="273365.2496">9313 15152 0,'0'17'15,"0"1"-15,36 88 16,-19-18-16,1 0 16,0 1-16,-18 16 0,35 72 15,-35-107 1,17 36-16,-17-71 16,0 18-16,0-35 15,-17-18-15</inkml:trace>
  <inkml:trace contextRef="#ctx0" brushRef="#br0" timeOffset="274516.5557">10954 15681 0,'-36'-18'15,"72"36"-15,-89-36 0,0 18 16,35 18-16,1 0 0,-1-1 16,0 36-16,18-18 15,0 1-15,18-19 0,0 19 16,70 17-1,-53-36-15,18 1 0,0-18 16,0 0-16,35-35 16,-70 17-16,17 0 0,-35 1 15,0-19-15,0 19 16,-18-19-16,-17 1 0,0 0 16,0 17-16,-54-35 15,54 53-15,-18 0 16,35 0-16,18 18 15,0 0-15</inkml:trace>
  <inkml:trace contextRef="#ctx0" brushRef="#br0" timeOffset="274866.4767">11395 15963 0,'0'0'0,"17"71"0,19 70 16,-36-88-16,35 70 15,-35-87-15,18 16 16,-18-34-16,-18-36 31,-17-52-15,17 17-16,0 0 0,1 0 16,17-17-16,-18-1 0,0 0 15,18-17-15,0 0 0,36-53 16,-1 123-16,0 1 15,18-1-15,-18 18 0,1 53 16,-19-18-16,-17 36 16,0-18-1,-53 17-15,18-52 16,18 17-16,-19-17 0,1-1 16,17-17-16,-17 0 15,35-17-15,0-1 0</inkml:trace>
  <inkml:trace contextRef="#ctx0" brushRef="#br0" timeOffset="275017.4417">11659 15716 0,'53'36'16,"-106"-72"-16,142 89 0,-37-53 0,-16 0 15,70-17-15,-54 17 16,-16-18-16,17 0 0,0-17 15</inkml:trace>
  <inkml:trace contextRef="#ctx0" brushRef="#br0" timeOffset="275188.921">11942 15399 0,'17'88'16,"-34"-176"-16,34 229 0,1-18 15,-1-52-15,1 52 16,0-70-16,-1-17 16,1 16-16,0-34 0,-1 0 15,1-1-15</inkml:trace>
  <inkml:trace contextRef="#ctx0" brushRef="#br0" timeOffset="275334.5358">12259 15804 0,'35'53'16,"-70"-106"-16,88 124 0,-35-18 15,-1-35-15,-17-1 16,18-17-16,0 0 0</inkml:trace>
  <inkml:trace contextRef="#ctx0" brushRef="#br0" timeOffset="275824.2036">12488 15875 0,'0'53'16,"0"-106"-16,18 124 0,0-71 16,-1-18-1,-17-17-15,18-18 16,-18 35-16,18-35 16,-18 36-16,0-1 15,17 18-15,-17 18 16,0-1-1,18 18-15,-18-17 16,17 17-16,1-17 16,0-18-1,-1-18 1,-17 1-16,0-1 16,18-17-16,-18 17 15,18 1-15,-1 17 0,1 0 16,0 0-1,-18 35 1,17-18-16,1 19 16,-18-19-16,17 1 15,-17 0-15,0-1 16</inkml:trace>
  <inkml:trace contextRef="#ctx0" brushRef="#br0" timeOffset="275945.9">12965 15857 0,'0'0'15,"17"0"-15,1 0 0</inkml:trace>
  <inkml:trace contextRef="#ctx0" brushRef="#br0" timeOffset="276069.1281">12894 15505 0,'-18'-18'16</inkml:trace>
  <inkml:trace contextRef="#ctx0" brushRef="#br0" timeOffset="276263.6468">12118 15434 0,'18'-18'16,"-36"36"-16,71-53 0,-36 17 15</inkml:trace>
  <inkml:trace contextRef="#ctx0" brushRef="#br0" timeOffset="276774.36">13123 15575 0,'18'0'16,"35"0"-1,-18 0-15,0 18 16,-17-1-16,0 1 15,-18 0-15,0 35 16,-36 0 0,19-18-16,-1 0 0,1-17 0,-1 17 15,0 0 1,18-17-16,36 17 16,-19-17-16,54-18 15,-36 0-15,18 0 16,-18 0-16,0-18 15</inkml:trace>
  <inkml:trace contextRef="#ctx0" brushRef="#br0" timeOffset="276919.2679">13159 15769 0,'0'0'16,"17"-17"-16,1 17 0,17-18 15,0 18-15,36 0 16,-53 0-16,17-18 16</inkml:trace>
  <inkml:trace contextRef="#ctx0" brushRef="#br0" timeOffset="277074.672">13564 15769 0,'0'0'16,"18"53"-16,0-35 0,-1-1 0,1 1 16,0-18-1</inkml:trace>
  <inkml:trace contextRef="#ctx0" brushRef="#br0" timeOffset="277987.4315">13776 15910 0,'-18'-17'16,"36"34"-16,-36-52 15,18 0 1,18 17-16,0-17 15,-1 35 1,1-18-16,0 18 16,17 18-1,-35-1-15,35 1 16,-17 0-16,-1 17 16,-17-17-16,18 17 15,-18-17 1,18-1-16,-1 1 0,-17-1 15,36-17 1,-19 0-16,1 0 0,35-17 16,-36-1-16,36-17 15,-35 17-15,0-17 16,-18 17 0,0 1-16,-18 17 15,0 0-15,1 17 16,17 1-1,-18 17 1,18-17-16,18 17 16,-1-17-16,1-18 15,0 0-15,-1 0 16,-17-18-16,18 18 16,-18-35-16,18 17 0,-18 1 15,0-1-15,17 36 31,1 35-31,-1-18 16,1 0-16,17 53 16,-35-35-16,18-17 0,-18 34 15,0-35-15,-35 36 16,17-53 0,-35 17-16,36-35 15,-36 0-15,35-18 16,18-17-16,0 0 15,18-36-15,-1 18 16,36-17 0,-18 34-16,36-17 15,-53 18-15,52 0 16,-52 17-16,17 1 16,-53 17-1,-17 0 1</inkml:trace>
  <inkml:trace contextRef="#ctx0" brushRef="#br0" timeOffset="278129.9582">13635 15311 0,'53'-18'16,"-106"36"-16,123-36 0</inkml:trace>
  <inkml:trace contextRef="#ctx0" brushRef="#br0" timeOffset="280034.0028">8943 17057 0,'0'17'31,"18"54"-31,-18-18 16,17 0-16,-17 0 15,0 123-15,0-70 16,18-53 0,-18-35-16,-18-36 15,1-17 1,-1-54-16,18 37 15,0-1-15,0-53 16,0 18 0,0 35-16,0 0 0,0-18 15,18 71 1,-1 35 0,36 54-1,18 16-15,-36-52 16,53 53-16,-53-70 0,1-1 15,52 18 1,-53-36-16,18-17 16,-35-17-16,-1-36 15,-17 0-15,-35-18 16,17 18-16,-34-52 16,16 52-16,-34-36 15,52 54-15,0 0 16,1 17-16,34 36 15,1 0-15,35 34 16</inkml:trace>
  <inkml:trace contextRef="#ctx0" brushRef="#br0" timeOffset="280199.6788">9701 17374 0,'53'0'16,"-106"0"-16,142-17 0,-36-1 16,-36 0-16,36 1 15,-18-1-15,-17 18 16,-18-18-16</inkml:trace>
  <inkml:trace contextRef="#ctx0" brushRef="#br0" timeOffset="280400.2876">10195 17057 0,'0'0'16,"0"53"-16,0 0 0,18-18 0,0 53 15,-1-35 1,-17 0-16,18 0 0,-1-18 15,-17 0-15,36 18 16</inkml:trace>
  <inkml:trace contextRef="#ctx0" brushRef="#br0" timeOffset="281383.2276">11712 17163 0,'0'0'16,"-35"-36"-16,17 19 0,-17 17 16,-36-18-16,54 18 15,-54 0-15,36 18 16,17-1-16,1 1 16,-1 0-16,18-1 0,35 36 15,1-35-15,-1-1 16,0-17-16,36 36 15,-36-36-15,0 17 0,18 19 16,-53-19-16,18 19 16,-18-19-1,-35 1-15,17 0 16,-35-18 0,18 0-16,-1-18 15,19 18-15,-1-18 16,1 18-16,17-17 0,0-1 15</inkml:trace>
  <inkml:trace contextRef="#ctx0" brushRef="#br0" timeOffset="281912.9274">12224 17251 0,'-36'17'15,"72"-34"-15,-89 34 0,18 1 16,17 17 0,0 18-16,18-35 15,0 35-15,0-18 16,36-17-16,-19-1 16,36-34-16,-35-1 15,35-17 1,-53 17-16,17-35 15,-17 18-15,-17 0 16,17 17-16,-18 18 16,0 0-16,18 18 15,18 17 1,0-17-16,35-1 16,-18-17-16,18 0 15,-18 0-15,-17 0 16,-18-17-1,-18-19 1,0 36-16,1-35 16,-1 35-16,18-18 15,18 1-15,17-1 16,-17 18-16,70-35 16,-35 17-1,-18 1-15,36-1 16,-36 0-16,-17 1 15,-36 17 1,-17 0-16</inkml:trace>
  <inkml:trace contextRef="#ctx0" brushRef="#br0" timeOffset="282047.6643">12577 16986 0,'17'18'16,"-17"0"-16,18 17 0,-18 0 0,35 53 15,-17-52-15,17 34 16,-17-52 0,-1-1-16</inkml:trace>
  <inkml:trace contextRef="#ctx0" brushRef="#br0" timeOffset="282197.3309">12894 17216 0,'0'0'0,"0"17"0,18 18 16,-1-17-16,1 17 15,0-17-15</inkml:trace>
  <inkml:trace contextRef="#ctx0" brushRef="#br0" timeOffset="282580.8403">13123 17163 0,'-17'35'15,"34"-70"-15,-52 70 0,35-17 16,-18-1-16,36 1 0,0 17 16,17-17-16,-17-18 0,17 17 15,0 1-15,-17-18 0,17 0 16,-35 18-1,-35-1 1,17-17-16,-52 36 16,17-36-16,-18 17 15,54 1-15,-1-18 16</inkml:trace>
  <inkml:trace contextRef="#ctx0" brushRef="#br0" timeOffset="283241.7379">13529 17039 0,'0'-17'0,"18"-19"15,-18 19-15,0-36 16,0 17-16,-36-34 16,19 35-16,-19-1 15,1 19-15,0 17 16,0 0-1,-1 53-15,19 0 16,17 52-16,0-52 16,35 88-16,-17-88 15,35 53-15,-18-53 16,0 0 0,-17-35-16,-36-36 31,-17-35-31,17 18 15,18-1-15,-35-16 16,35 34-16,0 0 16,18 1-16,-1-1 15,1 18-15,35 0 16,-36 0-16,1 0 0,35 18 16,-35-18-16,17 17 15,-17-17-15</inkml:trace>
  <inkml:trace contextRef="#ctx0" brushRef="#br0" timeOffset="283352.7593">13723 17233 0,'18'35'16,"-36"-70"-16,53 88 0,-17-35 0,17 17 16,-17-17-1</inkml:trace>
  <inkml:trace contextRef="#ctx0" brushRef="#br0" timeOffset="283503.3239">13741 17039 0,'0'0'0,"0"-17"0,-18-19 16,0 19-1,1 17 1,-1 0-1</inkml:trace>
  <inkml:trace contextRef="#ctx0" brushRef="#br0" timeOffset="284104.1743">14093 17216 0,'0'0'16,"-17"0"-16,-1-18 0,1 18 15,-1 0 1,0 0-16,1 0 0,-19 18 15,19 17 1,-1 0-16,18-17 16,35 35-16,-17-36 15,53 1 1,-36-18-16,35-18 16,-34 18-16,-1-35 15</inkml:trace>
  <inkml:trace contextRef="#ctx0" brushRef="#br0" timeOffset="284220.0791">14217 17251 0,'18'35'15,"17"0"1,-17-17-16,34 0 16,-34-18-16,0 17 0</inkml:trace>
  <inkml:trace contextRef="#ctx0" brushRef="#br0" timeOffset="285015.8679">14499 17339 0,'0'0'0,"0"18"16,-17-18-1,-1 0 1,18-18-1,0 0 1,18 18 0,-1 0-1,-17 18 1,35 17 0,-35-17-16,36 0 0,-19-1 15,1-17-15,0 0 16,-1 0-16,1 0 15,-18-17-15,18-1 16,-1 0-16,-17 1 0,0-1 16,0 0-16,0 1 15,-17 17 1,17 17 0,0 19-1,17-1-15,-17-17 16,18-1-1,-1-17-15,1-17 16,0-1-16,-1 18 0,1-18 16,0 18-16,-1 0 15,1 0-15,0 36 16,-1-19-16,1 19 0,17 34 16,-17-17-16,-1 0 15,19 70 1,-36-52-1,-18-36-15,-17 18 16,0-35-16,17-1 0,-35-34 16,35-1-16,1 0 15,17-17-15,0-18 0,0 18 16,0-36-16,53-70 16,-18 71-16,35-18 15,-52 52-15,17 1 16,-17 17-16,-18-17 15,-18 17-15</inkml:trace>
  <inkml:trace contextRef="#ctx0" brushRef="#br0" timeOffset="285149.3197">14288 16951 0,'0'0'15,"0"-18"-15,17 18 16</inkml:trace>
  <inkml:trace contextRef="#ctx0" brushRef="#br0" timeOffset="356205.1718">22613 3634 0,'0'17'46,"18"1"-30,-18 0-16,17 17 16,-17 0-16,0-17 15,18 17-15,0 36 16,-18-36-16,0 53 16,17-35-16,-17 0 15,0 0-15,0-18 0,18 36 16,-18-18-16,18 70 15,-18-52-15,17 70 16,-17-71-16,0 71 16,18-52-16,-18 69 15,17-87-15,1 88 16,0-71-16,17 71 16,-35-71-16,35 88 15,-35-88-15,36 106 16,-36-105-16,35 105 15,-35-89-15,17 107 16,1-106 0,0 106-16,-1-107 15,19 107 1,-19-106-16,1 17 0,0-17 16,-1 0-16,36 106 0,-35-106 15,35 123 1,-36-123-16,1 17 15,0 1-15,-1-1 0,1 124 16,0-123-16,-18 105 16,17-106-16,-17 1 0,18 105 15,-1-105-15,1 122 16,-18-122 0,18 123-16,-18-124 15,0 1-15,0 123 16,0-106-16,0-18 15,0 18-15,0-17 0,0-1 16,0 19-16,0 122 16,0-123-16,-18 124 15,0-1-15,18-122 16,-17-19-16,17 142 16,0-142-16,0 142 15,0-124-15,0 106 16,0-106-16,0 123 15,0-123 1,0-17-16,0 17 0,-18 124 16,18-124-16,0 141 15,-17-159-15,17 19 16,0 105-16,0-1 16,0-140-16,0 106 15,0-106 1,17 0-16,-17 88 15,0-36-15,0 72 16,0-160 0,0 54-16,-17-89 15,-1 18-15,0-35 16,1-18-16</inkml:trace>
  <inkml:trace contextRef="#ctx0" brushRef="#br0" timeOffset="358039.6731">24342 3422 0,'0'0'15,"0"-18"-15,0 54 16,0 52-1,0-35-15,0 53 16,0-54 0,0-16-16,17 34 15,1-34-15,17-19 16,-17 1-16,0-18 0,-1-18 16,1 1-16,17-19 15,-35 19-15,18-1 16,-1 18-1,19 18-15,-19-18 16,19 17-16,16 19 16,19-19-16,-36-17 15,36-17 1,-36-1-16,-17-35 16,-1 18-16,-34-53 15,-1 52-15,-35-34 16,18 34-16,-18-16 15,35 34-15,1 18 16,-1 0-16,18 18 16</inkml:trace>
  <inkml:trace contextRef="#ctx0" brushRef="#br0" timeOffset="358418.7247">25153 3775 0,'0'17'31,"0"36"-15,0 0-16,0 0 15,18-35-15,-1-1 16,1-17-16,0 0 15,-1-17 1,-17-1-16,0-35 16,0 18-16,0 17 0,0-17 15,-17 17-15,17 36 32,35 35-17,-35-35 1,35 17-16,-17-18 15,35 1-15,-36-18 16,1 0-16</inkml:trace>
  <inkml:trace contextRef="#ctx0" brushRef="#br0" timeOffset="358670.7212">25400 3440 0,'0'0'0,"0"35"16,0 0-16,18 18 0,-18-18 0,17 36 15,1-18 1,0 0-16,-18-18 15,17 18-15,-17-35 16,18-1-16,-18 1 16</inkml:trace>
  <inkml:trace contextRef="#ctx0" brushRef="#br0" timeOffset="359475.038">25682 3739 0,'0'-17'16,"-17"17"15,-1 0-31,-17 17 16,17-17-16,-17 18 15,17 0 1,0-1-16,18 1 15,0 0 1,18-18 0,0 17-1,-1-17-15,1 0 16,0 0-16,-18 18 16,17-18-1</inkml:trace>
  <inkml:trace contextRef="#ctx0" brushRef="#br0" timeOffset="359785.89">25735 3810 0,'18'0'16,"17"0"15,-17-18-31,-1 18 0,1-17 16,0-1-16,-18 0 15,-18 18 1,0-17 0,-17 17-16,17 17 15,1-17-15,-18 36 16,35-19-16,-18 1 16,18 0-16,0-1 0,18 19 15,-1-19-15,18 1 16,-17-18-16,35 0 15,-35 0-15,17-18 16</inkml:trace>
  <inkml:trace contextRef="#ctx0" brushRef="#br0" timeOffset="360164.3205">26000 3757 0,'0'18'15,"0"-36"-15,0 71 0,0-35 0,0-1 16,0 1-16,17-18 0,1 35 16,0-35-1,-1 0-15,1-17 32,-18-1-32,0 0 15,0 1 1,18 17-1,-18 17 1,17-17-16,1 18 0,-1 0 16,1-18-16,0 0 15,-1-18-15,1 18 16,0-35 0,-18 17-16,0 0 15,0-17-15,-18 35 16,18-18-16,-18 1 15,36 17 1</inkml:trace>
  <inkml:trace contextRef="#ctx0" brushRef="#br0" timeOffset="360471.4755">26388 3792 0,'-18'18'15,"18"0"-15,0-1 16,18 1 0,-18 0-16,35-18 15,-17 0-15,-1-18 16,-17 0-1,0 1-15,-17-1 16,-1 0 0,0 1-16,-17 17 15,18-18-15,-1 18 16,0 0-16,18 18 16</inkml:trace>
  <inkml:trace contextRef="#ctx0" brushRef="#br0" timeOffset="361071.9418">26564 3881 0,'0'0'0,"0"-18"31,0 0-31,18 1 16,-18-1-1,17 0-15,-17 1 0,18-1 0,0 18 32,-1 0-32,1 18 15,0-1 1,-1-17-16,1 0 16,0 0-1,-18-17-15,-18 17 47,18 17-47,0 1 16,0 0-1,0-1-15,18 1 0,-1-18 16,1 0 0,-1 0-16,1-35 15,0 35-15,-18-36 16,0 19-16,17-19 0,-17-16 15,0-1-15,0 17 16,-17 1-16,17-18 16,-36-17-16,36 52 15,-17-17-15,-1 35 16,18 17-16,-17 19 0,17-1 16,0 71-16,0-53 15,17 35 1,1-35-16,-1-18 0,36 18 15,-35-35-15,35 17 16,-35-35-16,-1 0 16,1 0-1</inkml:trace>
  <inkml:trace contextRef="#ctx0" brushRef="#br0" timeOffset="361465.0847">27199 3757 0,'0'0'0,"0"-18"0,-53 1 16,36 17 0,-1 0-16,0 0 15,18 17-15,-17 1 0,17 0 16,0-1-16,17 1 0,1 0 16,0-1-16,17 1 15,-17 0-15,-1-18 16,-34 0 15,-1 0-31,-17 0 16,17 17-16,0-17 15,1 0-15,-19 0 16,19 18-16,-1-18 16</inkml:trace>
  <inkml:trace contextRef="#ctx0" brushRef="#br0" timeOffset="361856.1821">27940 2963 0,'0'0'15,"-18"36"-15,18 17 0,-70 105 16,35-52-16,-54 88 16,36-106-16,18 1 15,-35 34-15,70-70 16,-18 0 0,18-36-16,35-17 0,-17-17 15</inkml:trace>
  <inkml:trace contextRef="#ctx0" brushRef="#br0" timeOffset="362044.4193">27993 3404 0,'70'-17'15,"-140"34"-15,193-52 0,36 0 16,-71 17-16,-17 18 15,-1-18-15,-17 18 0,0 0 16,-35 0-16,17 0 0,-35-17 16</inkml:trace>
  <inkml:trace contextRef="#ctx0" brushRef="#br0" timeOffset="362211.6955">28346 3440 0,'17'70'15,"-34"-140"-15,70 193 0,-36-88 0,1 1 16,0-19-16,-1 36 16,1-35-16,-18-1 15,0 1-15,-18-18 16,1 0-16</inkml:trace>
  <inkml:trace contextRef="#ctx0" brushRef="#br0" timeOffset="362477.4197">28504 3828 0,'0'0'16,"36"0"-16,-19 0 0,1-18 16,-18-17-1,0-1-15,18 1 16,-18-18-16,17 36 16,1-19-16,0 19 15,17 17 1,18-18-16,-36 18 15,19 0-15,-19 18 16,1-18-16,-18 35 16,-18-17-16,18 35 15,-17-36 1,34 1-16,-17-1 16,36 1-16</inkml:trace>
  <inkml:trace contextRef="#ctx0" brushRef="#br0" timeOffset="362634.2801">28857 3510 0,'0'-17'16,"18"17"-1,0 0-15,-18 17 16,17 1-16,1-1 0,-18 1 15</inkml:trace>
  <inkml:trace contextRef="#ctx0" brushRef="#br0" timeOffset="363002.0133">29087 3669 0,'-18'0'16,"18"18"-16,0 17 15,0-18-15,18 19 16,-1-36-16,18 17 16,-17-17-1,0-17-15,-1-1 16,-17-17-16,0 17 16,0 36 15,0 17-31,18 53 15,0-52-15,-1 16 0,1 1 16,0-17-16,-18 34 16,17-52-16,-17 0 0,-17-1 15,-1-17 1,-17-17 0,17-1-16,0 0 0,1 1 15,-19-19-15,19 19 0,17-19 16,-18 19-16</inkml:trace>
  <inkml:trace contextRef="#ctx0" brushRef="#br0" timeOffset="363391.0609">29422 3669 0,'-18'-18'16,"36"36"-16,-54-36 0,19 36 15,-1 0-15,18-1 0,0 18 16,18-17-16,-18 0 16,17-1-16,1-17 15,0 0-15,-1 0 0,1-17 16,-18-1 0,18-17-16,-18 17 15,0 36 1,-18 35-1,18 0 1,18-18-16,-18 18 0,0-18 16,17 18-16,-17-18 0,0 1 15,0-1-15,0-17 16,-17-1-16,-1-17 16,0-17-1,-17-19 1,35 19-16,-18-1 0,1-17 15,17-1-15</inkml:trace>
  <inkml:trace contextRef="#ctx0" brushRef="#br0" timeOffset="363785.1501">29580 3792 0,'18'0'16,"-36"0"-16,54 0 0,-19-17 0,36-1 16,-53 0-16,18 18 15,-18-17-15,0-1 16,-18 18-16,1 0 16,-1 0-16,0 18 15,1-1-15,17 19 16,0 17-1,0-18-15,17-17 0,1-1 16,17-17 0,1-17-1,-19-1-15,1-35 16,-1 35-16,1 1 0,35-19 16,-35 19-16,-1 17 15,1-18-15,0 18 0,17 0 16,-18 18-1,1-18 1</inkml:trace>
  <inkml:trace contextRef="#ctx0" brushRef="#br0" timeOffset="364669.258">30445 3616 0,'0'18'15,"0"17"1,0 0-16,0-17 16,0 35-1,17-36-15,1 1 0,0 0 16,35-1-16,-36-17 16,1-17-16,17-19 15,-35 19-15,18-19 0,-18 19 16,0-18-16,0 17 15,17 18 1,1 18-16,0 17 16,17 18-16,-17-36 15,35 19-15,-18-19 16,-18-17 0,19 0-16,-36-35 15,0 17-15,-18-35 16,0 18-16,18 0 15,-35 0 1,35 17-16,-17 18 0</inkml:trace>
  <inkml:trace contextRef="#ctx0" brushRef="#br0" timeOffset="364963.9884">31044 3722 0,'0'17'31,"0"19"-31,0-19 16,0 19 0,18-19-16,17 19 15,-17-36-15,0 17 16,-1-17-16,-17-35 15,0 17-15,-35-35 16,17 36-16,-17-1 16,17 0-16,-17 1 15,18 17-15,34 17 32</inkml:trace>
  <inkml:trace contextRef="#ctx0" brushRef="#br0" timeOffset="365220.1087">31274 3845 0,'0'0'16,"17"-17"0,-17-1-1,18-17-15,-18 17 16,0-17-16,0 0 15,0 17-15,0 0 16,18 18 0,-1 0-1,1 18-15,-18 0 16,35-1-16,-17-17 16,0 0-16</inkml:trace>
  <inkml:trace contextRef="#ctx0" brushRef="#br0" timeOffset="367549.7708">31715 3739 0,'17'-17'16,"-17"-1"-16,-17 1 15,-1 17 1,0 0-1,1 0-15,-18 17 0,-1 18 16,36 1-16,-17-19 16,17 1-16,0 17 15,0-17-15,0 0 16,0-1-16,17 1 0,19-18 16,-1 0-16,0-35 15,0 17-15,-17-53 16,0 18-16,-1-35 15,-17 35-15,0-70 16,-17 70-16,-19-53 16,19 53-16,-1 0 15,0 36-15,1 52 16,-1-17 0,18 34-16,-17 1 0,34 18 15,1 52-15,17-70 16,18 71-16,0-89 15,-18 0-15,18 1 16,-18-19-16,1 1 16,-19-18-16</inkml:trace>
  <inkml:trace contextRef="#ctx0" brushRef="#br0" timeOffset="367846.5374">32068 3704 0,'-36'18'15,"72"-36"-15,-89 53 16,53-17-16,0 0 0,0-1 0,17 36 16,1-35-1,35 17-15,-36-17 16,19-1-16,-19-17 15,1 0 1,-36 18-16,1-18 16,-19 0-1,19 0-15,-36 0 16,35 0-16,-17 0 16,17 0-16</inkml:trace>
  <inkml:trace contextRef="#ctx0" brushRef="#br0" timeOffset="379095.3704">23971 5045 0,'18'0'0,"0"17"16,-1 19-16,1-1 0,17 106 15,-17-70 1,-1 105-16,-17-88 16,0-17-16,-17-1 0,17-17 15,-18 0 1,18-88-1,0-53 1,0 35-16,0-18 0,18-70 16,-1 71-16,1-89 15,0 88 1,35-70-16,-36 88 16,18 18-16,1 35 15,-19 0-15,19 53 16,-19 0-16,1 17 0,17 71 15,-35-70-15,36 70 16,-19-88 0,1 53-16,-1-71 0,-17 36 15,0-36 1,-17 0-16,-18-35 16</inkml:trace>
  <inkml:trace contextRef="#ctx0" brushRef="#br0" timeOffset="379235.1476">24201 5574 0,'0'0'0,"17"0"0,18 0 15,1 0-15,34-18 16,-34 18-16,34-17 16,-35 17-16,1 0 15</inkml:trace>
  <inkml:trace contextRef="#ctx0" brushRef="#br0" timeOffset="379444.5728">24606 5062 0,'0'0'15,"18"71"-15,-18-18 0,0 53 16,0-53-1,0 0-15,18 52 16,-1-52-16,1 18 16,-1-36-16,-17-17 15,18-1-15,0 1 0</inkml:trace>
  <inkml:trace contextRef="#ctx0" brushRef="#br0" timeOffset="379867.0649">24730 5539 0,'17'0'16,"1"0"0,17 0-1,-17 0-15,17-18 16,-17 0-16,-18 1 16,-18 17-1,1 0 1,-1 0-16,-17 17 15,35 1-15,-18 35 16,18-35-16,0-1 16,18-17-16,-1 0 15,-17 18-15,18-18 0,0 0 16,-1-18-16,1 1 16,-18-1-1,17 18 16,1 0-15,0 18-16,35-1 16,0-17-16,-18 18 15,0-18-15,-17 17 16,-1-17-16,-17 18 16</inkml:trace>
  <inkml:trace contextRef="#ctx0" brushRef="#br0" timeOffset="380023.8517">25083 5503 0,'0'0'16,"-18"53"-16,0-17 0,1-1 15,-1 0-15,18-17 0,0 35 16,0-36-16,18 19 15,-1-19-15</inkml:trace>
  <inkml:trace contextRef="#ctx0" brushRef="#br0" timeOffset="380374.1976">25382 5556 0,'-53'18'0,"106"-36"0,-123 54 16,35 16-16,35-34 15,-18 17-15,18-17 16,18 17-16,-1-35 16,36 18-16,-35-18 15,-1-18-15,36-35 16,-35 36-1,-18-19 1,0 19-16,0-1 16,0 36-1,18 17 1,-1-17-16,1-1 16,-1 1-16,36 17 15,-35-17-15,17 0 16,-17-1-16</inkml:trace>
  <inkml:trace contextRef="#ctx0" brushRef="#br0" timeOffset="380691.2219">26070 5803 0,'0'35'16,"-17"-35"-16,-19 53 16,19-35-16,-19 0 15,1 17-15,0-17 0</inkml:trace>
  <inkml:trace contextRef="#ctx0" brushRef="#br0" timeOffset="381936.3067">26864 5309 0,'0'0'0,"0"-17"0,-18-1 16,1 0-16,-1 18 16,0-17-16,1 17 0,-1 0 15,-17 35 1,17 0-16,1 54 15,-1-54-15,36 71 16,-1-71-16,36 35 16,18-52-16,-36-18 15,18 0-15,-18 0 0,1-18 16,16-34 0,-34 16-16,-18 1 0,0 0 15,0-1-15,-35-34 16,0 35-16,-36-18 15,53 35-15,-35 18 16,36 0-16,-1 0 16,18 18-16,18-18 15</inkml:trace>
  <inkml:trace contextRef="#ctx0" brushRef="#br0" timeOffset="382160.645">27146 5115 0,'36'-17'15,"-19"17"-15,1 17 0,-1 1 0,1 35 16,17 53-16,-17-53 16,0 88-1,-18-88-15,17 0 16,-17-1-16,18 1 15,-18-17-15,18-19 16,-18-34-16</inkml:trace>
  <inkml:trace contextRef="#ctx0" brushRef="#br0" timeOffset="382370.7143">27464 5274 0,'0'0'0,"-71"53"0,36-35 16,-18 17-16,0 35 16,53-52-16,0 53 15,35-36-15,1-17 0,87 34 16,-70-34 0,53 0-16,-88-1 15,34 1-15</inkml:trace>
  <inkml:trace contextRef="#ctx0" brushRef="#br0" timeOffset="383137.1441">28698 5256 0,'0'0'16,"18"-35"-16,-18 0 0,-18 17 15,18 1-15,-17 17 0,-18 17 16,-1 18 0,1 71-1,17-35-15,1-18 0,17 53 16,17-71-16,19 35 15,-1-52-15,18 0 16,-18-18-16,-17 0 16,35-36-16,-53 19 15,17-36-15,-17 18 16,-17 17-16,17-17 0,0 17 16,-18 18-16,18-18 0,-18 18 15,36 18 1,0 0-1,-18-1-15,17 1 0,19 0 16,-36-1-16,17-17 16,-17 18-16,18 0 47,-18-1-32,18 1-15,-1-1 0,1 1 16,17-18-1</inkml:trace>
  <inkml:trace contextRef="#ctx0" brushRef="#br0" timeOffset="383394.6835">29051 5539 0,'-17'0'0,"17"17"16,0 1-16,0 17 15,17-17-15,1-1 16,0 1-16,-1-18 0,1 0 16,-1 18-16,1-36 15,0 0-15,-18-17 16,0 0 0,-18 0-16,0 17 15,1 0-15,-1 18 16,1 0-16,17 18 15</inkml:trace>
  <inkml:trace contextRef="#ctx0" brushRef="#br0" timeOffset="383655.3531">29333 5556 0,'-17'0'0,"-1"18"15,18 17-15,0-17 16,18-1-16,-1 1 0,36 0 16,-35-18-16,35 0 15,-35 0 1,-1 0-16,-17-18 16,0 0-16,0 1 0,-35-18 15,17 17-15,-17-17 16,17 17-16,1 18 15</inkml:trace>
  <inkml:trace contextRef="#ctx0" brushRef="#br0" timeOffset="384121.3048">29651 5539 0,'0'-18'16,"0"0"0,-18 36-1,1-18-15,17 18 16,0-1-16,0 1 0,0 17 16,0-17-16,17-1 15,1-17 1,0 0-16,17-17 15,-17-1 1,-18-17-16,0 17 16,0 1-16,0-1 0,-18 18 15,18 18 1,18 35 0,-18-18-16,17 0 0,1 18 15,-1 35-15,1-53 16,17 18-16,-17-17 15,-18-19-15,0 1 0,0 0 16,-18-18-16,1 0 16,-1 0-16,0 0 15,-52-36-15,52 19 16,-35-19-16,18 19 16,17 17-16,1-18 0,-1 0 15,1 18-15,17-17 16</inkml:trace>
  <inkml:trace contextRef="#ctx0" brushRef="#br0" timeOffset="384555.0147">29810 5098 0,'0'0'0,"17"35"0,1 35 16,0-17-16,-18 53 16,0 0-1,0-71-15,0 1 16,0-1-16,17-17 0,-17 17 16,18-35-16,0 0 15,-1-35 1,1 35-16,-18-18 15,17 18-15,1-18 0,0 18 16,-1-17-16,1 17 16,0-18-1,-18 0-15,-18 18 32,0 18-17,18 0-15,0 17 16,0-17-16,36 17 15,-19-18-15,19 19 16,-19-19 0,36-17-16,-35 0 15</inkml:trace>
  <inkml:trace contextRef="#ctx0" brushRef="#br0" timeOffset="384700.3975">30745 5662 0,'0'0'16,"0"18"-16,0-1 0,-36 1 0,19 0 15,-19-1-15,1 1 0,-18-18 16</inkml:trace>
  <inkml:trace contextRef="#ctx0" brushRef="#br0" timeOffset="387320.1285">24253 6438 0,'0'0'0,"0"-17"16,18 34 0,17 71-1,-17-35 1,0 18-16,17 88 15,-17-89-15,-1 54 16,1-71-16,0 17 16,-1-52-16,1-18 15,-1-18-15,-17 0 16</inkml:trace>
  <inkml:trace contextRef="#ctx0" brushRef="#br0" timeOffset="387503.8638">24589 6544 0,'0'0'16,"17"106"-16,1-36 0,-18 1 15,35 52 1,-35-52-16,35 17 16,-17-35-16,0 18 15,-1-54-15,-34 1 16</inkml:trace>
  <inkml:trace contextRef="#ctx0" brushRef="#br0" timeOffset="387620.952">24465 6950 0,'0'0'0,"53"0"0,-18 0 15,1 0-15,17 0 16</inkml:trace>
  <inkml:trace contextRef="#ctx0" brushRef="#br0" timeOffset="388142.9912">24783 7020 0,'35'-17'15,"-17"17"-15,17-36 16,-18 36-1,-17-17-15,0-1 16,-17 18-16,-18 0 16,17 0-16,0 35 15,18 1 1,0-19-16,36 36 16,-36-35-16,17-1 15,1-17-15,-1 18 0,36-18 16,-35 0-16,17 0 15,-17-18-15,0-17 16,-1 0 0,1 0-16,-18 17 15,18 0-15,-1 36 16,-17 0-16,18 17 16,-1 35-16,1-17 15,35 36 1,-35-54-16,-1 18 0,1 17 15,-18-34-15,0-1 16,0-17-16,0-1 0,-18 1 16,1-18-16,-19 0 0,19 0 15,-1 0-15,0-18 16,-34-17-16,34-18 16,0 18-16,18-18 15,0 35-15,18 1 16,0-1-16,17 0 0,-18 1 15,19-1-15</inkml:trace>
  <inkml:trace contextRef="#ctx0" brushRef="#br0" timeOffset="388459.4563">25859 6597 0,'-89'18'16,"178"-36"-16,-213 53 0,89 1 15,35 34 1,0-35-16,18 1 16,34 34-16,-16-35 15,-19 1-15,36-1 16,-17 0-1,-36-17-15,0 0 0,-36-1 16,1-17-16,-18 18 16,35-18-16,-34 0 15,34-18-15,0 18 16,18-17-16</inkml:trace>
  <inkml:trace contextRef="#ctx0" brushRef="#br0" timeOffset="388608.9277">26106 7003 0,'0'35'16,"0"-70"-16,17 70 0,-17-17 16,0-1-16,18 1 0,-1-18 15</inkml:trace>
  <inkml:trace contextRef="#ctx0" brushRef="#br0" timeOffset="388715.3745">26106 6738 0,'17'0'16</inkml:trace>
  <inkml:trace contextRef="#ctx0" brushRef="#br0" timeOffset="388932.7439">26264 7091 0,'0'0'0,"18"17"0,0-34 16,-1-1-1,1-17-15,0 17 0,-1-17 16,18 0-1,-17-1-15,0 19 0,-1 17 16,19-18-16,-36 36 16,0 17-1</inkml:trace>
  <inkml:trace contextRef="#ctx0" brushRef="#br0" timeOffset="389115.8869">26599 7056 0,'0'0'0,"0"17"0,18 18 16,0-17-16,-1 0 15</inkml:trace>
  <inkml:trace contextRef="#ctx0" brushRef="#br0" timeOffset="389266.7717">26617 6685 0,'0'0'0,"18"0"16,-18 18-1,0-1-15</inkml:trace>
  <inkml:trace contextRef="#ctx0" brushRef="#br0" timeOffset="389503.4249">27076 7232 0,'0'0'16,"0"35"-16,0 1 15,-53-1-15,35 0 16,-17-17-16</inkml:trace>
  <inkml:trace contextRef="#ctx0" brushRef="#br0" timeOffset="392274.3191">27940 6756 0,'18'53'16,"-18"-18"-16,17 18 0,1 53 16,-18-53-16,18 17 15,-18-35-15,0-17 16,-18-18 0,18-53-1,0 18-15,0-36 16,0 36-16,18 0 15,-1-1-15,18-16 16,-17 34-16,17 0 16,-17 18-16,35 0 15,-35 18-15,-1 0 0,1 52 16,-18-52-16,0 17 16,-18 36-16,18-36 15,0-18-15,18 1 16,0 0-16,17-18 15,-18-18-15,1 0 16</inkml:trace>
  <inkml:trace contextRef="#ctx0" brushRef="#br0" timeOffset="392447.5559">28434 6985 0,'18'18'0,"-36"-36"0,53 71 0,-17-18 15,-1 18 1,1-18 0,0-35-16,-18 18 15,-18-18-15</inkml:trace>
  <inkml:trace contextRef="#ctx0" brushRef="#br0" timeOffset="392579.5927">28487 6650 0</inkml:trace>
  <inkml:trace contextRef="#ctx0" brushRef="#br0" timeOffset="393592.5555">28698 6456 0,'0'-18'16,"18"36"-1,17 70-15,-17-53 16,17 89-16,-17 17 15,-18-71 1,0 36-16,0-53 16,0-18-16,0-17 15,0 0-15,0-1 0,0-34 16,35-19 0,-35 19-16,18-18 15,0 17-15,-1-17 0,-17 17 0,35-17 16,-17 17-1,0 18-15,-1 0 0,-17 18 16,0 17 0,0-17-16,0 17 15,0-17-15,18-1 0,0 1 16,-1-18-16,19 0 16,-19-18-1,18 1-15,-17-1 16,17 0-16,-17 1 15,-18-1-15,18 18 16,-36 18-16,0-1 16,-17 36-1,35-35-15,-18 35 16,18-36-16,0 1 0,36 17 16,-19-35-16,36 0 15,-35 0 1,0-17-16,-1-1 0,1 0 15,-18 1-15,0-19 0,-18 1 16,18 0-16,-35 0 16,35 17-1,-18 18-15,18 18 16,0-1 0,18 1-16,17 17 15,0-17-15,-17-18 16,0 0-16,35 17 15,-36-17-15,1-17 16,-18-1-16,-18 18 31,1 0-31,17 18 16,0-1 0,17 1-1,19-18-15,-19 18 0,19-18 16,-19 0-1,1 0-15,-1 0 16,-17-36-16,0 19 16,-17-18-1,-1 17-15,1-17 0,-1 17 16,0 0-16,1 18 0,17-17 16</inkml:trace>
  <inkml:trace contextRef="#ctx0" brushRef="#br0" timeOffset="394116.4682">29651 6456 0,'0'0'16,"18"17"-1,-1 72 1,1-36-16,0 17 0,-1 1 16,18 52-16,-35-70 15,18 35-15,-18-52 16,18-19 0,-18 1-16,0-36 0,17-17 15,-17 17-15,18-17 16,0 17-16,-1 1 0,19 17 15,16 0-15,-34 17 16,0 19 0,-18-1-16,0-17 0,-18 17 15,0-18-15,1-17 16,-18 0-16,17 0 16,0-17-16,18-1 15,18 1 1</inkml:trace>
  <inkml:trace contextRef="#ctx0" brushRef="#br0" timeOffset="394499.3544">30215 6897 0,'0'0'0,"-17"17"0,-1 1 16,18 17-16,-17-17 0,17 35 15,0-18-15,17 0 16,18-35-16,1 18 16,-19-18-16,19-18 15,-36 1-15,0-18 16,0 17 0,0-35-16,0 35 15,-18 1-15,0 17 16,18 17-1,0 1 1,18 35-16,0-53 16,17 35-16,-17-35 15,-18 18-15,17-18 16,-17-18 15,-17 18-31</inkml:trace>
  <inkml:trace contextRef="#ctx0" brushRef="#br0" timeOffset="394727.6671">30427 6967 0,'0'0'0,"18"53"0,-18-35 16,0 17-16,35 0 15,-17-17-15,-1 17 16,1-35-16,-18-17 16</inkml:trace>
  <inkml:trace contextRef="#ctx0" brushRef="#br0" timeOffset="394838.8152">30480 6826 0,'0'0'0,"18"0"16,-18 18-16,17 0 16</inkml:trace>
  <inkml:trace contextRef="#ctx0" brushRef="#br0" timeOffset="395479.0584">30674 6932 0,'-18'0'16,"1"18"-16,-1 52 16,0-52-16,18 17 15,0 0-15,36 18 16,-19-35-16,19 0 15,-19-18-15,36-18 16,-35 0-16,0 1 16,-1-19-16,-17 1 0,18-35 15,-18 17-15,0 0 16,0-35-16,-18 35 16,1-35-16,-1 52 15,0 1-15,1 17 0,-1 18 16,0 36-1,18 17-15,0-1 16,18 54-16,-18-53 16,53 35-16,-18-35 15,-17-17-15,35 16 16,-18-16-16,0-19 16,-17-17-16,17 0 15,-17-17-15,-1-19 16,1 19-16,-18-1 15,0 1-15,0-1 16,0 0-16,0 36 31,18 0-31,-18-1 16,0 18-16,0-17 16,17 0-16,1 17 0,0-17 0,-1-18 15,1 0-15,35 0 16,-36 0-16,-17-18 15,18 0-15,0 1 16,-1-1-16,1 18 16,17 35-1,-17-17-15,-18 0 0,35 17 16,-17-17 0,-18-1-16,0 1 0,-18-18 15</inkml:trace>
  <inkml:trace contextRef="#ctx0" brushRef="#br0" timeOffset="396901.9115">27905 7585 0,'-18'17'16,"-17"19"0,17-1-16,-17 18 15,17-18-15,1 0 0,-1-17 16,-17 17-16,17-17 0,18 17 16,-18-17-16,1-18 15,34-18 1,-17-17-1,0 17-15,18 1 16</inkml:trace>
  <inkml:trace contextRef="#ctx0" brushRef="#br0" timeOffset="397024.2196">27764 7920 0,'-53'-88'0,"106"176"0,-53-70 0,17 17 0,1 35 16,-18-34-16,18 34 15,-18-35-15,17 18 16,-17-17-16,18-1 15</inkml:trace>
  <inkml:trace contextRef="#ctx0" brushRef="#br0" timeOffset="397229.5112">28063 7638 0,'-17'17'16,"-1"54"0,18-36-1,0 0-15,0 1 0,0 34 16,18-52 0,-18-36-1</inkml:trace>
  <inkml:trace contextRef="#ctx0" brushRef="#br0" timeOffset="397409.8173">28169 7726 0,'71'-18'16,"-142"36"-16,177-36 0,-71 1 0,36 17 15,-53 0-15,-1 0 16,1 17 0,-18 1-16,-18 35 15,1-18-15,-1 0 16,0 36-16,18-53 15,18 52-15,0-70 16,-18 18-16</inkml:trace>
  <inkml:trace contextRef="#ctx0" brushRef="#br0" timeOffset="397647.4462">28240 7938 0,'0'0'15,"18"70"-15,-18-35 0,0 18 0,17 35 16,-17-52-16,0 17 16,0-36-1,0 1-15,0 0 16,-17-18-16,-19-36 15,19 1-15</inkml:trace>
  <inkml:trace contextRef="#ctx0" brushRef="#br0" timeOffset="397768.5831">28063 8132 0,'0'0'16,"-35"35"-16,18-18 0,17 1 0,-18 35 15,36-35 1,17-18-1,-18 0-15,19 0 16</inkml:trace>
  <inkml:trace contextRef="#ctx0" brushRef="#br0" timeOffset="397875.7694">28346 8202 0,'17'35'16,"1"-17"-16,0 17 15,-1-35-15,1 18 16,0-18-16</inkml:trace>
  <inkml:trace contextRef="#ctx0" brushRef="#br0" timeOffset="398191.5193">29016 7761 0,'0'-18'16,"-18"36"-16,-17 17 16,17 1-1,-34 70 1,34-54-16,18-16 0,0-1 15,18 36-15,17-54 16,18 36-16,-18-35 16,36-1-1,-36 1-15,-18-18 0</inkml:trace>
  <inkml:trace contextRef="#ctx0" brushRef="#br0" timeOffset="398358.6417">29087 8043 0,'0'0'15,"-18"53"-15,0 0 0,1-18 16,17 18-16,-18 18 0,0-36 16,18-17-1,-17-1-15</inkml:trace>
  <inkml:trace contextRef="#ctx0" brushRef="#br0" timeOffset="398519.6062">28769 8043 0,'53'0'0,"-106"0"0,141 0 15,-52 0-15,52 0 16,-53-17-16,36 17 15,-54 0-15</inkml:trace>
  <inkml:trace contextRef="#ctx0" brushRef="#br0" timeOffset="398845.5504">29333 7814 0,'71'0'15,"-142"0"-15,177 0 16,-53 0-16,0 0 16,-35 0-16,-18 18 0,0-1 15,0 19-15,-18-19 0,-17 54 16,17-18-16,1 17 16,17-34-16,35 16 15,-17-16-15,52-1 16,-35-17-1,1-1-15,-19 1 16,-17 0-16,0-1 16,-53 18-16,36-35 15,-54 18-15,54 0 16,-54-18 0,53 0-16</inkml:trace>
  <inkml:trace contextRef="#ctx0" brushRef="#br0" timeOffset="398993.0009">29351 8114 0,'106'18'16,"-212"-36"-16,265 53 0,-18-35 16,-70 0-16,52 0 15,-88-17-15,-17 17 16</inkml:trace>
  <inkml:trace contextRef="#ctx0" brushRef="#br0" timeOffset="399910.371">30163 7655 0,'0'0'0,"0"-17"0,17 17 16,1-18-16,70 18 16,-35-18-16,70 18 15,-70 0-15,53 0 16,-88 0-16,-1 0 16,-34 18-1,-19 0-15,-34 17 16,35-17-16,-18 17 15,17-18-15,1 1 16,18 0-16,-19 35 16,1-18-16,35 0 0,-35 36 15,35-54 1,0 19-16,0-19 16,17 1-16,-17 0 0,0-1 15,18-17-15,-18 18 16,0 0-16,0 34 15,18 1 1,-1-17-16,1 17 16,-18-18-16,18-18 15,-18 1-15,0-36 16,-18-17 0,18 18-16,0-19 15,0 1-15,0 0 16,-18-53-16,18 52 15,18-34-15,0 34 16,-1 19-16,18 17 16,1 0-16,-19 0 15,36 0-15,-35 17 16,17 19-16,-17-1 16,-1 18-16,-17-18 15,0 36-15,0-36 16,0 0-16,0-17 15,0 17 1</inkml:trace>
  <inkml:trace contextRef="#ctx0" brushRef="#br0" timeOffset="400054.9748">30392 8114 0,'53'0'0,"-18"18"16,18-18 0,-35 17-16</inkml:trace>
  <inkml:trace contextRef="#ctx0" brushRef="#br0" timeOffset="400177.2571">30374 8326 0,'53'17'0,"-18"-17"16,1 0-16,-1 0 0,0 0 16,0-17-16,-17 17 0</inkml:trace>
  <inkml:trace contextRef="#ctx0" brushRef="#br0" timeOffset="400377.7808">31221 7585 0,'0'0'16,"35"35"-16,-17-17 0,-18-1 0,17 1 15,-17 17-15,-17-17 16,-1 17-16</inkml:trace>
  <inkml:trace contextRef="#ctx0" brushRef="#br0" timeOffset="400546.3396">31062 7814 0,'0'0'0,"71"-18"16,-18 18-16,-1 0 0,54 0 15,-35-17-15,-1 17 16,54-18-16,-71 0 15,0 1 1,-71 17-16,-70 0 16</inkml:trace>
  <inkml:trace contextRef="#ctx0" brushRef="#br0" timeOffset="400722.7533">31186 7955 0,'-18'88'16,"36"-176"-16,-54 229 0,19-70 16,-1-18-16,0-18 0,-17 18 15,17-35-15,1 17 16,17-53 0</inkml:trace>
  <inkml:trace contextRef="#ctx0" brushRef="#br0" timeOffset="401217.6558">31256 7955 0,'18'-17'0,"-36"34"16,53-34-16,-35-1 0,18 18 15,-18-18-15,18 18 16,-18-17-16,17 17 15,-17 17 17,-17 1-32,17 17 15,0-17-15,-18-1 16,18 1-16,18-18 16,-1-18-1,-17 1 1,18-1-1,-18 1-15,18-1 0,-18 36 16,0-1 0,0 36-1,0-35-15,0-1 0,0 1 16,0 0-16,0-1 16,-18-17-1,0-17 1,1-1-1,17 0 1,17 18-16,1-17 16,17 17-16,-17 0 15,17 0-15,-35 17 16,-17-17 0</inkml:trace>
  <inkml:trace contextRef="#ctx0" brushRef="#br0" timeOffset="401472.2892">31238 8255 0,'0'0'0,"18"-18"0,17 18 16,18-17-16,-35 17 15,53 0 1,-36 0-16,18 0 15,-53 17-15,0 19 16,0-1-16,-36 0 0,1 18 16,0-35-16,-18 17 15,35-17-15,-17-1 16,17-17 0,1-17-16</inkml:trace>
  <inkml:trace contextRef="#ctx0" brushRef="#br0" timeOffset="401629.2301">31362 8308 0,'71'88'0,"-142"-176"0,177 229 16,0-53-16,-53-52 16,-1-1-16,19 0 15,-53-17-15,17-18 16</inkml:trace>
  <inkml:trace contextRef="#ctx0" brushRef="#br0" timeOffset="428566.8814">29528 6950 0,'-18'0'62,"18"17"-62,-18 1 31,1-18-31,-1 35 16,0-35 0,1 18-16</inkml:trace>
  <inkml:trace contextRef="#ctx0" brushRef="#br0" timeOffset="430057.5525">27799 8802 0,'18'0'16,"17"0"-1,0 0-15,0 0 16,54 0-1,-37 0-15,90 0 0,-54 0 16,106 17-16,-71-17 16,18 18-16,18-18 15,194 18-15,-177-18 16,18 17-16,194 19 16,-194-19-16,0 1 0,159 35 15,-176-36-15,-19 1 16,-17 0-16,1-1 0,87 1 15,-123-18 1,35 18-16,-88-18 16,-18 0-16</inkml:trace>
  <inkml:trace contextRef="#ctx0" brushRef="#br0" timeOffset="434923.7606">24906 9807 0,'-53'-53'0,"106"106"0,-123-123 16,34 52-16,1 18 0,-36-18 16,54 36-16,-18 17 15,-18 36-15,35-18 16,0 53 0,36-53-16,0-18 0,-1 0 15,89 0-15,-53-35 16,0 0-16,0-35 0,0 17 15,17-52 1,-52 35-16,-18-18 0,0 17 16,0-16-16,-35-1 15,17 35-15,-35 0 16,18 18-16,17 18 0,1 53 16,17-36-16,0 0 15,88 53 1,0-35-1,-53-35-15,36-1 16,-36 1-16,-17-18 0,-1 0 16</inkml:trace>
  <inkml:trace contextRef="#ctx0" brushRef="#br0" timeOffset="435168.3896">25418 9807 0,'-18'-35'16,"-17"17"-1,-1 18-15,19 18 0,-36 17 16,35 1-16,1-1 16,-1 0-16,18 0 15,18 36-15,17-53 16,-17 17-16,17-18 0,18-17 15,-18 0-15,0 0 16,1 0-16,-1 0 0,-18 0 0,1-17 16</inkml:trace>
  <inkml:trace contextRef="#ctx0" brushRef="#br0" timeOffset="435490.3053">25700 9843 0,'0'-18'16,"0"36"-16,-18-36 0,18 0 16,0 1-16,-17 17 0,17-18 15,-18 18 1,0 18-16,1 17 15,-1 0-15,0 18 16,18-18-16,0 18 16,0-35-16,36 17 15,-19-17-15,36-1 16,-17-17 0,16 0-16,-34 0 15,17 0-15</inkml:trace>
  <inkml:trace contextRef="#ctx0" brushRef="#br0" timeOffset="436097.1208">25982 9895 0,'0'0'16,"-18"-17"-16,1 17 31,17 17-15,-18 1-16,18 35 15,0-18-15,0-17 16,18 0-16,-18-1 0,17 18 15,19-17 1,-1-18-16,0 0 16,-17 0-16,17-35 15,-17 17-15,-18-35 16,0 36-16,0-19 16,0 19-16,0-1 15,-18 18-15,18 18 16,0-1-1,18 1-15,-1 0 0,-17 17 0,18 0 16,35 18 0,0-18-16,-35-17 15,35-18-15,-53-18 16,17 1 0,-34-19-16,17 19 0,-18-1 15,0-17 1,1 17-16,17 1 0,17 17 31,19 0-15,-19 0-16,1 0 0,-1 0 15,19-18-15,-36 0 16</inkml:trace>
  <inkml:trace contextRef="#ctx0" brushRef="#br0" timeOffset="436675.1016">26635 9931 0,'0'0'15,"-18"0"-15,18-18 0,-35 18 16,17 0-16,1 18 16,-1-1-1,-17 19-15,35-1 16,0 0-16,0 0 16,17-17-16,1 0 0,17-1 15,0-17-15,-17 0 16,17 0-16,-17-17 15,0-19 1,-18 1-16,0 18 16,0-1-16,0-17 0,-36-1 15,19 36-15,-1-17 16,0 17-16,1 0 16,17 17-16,0 19 15,35-1-15,0 18 16,1-36-16,-19 1 15,36 0 1,-18-1-16,-17-17 16,17 0-16</inkml:trace>
  <inkml:trace contextRef="#ctx0" brushRef="#br0" timeOffset="437187.062">26899 9931 0,'-17'0'15,"17"17"-15,-18-17 0,18 36 16,-18 17 0,18-36-16,18 1 0,0 17 15,-1-35 1,1 18-16,0-18 0,-1 0 16,36-18-16,-18 0 15,-35 1-15,18-18 16,0-1-16,-18 1 15,0 17 1,0 36 15,17 35-31,1-35 16,0 17-16,-1 0 0,1-17 16,0 17-16,34 18 15,-34-18-15,35 36 16,-35-54-16,-18 19 15,17-1-15,-17-17 16,0 17-16,-17-17 0,-1 17 16,-17-18-16,-18 19 15,35-36-15,-52 17 16,34-17-16,-17-35 16,36 17-16,-18-34 15,35 16-15,52-70 16,1 53-16,53-35 15,-53 53-15,53-18 16,-53 35 0,35 1-16,-70 17 15,-1 0-15</inkml:trace>
  <inkml:trace contextRef="#ctx0" brushRef="#br0" timeOffset="437337.386">27993 10178 0,'-18'0'16,"1"0"-16,-1 0 16</inkml:trace>
  <inkml:trace contextRef="#ctx0" brushRef="#br0" timeOffset="447203.6639">24642 11007 0,'0'-18'15,"17"18"1,1-18-16,35 1 15,53-19-15,-36 19 16,1-1-16,-18 1 0,35-19 16,-53 36-1,0-17-15,-52 17 16</inkml:trace>
  <inkml:trace contextRef="#ctx0" brushRef="#br0" timeOffset="447363.9801">24677 11077 0,'0'0'16,"17"18"-16,1-18 0,17 0 0,1 0 15,52-18-15,-35 18 16,0-17-16,-18 17 0,-17-18 16,-1 18-16,1 0 15,-18-18-15</inkml:trace>
  <inkml:trace contextRef="#ctx0" brushRef="#br0" timeOffset="447598.2781">24836 10707 0,'0'0'15,"17"88"-15,-17-35 0,0 53 16,0-53-16,18 53 15,-18-54-15,0-16 16,0-1-16,17 18 16,1-35-16,-18-36 15,18 0 1,-18-17-16,17-36 16,-17 36-16,18-18 15</inkml:trace>
  <inkml:trace contextRef="#ctx0" brushRef="#br0" timeOffset="447714.8283">24977 10760 0,'0'35'16,"17"0"-16,1 53 15,-18-35-15,18 0 0,-1 0 16,1 35-16,0-52 16</inkml:trace>
  <inkml:trace contextRef="#ctx0" brushRef="#br0" timeOffset="448526.9257">25418 10830 0,'0'-88'0,"0"176"16,0-211-16,-18 52 16,18 36-16,-18 17 15,1 18-15,-19 0 0,19 36 16,-1-19-16,18 89 15,0-35-15,0 123 16,18-141 0,-1 17-16,-17-35 0,18 18 15,0 0-15,-18-35 16,0 0-16,-18-18 16,0-36-1,1 1-15,17-18 16,0 18-16,0 17 15,17-17-15,19 17 16,-19 18-16,19-17 0,-1 17 16,53 0-16,-35 0 15,18 17 1,-54-17-16,1 18 0,0-18 16,-36 0-1,-17 18 1,17-18-16,0 17 15,1 1-15,-1 17 16,18-17 0,18 17-16,-1-17 15,1-1-15,35-17 16,-18 0-16,0-17 16,-17 17-16,-18-18 15,0 0-15,0 1 0,0-1 16,0-17-16,-18 17 15,1 18-15,17 18 16,17 17 0,1-17-16,0-18 15,-1 17-15,1 1 0,0-18 16,17 0 0,-17 0-16,-1-18 15,-17-17-15,18-18 16,-18 18-16,-18-53 15,18 35-15,-17-71 16,-1 54-16,-17-18 16,35 52-16,-18 36 15,18 18-15,18 35 16,-18-18-16,17 71 16,1-53-16,0 0 15,-1 0-15,18 53 16,1-54-16,-1 37 15,-17-72-15,-1 19 16</inkml:trace>
  <inkml:trace contextRef="#ctx0" brushRef="#br0" timeOffset="448781.1202">26176 11024 0,'-35'18'16,"70"-36"-16,-70 54 0,17 17 16,18-36-16,18 18 0,-1 18 15,19-35-15,-1 35 16,-17-35-16,-1-1 16,-17 1-1,-17-18 1,-19 0-1,19-18-15,-1 18 16,0-17-16</inkml:trace>
  <inkml:trace contextRef="#ctx0" brushRef="#br0" timeOffset="449054.3992">26353 11236 0,'0'0'15,"17"-35"-15,1 35 16,-1-36-16,-17 19 16,0-1-16,-17 1 15,-1 17-15,1 0 16,-1 0-16,18 17 16,-18 1-16,18 17 0,0-17 0,18-1 15,0 19-15,34-1 16,-34-17-16,53-18 15,-36 17-15,18-17 16,-36 0-16,-17-17 16</inkml:trace>
  <inkml:trace contextRef="#ctx0" brushRef="#br0" timeOffset="450601.3749">28063 11113 0,'-17'17'16,"17"18"-16,-18 54 16,18-36-16,35 70 15,-35-70-15,36 70 16,-36-87-16,17 34 15,-17-52-15,-17-18 16,-19-71 0,19 18-16,-18 0 15,-1-70-15,19 52 16,17 1-16,0-54 16,35 54-16,35-18 15,-17 70-15,0 0 16,18 18-16,-36 18 0,18 0 15,-18-1-15,-17 1 0,0 0 16,-18 35 0,-18-36-16,-35 18 15,18-17-15,-36-18 16,36 0-16,-18 0 16,35 0-16</inkml:trace>
  <inkml:trace contextRef="#ctx0" brushRef="#br0" timeOffset="450871.6312">28487 11201 0,'0'0'0,"-18"17"0,18 36 16,18-35-16,17 0 15,-17-18-15,52 0 16,-17-18 0,-18 0-16,-17-35 15,-18 36-15,-53-36 16,36 53-16,-54-18 16,36 18-16,-36 0 15,54 18-15,17-1 16</inkml:trace>
  <inkml:trace contextRef="#ctx0" brushRef="#br0" timeOffset="451184.1717">28998 11024 0,'-35'-17'16,"70"34"-16,-88-52 0,36 35 0,-18 0 0,17 0 15,0 18-15,1-1 0,-19 19 16,36-1 0,0 18-16,18-18 15,0-17-15,35 17 16,-18-17-16,0-1 16,-17-17-16,-36 0 31,-35 0-16,36 0-15,-36 0 16,35 0-16,0 18 16,36-18-16</inkml:trace>
  <inkml:trace contextRef="#ctx0" brushRef="#br0" timeOffset="451328.9582">29034 11148 0,'0'0'0,"0"17"0,0 36 16,17-35 0,-17 17-16,36 1 15,-19-36-15,1 17 16,-1-17-16</inkml:trace>
  <inkml:trace contextRef="#ctx0" brushRef="#br0" timeOffset="451590.5915">29210 11042 0,'0'0'0,"53"0"0,-18 0 16,53-18-16,-52 1 15,-1 17-15,-17-18 0,17 18 16,-35-18-16,-18 1 16</inkml:trace>
  <inkml:trace contextRef="#ctx0" brushRef="#br0" timeOffset="451763.1297">29281 10830 0,'0'0'15,"35"53"-15,-35-18 16,17 1-16,19 105 16,-36-88-16,17 17 15,-17-34-15,18-19 16,0 1-16,-18 0 0,17-18 15</inkml:trace>
  <inkml:trace contextRef="#ctx0" brushRef="#br0" timeOffset="451925.1477">29580 11183 0,'0'71'15,"0"-54"-15,18 1 0,0 0 16,-1-18-16,-17-18 0,18-17 16</inkml:trace>
  <inkml:trace contextRef="#ctx0" brushRef="#br0" timeOffset="452034.8063">29528 10883 0,'35'18'0,"-70"-36"0</inkml:trace>
  <inkml:trace contextRef="#ctx0" brushRef="#br0" timeOffset="452468.824">29739 11183 0,'0'0'16,"18"71"-16,-1-36 0,1 0 16,0-17-16,-18-1 15,17-17-15,1-17 16,-18-1-16,0 1 0,18-1 16,-18-35-16,17 35 15,1-17 1,0 35-16,-1 0 0,1 0 15,-1 18-15,36-1 16,-35-17-16,35 36 16,-18-36-16,18 0 15,-35 0-15,-18-18 16,0 0-16,-35 1 16,17-1-16,-53 18 15,54 0-15,-36 18 16,53-1-16,0 19 15,17-1-15,19 18 16,-1-36-16,36 1 16,-36 0-16,35-18 15,-52 0 1,0-18-16,-18 0 16</inkml:trace>
  <inkml:trace contextRef="#ctx0" brushRef="#br0" timeOffset="457102.1465">24342 12700 0,'0'0'16,"17"0"-1,1-18 1,17 18-16,1 0 16,16 0-16,1 0 15,18 18-15,17-18 0,0 0 16,36 0-16,140 0 16,-105 0-16,229-18 15,-159 1-15,248 17 16,-230 0-16,264 0 15,-229 0-15,283 17 16,-265-17-16,317 36 16,-299-19-16,317 36 15,-318-18-15,230 1 16,-318-19-16,142 1 16,-230-18-16</inkml:trace>
  <inkml:trace contextRef="#ctx0" brushRef="#br0" timeOffset="462963.9455">24624 13670 0,'18'71'0,"-36"-142"0,53 195 16,-35-19-16,0-52 15,18 0 1,-18-35-16,0 0 0,0-36 16,0-35-1,17 0-15,-17 0 16,18 0-16,0-35 16,-1 35-16,1 18 15,0 0-15,-1 17 0,19 18 0,-19 0 16,1 18-16,-1 35 15,-17-1-15,0 19 16,0-36 0,0 1-16,18-19 15,0-34 1,-1-19 0,1 19-16,35-36 15,-53 35-15,35-17 16,-17 35-16,-18 35 15,0-17-15,0 17 16,0 0-16,0 1 16,0-1-16,0 0 0,18 0 15,-1-17-15,18-18 16,-17 0-16,0 0 16</inkml:trace>
  <inkml:trace contextRef="#ctx0" brushRef="#br0" timeOffset="463424.4911">25277 13758 0,'0'0'16,"-36"-35"-16,19 35 16,-19 53-16,36-35 15,-17 35-15,-1 17 16,18-52-16,18 17 16,-1-17-16,36 17 15,-35-35-15,17 0 0,-17-18 16,-1 1-16,1-36 15,-18 17-15,-18-16 16,18 16-16,-35 1 16,35 17-16,-17 18 15,17 18 1,0 35-16,17-35 16,1 17-16,35 0 15,-18-17-15,0-1 16,1 1-16,-19-18 15,1 0-15,-1-18 16,-17-17 0,0 17-16,-17 1 0,17-1 15,0 1-15,17 17 32,19 0-17,-19 17-15,54 1 16,-53-18-16,17 17 15,-17-17-15,-1 18 0,18 0 16,-17-18-16</inkml:trace>
  <inkml:trace contextRef="#ctx0" brushRef="#br0" timeOffset="463577.5508">25770 13741 0,'0'0'15,"-35"35"-15,18 0 16,-36 18-16,35-18 16,0 1-16,18-19 15,0 19 1,18-36-16</inkml:trace>
  <inkml:trace contextRef="#ctx0" brushRef="#br0" timeOffset="463735.4353">25841 13847 0,'0'0'0,"0"35"0,18 0 15,-18-17-15,17-1 0,1 1 16,17 0-16,-35-1 16,18-17-16,-1 0 15,-17-17-15</inkml:trace>
  <inkml:trace contextRef="#ctx0" brushRef="#br0" timeOffset="463864.2333">25876 13617 0,'18'0'16,"-36"0"-16,54 18 0,-19 0 0,-17 17 15</inkml:trace>
  <inkml:trace contextRef="#ctx0" brushRef="#br0" timeOffset="464242.3646">25982 13988 0,'18'-18'16,"-1"0"-16,1 1 0,-18-19 0,18 19 16,-1-18-16,-17-18 15,18 35-15,-18 0 16,0 36-1,18 35 1,-18-35-16,17 17 0,18 35 16,-17-52-1,-18 0 1,18-18-16,-1-18 16,-17 0-1,18-17-15,0 0 16,-1 17-16,-17 1 15,18 17-15,0 17 16,-18 1 0,0-1-1,17 1-15,1 17 16,-18-17-16,18-18 16,-1 18-16,1-18 15</inkml:trace>
  <inkml:trace contextRef="#ctx0" brushRef="#br0" timeOffset="464359.6493">26441 13935 0,'0'0'0,"17"0"0,1 0 16</inkml:trace>
  <inkml:trace contextRef="#ctx0" brushRef="#br0" timeOffset="464527.147">26476 13617 0,'18'0'16,"-1"18"-1,1 0-15,-18-1 16</inkml:trace>
  <inkml:trace contextRef="#ctx0" brushRef="#br0" timeOffset="464982.9725">26547 13758 0,'0'0'16,"17"18"-16,-17 0 0,35-1 15,-17 1-15,0 0 16,-1-1-16,1-17 0,0 18 16,-1-18-16,-17 17 15,0 1-15,-17 0 16,-1-18-16,-17 35 16,17-17-1,18-1-15,18 1 0,17 17 16,-17-17-1,35-1-15,-36 1 16,36-18-16,-35 0 16,35-18-1,-36 1-15,1-36 16,0 35-16,-1-35 16,-17 18-16,-17 0 15,-1 17-15,-17 18 16,17 0-16,0 35 15,18 1-15,18 17 16,0-36 0,-1 1-16,19 0 0,-1-1 15,18-17-15,-18 0 0,53 0 16,-52-17-16,16-1 16,-52 0-16</inkml:trace>
  <inkml:trace contextRef="#ctx0" brushRef="#br0" timeOffset="465587.0923">28452 13847 0,'-18'-36'16,"36"72"-16,-36-89 0,-17 35 16,17 18-16,-17 18 15,17-1-15,-35 54 16,36-36-16,17 18 15,0-18-15,17 1 16,18-19-16,36-17 16,-36-17-16,53-19 15,-52 1-15,17-18 16,-36 18-16,-17-18 16,0 18-1,0 17-15,-17 0 16,-19 36-1,19 35 1,17 0-16,0-18 16,35 18-16,-17-35 15,-1-1-15,36 19 16,-18-36-16,1 0 16</inkml:trace>
  <inkml:trace contextRef="#ctx0" brushRef="#br0" timeOffset="465815.9209">28893 13723 0,'0'0'0,"-18"0"16,0 18-1,18 35-15,-17-18 16,17 18-16,0-36 15,17 36-15,1-35 16,17 0-16,-17-18 0,17 17 16,0-34-1,1-1-15</inkml:trace>
  <inkml:trace contextRef="#ctx0" brushRef="#br0" timeOffset="466077.9374">29245 13758 0,'0'0'16,"-17"0"-16,-1 18 15,18 17-15,0-17 16,-18 35-16,18-36 15,0 1-15,18 17 0,0-17 16,17 0 0,-17-1-16,17-17 15,-18-17 1,1 17-16</inkml:trace>
  <inkml:trace contextRef="#ctx0" brushRef="#br0" timeOffset="466668.4893">29510 13811 0,'-18'36'16,"36"-72"-16,-53 89 0,35-35 0,-18 17 15,18 0-15,18 1 16,-1-19-16,1 1 15,17-18-15,-17 0 16,35 0 0,-36-18-16,19-17 0,-36 0 15,17-18 1,-17 35-16,0 1 16,-17-1-16,17 36 15,0 17 1,17-18-1,-17 1-15,18 0 0,0-1 16,17 19-16,-18-36 16,1 0-16,17 17 15,-17-34 1,-18-1 0,0 0-1,18 18 1,-18 18-1,17 0 1,1-18 0,0 17-1,-18-34-15,17-1 16,1 0-16,-18-17 16,0 17-16,0-34 15,0 34-15,17 0 16,1 1-1,0 34-15,-1 1 16,1 0-16</inkml:trace>
  <inkml:trace contextRef="#ctx0" brushRef="#br0" timeOffset="467077.9438">30180 13899 0,'0'0'0,"0"18"0,0 0 16,0 17-1,18-17-15,17 17 16,-17-17-16,17-18 16,-17 0-16,-1-18 15,19 0-15,-19 18 0,1-35 16,-1 17-16,1 1 15,0 17-15,-18 17 16,17 1-16,1 70 16,-18-35-16,18 71 15,-18-71-15,17 52 16,-17-69 0,-17 17-16,-1-18 15,-35-18 1,53-34-16,-18-1 0,-17-35 15,18 18 1,17-18-16,0 0 0,-18-53 16,53 0-1,0 71-15,1 0 0,17 0 16</inkml:trace>
  <inkml:trace contextRef="#ctx0" brushRef="#br0" timeOffset="467206.7224">31009 13970 0,'18'0'16,"-36"0"-16,36-18 0,-36 18 0</inkml:trace>
  <inkml:trace contextRef="#ctx0" brushRef="#br0" timeOffset="470993.9943">24659 14940 0,'-17'0'16,"-19"0"-1,19 0-15,-1 18 16,0-1-16,1 1 0,-19 17 16,36-17-16,0 35 15,0-18-15,36 0 16,-1 1-16,18-1 15,-35-35 1,-1 35-16,-17-17 16,-35-18-1,17 18-15,-35-18 16,18 0-16,17 17 16,1-17-16,17-17 15,17-1-15,1 0 0</inkml:trace>
  <inkml:trace contextRef="#ctx0" brushRef="#br0" timeOffset="471121.1607">24871 15187 0,'0'0'0,"-18"0"16,36 0-1</inkml:trace>
  <inkml:trace contextRef="#ctx0" brushRef="#br0" timeOffset="471294.176">25047 15081 0,'36'-17'16,"-1"17"-16,18-18 15,-18 18-15,18-18 16,-35 1-16,-1-1 16</inkml:trace>
  <inkml:trace contextRef="#ctx0" brushRef="#br0" timeOffset="471483.3386">25224 14799 0,'-18'71'16,"36"-142"-16,-36 195 0,18-89 0,-18 71 16,18-53-16,18 17 15,-18-35-15,18 1 16,-1-19-16,1 1 0,0 0 16,17-1-1,-18-17-15</inkml:trace>
  <inkml:trace contextRef="#ctx0" brushRef="#br0" timeOffset="471599.19">25612 15187 0,'0'0'16,"17"0"-16,1 0 0</inkml:trace>
  <inkml:trace contextRef="#ctx0" brushRef="#br0" timeOffset="473473.012">26599 14940 0,'-17'0'0,"-54"18"15,36-1-15,-36 1 16,19 0-16,-19-1 16,36-17-16,17 18 15,0-18 1,36 18-16,0-1 15,17 1-15,0-18 0,18 18 16,18 17-16,-36-35 16,18 17-1,-18 1-15,-17 0 16,-36-1 0,-35-17-16</inkml:trace>
  <inkml:trace contextRef="#ctx0" brushRef="#br0" timeOffset="473607.4939">26388 15222 0,'0'0'15,"53"53"-15,-18-35 0,36 17 16,-36-17-16,18-1 16,-18-17-16</inkml:trace>
  <inkml:trace contextRef="#ctx0" brushRef="#br0" timeOffset="474405.6575">27199 14799 0,'-17'0'15,"17"53"-15,0-18 16,17 1-16,1 16 0,-1 37 16,1-54-16,0 53 15,-1-53 1,-17 1-16,0-19 15,0 1-15</inkml:trace>
  <inkml:trace contextRef="#ctx0" brushRef="#br0" timeOffset="475471.0146">28487 14887 0,'0'0'16,"-18"-53"-16,1 36 15,-1-1-15,-17-17 16,17 35-16,-35 17 16,35 1-16,1 17 0,-18 54 15,35-54-15,0 35 16,0-17-16,0 0 16,35 53-16,-18-71 15,19 36-15,-36-54 16,17 19-16,-34-36 15,-19-36 1,19 1-16,-1 18 0,1-36 16,-1 17-1,18 19-15,18-1 0,-1 18 16,18-18-16,54 18 16,-54 0-16,71 36 15,-71-36-15,0 17 16,-17 1-16,17-18 0,-17 0 15,-1 18-15,-34-18 16,-18 17 0,17-17-16,-17 36 15,17-19-15,0 18 16,36-17 0,17 17-16,1-17 15,34-18-15,-52-18 16,35 1-16,-36-1 15,1-17-15,-18 17 0,0 1 16,0-36 0,-18 17-16,1 19 15,-1-1-15,0 36 16,18-1-16,18 36 16,0-17-16,17-19 15,18 36 1,-18-35-16,0-18 0,1 17 15,-19-17-15,1 0 16,-18-17-16,18-36 16,-36 35-16,0-52 15,18 17-15,-17-53 16,-1 53 0,0-88-16,18 88 15,-17-35-15,17 70 16,0 53-1,17 36 1,1-18-16,0 17 0,-18-17 16,17 18-16,19 35 15,-19-36-15,19 18 16,-19-52-16,36-1 16,-35-17-16</inkml:trace>
  <inkml:trace contextRef="#ctx0" brushRef="#br0" timeOffset="475705.1826">29281 15117 0,'0'0'0,"-18"0"0,0 0 16,-17 35 0,35 0-16,18 18 15,-18-35-15,35-1 0,18 36 16,-36-35-16,19 17 15,-19-35-15,-17 18 16,-17-18 0,-19 0-1,19 0-15,-18-36 16,17 19-16</inkml:trace>
  <inkml:trace contextRef="#ctx0" brushRef="#br0" timeOffset="475937.5478">29404 15293 0,'0'0'16,"53"0"-16,-35 0 0,17-18 16,-17 1-16,-18-1 0,0-17 15,-18 17 1,-17 0 0,17 18-16,0 0 0,1 18 15,-1 0-15,0-1 0,18 19 16,18-1-16,0-17 0,17-1 15,36 36 1,-36-53-16,53 18 16,-53-18-16,1 0 15</inkml:trace>
  <inkml:trace contextRef="#ctx0" brushRef="#br0" timeOffset="476427.8515">30445 15487 0,'53'141'16,"-106"-282"-16,123 370 0,-70-158 0,18-18 16,0 35-16,-1-70 15,-17-1 1,-17-34-16,-1-19 15,18-17-15,-18 0 0,1-88 16,17 88-16,0-35 16,0 18-16,0-19 0,0 19 15,17 17-15,1 0 0,17 18 16,0 35 0,1 35-16,-36 0 15,17 36-15,-34-36 16,-1 0-16,0 1 0,-34 17 15,34-36 1,0-17-16,1 0 0,17-17 16,0-1-1</inkml:trace>
  <inkml:trace contextRef="#ctx0" brushRef="#br0" timeOffset="476677.4804">30798 15275 0,'0'36'16,"0"-19"-16,17 1 0,-17-1 16,35 19-1,1-36-15,17 0 16,-18 0-16,-17 0 0,17-36 16,-35 19-16,0-1 15,-18-35-15,18 36 16,-17-1-16,-1 0 15,-17 1-15,17-1 0,0 0 16,36 1 15</inkml:trace>
  <inkml:trace contextRef="#ctx0" brushRef="#br0" timeOffset="476938.0846">31133 15134 0,'-18'0'0,"18"35"16,18 1-1,-1-1 1,1-17-16,0-1 0,-1 1 16,-17 17-1,0-17-15,-35-1 16,17-17-16,-17 18 15,17-18-15,36 0 32,0-18-17</inkml:trace>
  <inkml:trace contextRef="#ctx0" brushRef="#br0" timeOffset="477082.1384">31274 15258 0,'0'0'16,"17"35"0,1-17-16,0-1 15,-1 1-15,1-1 16,0-17-16</inkml:trace>
  <inkml:trace contextRef="#ctx0" brushRef="#br0" timeOffset="477344.3982">31415 15134 0,'18'0'16,"-1"0"-16,18-17 15,-17 17-15,0 0 0,35 0 16,-36 0-16,54 17 16,-54-17-1,19 0-15,-19 0 16,1 0-16,-36-17 16</inkml:trace>
  <inkml:trace contextRef="#ctx0" brushRef="#br0" timeOffset="477505.0209">31627 14940 0,'0'-17'16,"0"34"-16,0-17 0,-18 71 15,18-18-15,0 52 16,0 1 0,18-53-16,-18 0 15,17-18-15,-17 1 0,35-1 16</inkml:trace>
  <inkml:trace contextRef="#ctx0" brushRef="#br0" timeOffset="477672.0337">31873 15275 0,'18'88'0,"-36"-176"0,36 194 15,-18-71-15,18 1 16,-18-19-16,0-34 16</inkml:trace>
  <inkml:trace contextRef="#ctx0" brushRef="#br0" timeOffset="478468.0844">32103 15258 0,'0'0'0,"0"35"16,0-17-16,17 17 0,1 0 16,-18-17-16,18 35 15,-1-53 1,1 17-16,0 1 15,-1-18-15,-17-18 16,0-17 0,0 17-16,18-17 15,-18 0 1,18 17-16,-1 18 16,18 0-1,1 0 1,-19 0-16,19 0 15,-19 0-15,1 0 0,0 0 16,-1 0 0,-17-17-1,18 17 1,-18-18 0,-18 18-1,18 18 1,18-1-1,-1-17 1,-17 18-16,36-18 0,-19 0 16,19 0-16,-19 0 15,-17-18-15,18 18 16,-18-17-16,0-1 16,-18 18-16</inkml:trace>
  <inkml:trace contextRef="#ctx0" brushRef="#br0" timeOffset="478602.4562">31926 14817 0,'36'0'16,"-54"0"-16,-17 17 15</inkml:trace>
  <inkml:trace contextRef="#ctx0" brushRef="#br0" timeOffset="479418.1662">25947 16316 0,'17'18'31,"19"-18"-31,-1 0 16,36-36-16,-36 36 16,0-35-16,-17 0 15,-1 0-15,-34 17 16,17-17-16,-18 17 0,-17 0 16,17 18-1,-17 0-15,17 18 16,1 17-16,17-17 0,0 17 15,0 0-15,0 1 16,17-1-16,1 0 0,35 1 16,-18-19-16,0 1 15,1-18-15,-19 0 16,1-18-16,0 1 16,-1-19-16,-17 1 15,18 17-15,-18 1 0,18-19 16,-1 36-1,1 36 1,-18-1-16,35 18 16,-17-35-16,-18-1 15,17-17-15,19 18 16,-19-36-16,-17 1 16,18-19-1,-18 19-15,0-54 16,0 36-16,0-36 15,0 54-15,18-19 16</inkml:trace>
  <inkml:trace contextRef="#ctx0" brushRef="#br0" timeOffset="479880.615">26617 16334 0,'18'17'15,"-1"-17"1,19-17 0,-19-1-16,1 0 0,17-35 15,-35 36-15,0-1 16,0 1-16,0-1 16,-17 18-16,-1-18 15,0 36-15,1 0 16,17-1-1,0 1-15,17-1 16,1-17-16,35 0 16,-36 0-16,1 0 15,0-17 1,-1 17-16,1 0 31,0 17-15,-18 1-16,17 0 0,1-1 0,0 19 15,-1-1-15,19 18 16,-1-36-16,0 19 16,0-19-16,-17 1 15,-36-36 1,-17 1 0,17-1-16,1-17 15,-18 0-15,17 17 16,0 18-16,18-18 15</inkml:trace>
  <inkml:trace contextRef="#ctx0" brushRef="#br0" timeOffset="480292.5102">26917 16281 0,'0'0'0,"18"-18"15,-1 0 1,1 1-16,17-1 16,-17 1-16,17-1 15,-17 0-15,-1 1 16,1 17-1,-18 17 1,0 1-16</inkml:trace>
  <inkml:trace contextRef="#ctx0" brushRef="#br0" timeOffset="480715.768">27234 16210 0,'-17'18'16,"17"-1"0,0 19-1,17-19-15,1 1 0,17 0 16,-17-1-16,35-17 16,-35 0-16,17-35 15,-18 17 1,1 1-16,-18-1 15,0 36-15,18-1 16,-1 54-16,1-18 16,35 53-16,-35-36 15,-1-17-15,1 0 16,0 0-16,-18 0 0,0-18 16,0 0-16,-36 1 15,1-36-15,17 0 0,-52-53 16,52 18-16,-17-1 15,-36-123 1,54 54 0,17 52-16,53-71 15,-18 89-15,0 0 0,53-1 16,-52 36-16,17 0 16</inkml:trace>
  <inkml:trace contextRef="#ctx0" brushRef="#br0" timeOffset="481053.2161">28363 15875 0,'0'0'15,"53"0"-15,-17 0 16,-1 0-16,71 0 16,-53 0-16,-18 18 0,0-1 15,-17 36-15,-18-18 16,-53 36-16,18-36 16,-1 1-16,19-1 0,-54 35 15,53-52-15,1 17 16,17-17-16,0 0 15,35-18-15,18 0 16,35 0-16,18-36 16,-71 19-16</inkml:trace>
  <inkml:trace contextRef="#ctx0" brushRef="#br0" timeOffset="481247.003">28893 16157 0,'-18'0'0,"0"0"15,18 18 1,36 17 0,-19-17-16,54 17 15,-36-35-15,0 0 16,1 18-16,-1-18 0,18-18 16,-36 18-16,1-35 15,-18 17 1</inkml:trace>
  <inkml:trace contextRef="#ctx0" brushRef="#br0" timeOffset="481398.7542">29122 16122 0,'0'0'16,"17"71"-16,-17-19 0,18-16 15,17 34-15,-35-34 16,36-1-1,-36-18-15</inkml:trace>
  <inkml:trace contextRef="#ctx0" brushRef="#br0" timeOffset="482116.5193">29863 15928 0,'0'0'15,"35"123"-15,-17-52 0,17 52 16,-18-70-16,1 0 15,17 18-15,-35-36 16,36-17-16,-19-36 16,1-35-1,-18 18-15,18 0 16,-18 17-16,17-53 16,-17 54-16,18-1 15,0 18-15,-18 18 16,0 35-1,0-36 1,0 1-16,0 35 16,0-35-16,17-1 0,1 1 15,-1-18-15,1 0 16,17 0-16,-17 0 0,17 0 16,-17 0-1,0 0-15,-1 0 16,18-18-16,-17 1 15,0-19 1,-18 1 0,0 17-16,0 1 0,-18-1 15,0 0-15,-17 18 16,0-17-16,0 17 16,17 0-16,0 17 15,18 1-15</inkml:trace>
  <inkml:trace contextRef="#ctx0" brushRef="#br0" timeOffset="482662.4161">30304 16263 0,'0'0'15,"-18"0"-15,0 0 16,18 18 0,-17-1-1,17 19-15,0-19 16,17 1-16,1 35 15,0-53-15,17 35 16,-17-35-16</inkml:trace>
  <inkml:trace contextRef="#ctx0" brushRef="#br0" timeOffset="483278.6083">30568 16193 0,'0'0'0,"0"17"0,-17 18 15,17 1-15,17 17 16,-17-18-16,18-17 15,-1 17-15,1-18 0,0-17 16,17 18-16,-17-18 0,17 0 16,-17-18-16,17 1 15,-35-18-15,0 17 16,0 0-16,0-17 0,-18 0 16,1 17-1,-1 18-15,18-18 16,0 36-16,0 17 15,35 1 1,1 17 0,-19-36-16,1 18 15,-1-35-15,19 18 16,-19-36 0,-17 1-1,0-1-15,0 1 16,0-1-1,18 0 1,0 18 0,-1 0-1,-17-35 1,18 17 0,0-17-1,-18 17-15,17 1 0,1-1 16,-1 18-1,1 18-15</inkml:trace>
  <inkml:trace contextRef="#ctx0" brushRef="#br0" timeOffset="483562.3968">31309 16210 0,'-35'-17'16,"-1"-1"-16,19 18 16,-1 18-16,1-18 0,-1 35 15,18 0-15,18 18 16,17-35-16,0 35 16,0-18-16,1 0 15,-19-17-15,-17-1 16,-17-17-1,-1 0-15,-35 0 16,18 0 0,17 0-16,-17 0 15</inkml:trace>
  <inkml:trace contextRef="#ctx0" brushRef="#br0" timeOffset="483682.9824">31662 16439 0,'-18'0'15</inkml:trace>
  <inkml:trace contextRef="#ctx0" brushRef="#br0" timeOffset="484528.7619">31062 16334 0,'0'-18'16,"18"18"15,-18 18-15,-18 17 0,18-17-16,-18 52 15,18-52-15,0-1 16,0 19-16,0-19 0,0 1 15,18 0 1</inkml:trace>
  <inkml:trace contextRef="#ctx0" brushRef="#br0" timeOffset="485815.4901">31044 16334 0</inkml:trace>
  <inkml:trace contextRef="#ctx0" brushRef="#br0" timeOffset="486098.3704">31044 16334 0,'-17'17'16,"34"-34"-1,-17 34 1,-17-17 15,17-17 0,0-1-15,0 0 0,17 1-1,-17-1 1,18 0-16,-18 1 0,18-1 15,-18 1-15,0-1 16,17 18-16,-17-18 16,18 18-1,0 0-15,-1 0 16</inkml:trace>
  <inkml:trace contextRef="#ctx0" brushRef="#br0" timeOffset="486375.2679">30956 16228 0,'18'0'16,"-18"17"-1,0 36-15,18 36 16,-1-37 0,1 1-1,-1-53-15,-17 18 16,18-18-16</inkml:trace>
  <inkml:trace contextRef="#ctx0" brushRef="#br0" timeOffset="489424.2088">32632 15381 0,'18'0'63,"-1"18"-48,1-18-15,0 0 16,-1 0 0,1 0-16,-18-18 0,17 0 15,-17 1 1,0-1 0,0 1-16,0-1 15,-17 0-15,-1 18 16,1 0-1,-19 0-15,19 0 0,-1 0 16,0 18-16,1 0 16,-1-18-16,0 17 0,18 1 15,0 17-15,0-17 16,0 17-16,18 0 16,0-17-16,35 17 15,-18-17-15,0 0 0,36-1 16,-36-17-16,0 0 15,-17 0 1,-36-17 0</inkml:trace>
  <inkml:trace contextRef="#ctx0" brushRef="#br1" timeOffset="497676.3356">28416 14270 0,'-17'18'63,"-1"-18"-48,36 0 79,17 0-94,-17 0 16,70 0-16,-35 0 15,88-18-15,-53 0 16,141 1 0,-105 17-16,176-18 15,-142 0-15,160 18 16,-159-17-16,123 17 15,-159 0-15,-35 0 16,-17 0-16,-18 0 0,-18 0 16,-17 0-16</inkml:trace>
  <inkml:trace contextRef="#ctx0" brushRef="#br1" timeOffset="502025.8734">28205 15681 0,'17'0'16,"19"0"-1,-19 0-15,18 0 16,-17 0-1,0 0-15,35-18 16,-36 18-16,54 0 16,-36 0-16,53 0 15,-35 0-15,71-17 16,-71 17-16,88 0 16,-53 0-16,88-18 15,-70 18-15,123 0 16,-105 0-16,-1 0 15,18 0-15,1 0 16,-1 0-16,0 0 0,194 18 16,-176-1-16,211 1 15,-193 0-15,-1-1 16,177 19-16,-36 16 16,54-16-1,-230-19 1,-106-17-16,-17 18 15,-54-18 1</inkml:trace>
  <inkml:trace contextRef="#ctx0" brushRef="#br1" timeOffset="502870.1049">26088 16969 0,'18'-18'15,"34"18"1,-16-18-16,34 18 15,-34-17-15,17 17 16,-18 0-16,18 0 16,53 0-16,-54 0 15,19 0-15,88-18 16,-71 18-16,18-18 0,141 1 16,-106-18-16,176-1 15,-140 1-15,-1 17 16,1 1-16,-1-1 15,0 0-15,1 1 0,211 17 16,-194 0-16,0 0 16,17 17-16,1 1 0,229 35 15,-229-18 1,-18-17-16,-18 0 0,-17-1 16,-18-17-16,71 18 15,-159-18-15,-18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9T23:23:04.358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13705 2170 0,'0'-18'16,"18"18"15,0 0-15,35 0-1,-18 0-15,0 0 16,18 0-16,0 0 0,18 0 0,87 0 16,-52 0-1,0 0-15,0-18 0,17 18 16,18 0-16,124-17 16,-124 17-16,-17-18 0,-1 18 15,-17 0-15,35 0 16,-88 0-16,-18 0 15,0 0-15,-17 0 0,-18 18 16,-18-18 0,1 0-16</inkml:trace>
  <inkml:trace contextRef="#ctx0" brushRef="#br0" timeOffset="508.5801">14587 2205 0,'0'0'15,"0"18"-15,-17 34 16,-1-16-16,18 70 16,0-71-16,18 18 0,-1 0 15,1-18-15,70 35 16,-35-52-16,0 0 15,18-1-15,-18 1 0,-1-18 16,1 0-16,-17 0 0,-1 0 16,0-18-16,-17 18 0,-18-17 15</inkml:trace>
  <inkml:trace contextRef="#ctx0" brushRef="#br0" timeOffset="1293.5521">15822 2752 0,'0'0'15,"0"-18"-15,0 0 0,0 1 0,-18-1 16,18 0-16,-17 18 16,-1 0-16,-17 18 15,0 0-15,-36 52 16,36-34-16,0 52 16,35-53-16,0 36 15,17-36-15,18-35 0,54 18 16,-54-36-16,18-17 15,0-1-15,-18 1 16,0-18-16,1-35 16,-36 17-16,0 18 0,-18-17 15,0-1-15,-17-52 16,0 70-16,17 18 0,-17-1 16,17 36-16,-17-17 15,35 34-15,0 19 16,0 17-16,0 0 0,18 52 15,17-34-15,-18-18 16,19 0-16,-1 0 16,0-18-16,1 0 0,16 36 15,-34-36-15,0-17 16,-1 17-16</inkml:trace>
  <inkml:trace contextRef="#ctx0" brushRef="#br0" timeOffset="1788.2193">16051 2822 0,'0'0'0,"18"18"15,0 0-15,17-1 16,-17 1-16,35-18 16,-36-18-16,1 1 15,-18-1-15,17 0 0,-17-17 16,-17 0-16,-1 17 15,1 0-15,-1 18 0,0-17 16,-17 17-16,17 0 16,1 17-16,17 19 15,0-19-15,0 54 16,17-53-16,36 17 16,-17-18-16,34-17 15,-52 0-15,-1 0 16,1-17-16,17-18 15,-35 17-15,0 0 0,0 1 16,0-1-16,0 0 16,0 36-16,18 17 15,0-17-15,-1 35 16,1-36-16,-1 1 16,19 0-1,-1-1-15,-35-34 16,18 17-16,-18-18 0,0-35 15,0 18-15,0 17 16,0 1-16,0-19 0,0 19 16,17-1-1,1 18-15,-18 18 16,18-18 0</inkml:trace>
  <inkml:trace contextRef="#ctx0" brushRef="#br0" timeOffset="2155.7762">16651 2858 0,'18'0'16,"-1"0"-1,1 0-15,0-18 0,-1 0 16,-17 1 0,-17-1-1,-1 18-15,-17-18 16,17 18-16,-17 18 16,17-18-16,18 35 15,0-17-15,0 17 16,18-17-16,35 17 0,-36-17 15,19-18-15,-19 17 16,19-17-16,-19 0 16,1 0-16,-18-17 31</inkml:trace>
  <inkml:trace contextRef="#ctx0" brushRef="#br0" timeOffset="2505.9169">16845 2364 0,'0'0'15,"0"70"-15,0-17 0,18 53 16,-18-53-16,17 0 15,1 35-15,0-53 16,17 18 0,0-35-16,1-1 15</inkml:trace>
  <inkml:trace contextRef="#ctx0" brushRef="#br0" timeOffset="2729.8569">17074 2769 0,'-17'18'0,"17"0"15,0-1-15,0 1 0,0 0 16,17-1-16,19 18 16,-19-17-16,1-18 0,17 0 15,-17 0-15,17 0 16,-35-18-16,18 1 16,-18-1-16,0 1 0,-35-36 15,17 35-15,18 0 16,-18 18-16,1-17 0,-19-1 15,36 0 1</inkml:trace>
  <inkml:trace contextRef="#ctx0" brushRef="#br0" timeOffset="3050.699">17339 2981 0,'0'0'16,"18"106"-16,-18-53 0,17 53 15,1-71-15,-18 18 16,0-36 0,0-34-1,-18-1-15,1-17 0,-1 0 0,0-1 16,1-17-16,-1-52 16,18 52-16,0-18 15,0 18-15,35-35 16,1 53-16,-19 17 15,1 18-15,17 0 0,-17 18 16,0-1-16,-18 1 0,0 35 16,0-18-16,-18-17 15,-35 17-15,18-35 16,17 0-16,0 0 16,1 0-16,-1 0 0,18-18 15</inkml:trace>
  <inkml:trace contextRef="#ctx0" brushRef="#br0" timeOffset="3918.9794">17586 2822 0,'0'36'16,"0"-72"-16,0 89 0,0-35 0,0 17 15,18-17-15,-18-36 31,17-35-31,-17 36 16,18-19-16,0 19 0,-18-19 16,17 19-16,1-19 15,-1 36-15,1 0 16,-18 18 0,0 35-16,18-35 15,-18-1-15,0 1 0,17 0 16,-17-1-1,0-34 1,18-1 0,0 0-16,-1 1 15,1 17 1,0 17 0,-1-17-16,1 18 15,-1-18 1,1 0-1,0 0 1,-1 0 0,1 0-16,-18-18 15,0 36 1,0 0 0,0-1-16,0 1 0,18-1 15,-18 1-15,17-18 16,1 0-16,0 0 0,-1 0 15,19-35 1,-19 17-16,18-35 16,-35 36-16,18-54 15,-18 18-15,0 18 16,0-18-16,-18-53 16,18 53-16,0 0 0,-17 0 15,-1 36-15,18 52 16,0 53-1,18-17-15,17 52 16,-17-70-16,-1 0 16,36 35-16,-53-52 15,18-1-15,-18 0 16,0 0-16,-18-35 16,1 0-16</inkml:trace>
  <inkml:trace contextRef="#ctx0" brushRef="#br0" timeOffset="4068.5045">18168 2716 0,'53'0'15,"-35"0"-15,-1 18 16,1-18-16,17 0 0,-17 0 0,-1 18 16</inkml:trace>
  <inkml:trace contextRef="#ctx0" brushRef="#br0" timeOffset="4713.3457">19350 2699 0,'-18'-18'16,"36"36"-16,-53-36 0,17 0 15,0 18 1,18 18-16,0 0 15,18-1-15,0 19 16,17-1 0,-17-17-16,-1-1 0,1 1 15,-1 0-15,-17 17 0,0-18 16,0 1-16,0 0 16,-17-18-16,-18 17 0,17-17 15,-35 0 1,35 0-16,-17-17 15</inkml:trace>
  <inkml:trace contextRef="#ctx0" brushRef="#br0" timeOffset="5125.4238">19526 2822 0,'0'0'0,"0"-17"16,18-1-1,0 0 1,-18 1 0,0-1-16,-36 36 15,19-1 1,-1 36-16,18-35 16,18 0-16,-1 34 15,1-52-15,0 18 16,-1-18-16,1 0 0,17 0 15,-35-18-15,0 1 16,0-18-16,0 17 16,0 0-16,0-17 15,0 17-15,18 1 16,17 17 0,0 0-16,1 0 15,52-18-15,-53 18 16,53-18-16,-17-17 15,-36 35-15,-17-18 16,-36-17 0,0 18-16,1-1 0</inkml:trace>
  <inkml:trace contextRef="#ctx0" brushRef="#br0" timeOffset="5291.688">19914 2558 0,'0'0'16,"36"88"-16,-36-53 0,0 18 0,17 18 16,-17-36-16,18 0 15,-18 0-15,18-17 16,-1 35-16,18-35 16</inkml:trace>
  <inkml:trace contextRef="#ctx0" brushRef="#br0" timeOffset="5447.6409">20443 3034 0,'-35'53'16,"18"-18"-16,-1 0 15,-17 1 1,17-19-16</inkml:trace>
  <inkml:trace contextRef="#ctx0" brushRef="#br0" timeOffset="6375.8598">20937 2187 0,'0'0'0,"0"18"0,18 17 16,0 18-16,-18 18 15,35 87-15,-17-87 16,-1 52 0,-17-70-16,18-17 0,-18-19 15,17 1-15,-17 0 0,0-36 16,18-17 0,-18-1-16,18 19 15,-18-19-15,17 1 16,-17 17-16,18 18 15,0 0-15,-1 0 16,1 36 0,0-1-16,-18 0 15,17-17-15,19 17 16,-19-35-16,1 18 16,-1-18-16,36 0 0,-35-18 15,0 1 1,-18-1-16,0 0 15,0 36 1,0 0 0,17 17-16,-17-17 15,18-1-15,0 1 16,-1-1-16,1-17 0,-1 0 16,1 0-16,0-17 15,-18-1-15,-36-35 16,19 18-16,-18 17 15,17 1-15,0-1 0,-17 0 16,35 1-16,18 17 16,-1 0-1</inkml:trace>
  <inkml:trace contextRef="#ctx0" brushRef="#br0" timeOffset="6588.3808">21590 2293 0,'0'35'15,"0"-70"-15,0 106 0,0-18 0,18-18 16,-1 71-16,1-53 16,-18-1-16,18 1 0,-1 36 15,1-54-15,-1 18 16,1-18-16,17-35 15</inkml:trace>
  <inkml:trace contextRef="#ctx0" brushRef="#br0" timeOffset="6902.2012">21837 2716 0,'0'18'16,"0"-36"-16,-18 54 0,18 17 15,0-36 1,0 19-16,18-19 0,0 1 15,-1-1-15,36-17 16,-18 0-16,1-52 16,-19 16-16,1-52 15,-18 53-15,-18-18 16,1 0-16,-1-18 0,-17 18 16,17 1-16,-17-1 15,17 35-15,1 53 16,17-17-16,0 17 15,0 18-15,17 0 0,36 53 16,-18-53-16,1-18 16,-1 0-16,0 1 0,36 34 15,-18-52-15,-36-18 16</inkml:trace>
  <inkml:trace contextRef="#ctx0" brushRef="#br0" timeOffset="7232.7038">22983 2628 0,'-35'18'15,"70"-36"-15,-87 71 0,52-35 0,0 52 16,17-52-16,36 35 16,-35-35-16,17-1 15,-17-17-15,35 0 16,-53-17-16,17-1 16,-17 0-16,0-17 0,-17 17 15,-1-17-15,0 17 0,-17-17 16,0 17-16,17 18 15,0-17-15,18 34 16</inkml:trace>
  <inkml:trace contextRef="#ctx0" brushRef="#br0" timeOffset="7555.4416">23266 2681 0,'0'18'31,"-18"17"-31,18-17 16,18 17-16,-18-17 0,17-1 16,1 1-16,17 0 0,1-18 15,-19 0-15,1 0 16,-18-18-16,17 0 16,-17 1-16,0-36 15,0 35-15,0 0 0,-17 1 16,17 34 15,17 19-15,1-19-16,17 19 15,-17-19-15,17 1 16,-17-18-16,0 0 0,-1 0 16,-17-18-1</inkml:trace>
  <inkml:trace contextRef="#ctx0" brushRef="#br0" timeOffset="7773.4471">23618 2628 0,'18'-17'0,"53"17"15,-36-18-15,-17 0 16,52 1 0,-52-19-1,-36 19-15,1-1 16</inkml:trace>
  <inkml:trace contextRef="#ctx0" brushRef="#br0" timeOffset="7923.2566">23654 2417 0,'35'105'0,"-70"-210"0,88 263 16,-36-87-16,36 35 15,-17-71-15,-19 0 16,1 1-16,-1-1 0,1-18 16,-18 1-16,18 0 0</inkml:trace>
  <inkml:trace contextRef="#ctx0" brushRef="#br0" timeOffset="8784.264">25012 2611 0,'0'0'0,"-18"0"0,-17-36 16,17 36 0,1 0-16,-1 0 15,18 18-15,-18 52 16,36-34-16,17 34 16,1-34-16,-1-1 15,0-17-15,1-1 0,34 1 16,-52-18-1,17-18-15,-17 1 16,-18-19-16,0 19 16,0-19-16,0 19 15,17 17 17,1 17-32,0 1 15,-1-18 1,1 0-16,-1-18 15,-17-17-15,18 0 16,-18-1 0,0 1-16,18 18 15,-1 17-15,1-18 16,0 18-16,-1 18 16,1-18-16,17 17 0,0 1 15,-17-18-15,-18 17 16,-18-17 15,1 18-15,17 0-1,-18-1-15,36 1 16,-1 17 0,1-17-16,35 0 15,-35-18-15,17 0 16,-17 0-16,17 0 0,-17-18 15,-1 0-15,-34-35 16,-1 36 0,18-1-16,-35-17 15,17 17-15,0 1 16</inkml:trace>
  <inkml:trace contextRef="#ctx0" brushRef="#br0" timeOffset="9074.088">25894 2646 0,'-18'-18'0,"36"36"0,-53-36 15,17 18 1,0 0-16,1 0 0,-1 18 16,18-1-1,18 1-15,-18 0 16,17-1-16,19 1 0,-1 17 15,-17-17-15,17 0 16,-18-18-16,-17 17 16,-17-34-1,-1 17 1,1 0-16,-1-18 0,0 18 16,18-18-1,36 1 1</inkml:trace>
  <inkml:trace contextRef="#ctx0" brushRef="#br0" timeOffset="9278.2529">26088 2663 0,'0'0'0,"-18"-17"15,-17 17 1,17 17 0,18 1-16,0 0 15,0-1-15,0 19 0,18-19 16,-18 1-16,35 0 15,-17-1-15,-18 1 16,-18-18 0,-35 0-1,18 0-15,-18-18 16,36 18-16</inkml:trace>
  <inkml:trace contextRef="#ctx0" brushRef="#br0" timeOffset="10295.3321">26758 2611 0,'0'0'16,"18"88"-16,-1-35 0,1 35 16,0-53-16,-1-17 15,19-1 1,-19-17-16,1-35 15,-18 0-15,18 0 16,-18 17-16,0-17 0,0-18 16,0 35-1,35-17-15,-17 17 0,-1 18 16,1 0-16,17 0 16,0 0-16,1 0 15,-19 18-15,19-18 0,-19 17 16,-17 1-16,0 17 15,-17-35-15,-1 36 16,0-19-16,1 1 16,-1-18-16,18 35 15,0-17-15,0 0 16,18-18-16,17 0 0,18 17 16,-36-34-1,36-1-15,-53 0 16,18-35-16,-18 36 15,0-36-15,-18 17 16,18-16-16,0 34 16,-17-17-1,17 17-15,17 0 32,-17 1-17,18-19-15,-18 19 16,0-54-1,0 36-15,-18-36 16,18 36-16,0 0 0,-17 17 16,17 1-16,0-1 15,0 36-15,0 17 16,0 0-16,0 18 0,17 0 0,-17 0 16,18 0-16,0 17 15,17 36-15,-17-71 16,34 36-16,-34-36 15,0-17-15,-1-18 16,-17-18 0,0 1-16,0-1 15,18 18 17,0 18-32,17-1 15,-17-17-15,-1 18 16,1-18-1,0 0-15,-18-35 16,0 17-16,0-17 16,-18-1-16,0 19 15,1-36-15,17 35 16</inkml:trace>
  <inkml:trace contextRef="#ctx0" brushRef="#br0" timeOffset="10697.9655">27817 2681 0,'0'0'0,"-18"0"0,0 0 15,-17 18 1,17-1-16,1 36 16,17-17-16,17 17 15,1-36-15,0 1 16,-1-18-16,19 17 0,16-17 15,-34-17-15,17-36 16,-17 35-16,-18-52 16,0 17-16,0-35 15,-18 17-15,-17-52 16,17 52 0,-34-52-16,34 87 0,0 19 15,1 17 1,17 88-16,0-35 15,17 88-15,1-71 16,17 54 0,0-71-16,1 0 0,17 17 15,-18-17 1,-35-35-16,18-18 0,-1 0 16,-17-18-1,0 1-15,0-1 16,-17-17-16</inkml:trace>
  <inkml:trace contextRef="#ctx0" brushRef="#br0" timeOffset="11064.9151">28011 2699 0,'17'0'16,"36"-18"0,-18 18-16,36-18 15,-36 18-15,18 0 16,-35 0-16,-18-17 16,-18 17-1,1 0 1</inkml:trace>
  <inkml:trace contextRef="#ctx0" brushRef="#br0" timeOffset="11520.0411">28187 2699 0,'0'0'0,"0"-18"15,-18 18 17,-17 18-17,17-1-15,1 1 0,-19 17 16,36 1-16,0 17 16,0-36-16,18 1 15,-18-1-15,18-17 0,-1 0 16,19 18-16,-1-36 15,-17 1 1,-1-1-16,1-17 0,-18 17 0,18 1 16,-18-19-16,0 19 0,0-1 15,0 0-15,-18 18 16,36 0 0,-18 36-1,17-19-15,1 1 0,-1-18 16,-17 18-16,18-1 0,0-17 15,-1 18-15,1-18 16,-18-18-16,0 1 16,-18-19-1,18 19-15,0-1 0</inkml:trace>
  <inkml:trace contextRef="#ctx0" brushRef="#br0" timeOffset="11654.907">28363 2663 0,'0'0'0,"18"0"0,0-17 15,35 17 1,-36-18-16,18 18 15,36-35 1,-36 0-16,-35 17 16,0-35-1,0 18-15,-35 0 0,0-18 16,-1 35-16</inkml:trace>
  <inkml:trace contextRef="#ctx0" brushRef="#br0" timeOffset="11810.8765">28434 2364 0,'18'70'0,"-36"-140"0,53 193 15,-35-88-15,18 18 0,-1 0 16,1-18-16,0 36 16,-1-36-16,1 18 15,-18-35-15,0 0 16,0-36 15,18 18-31</inkml:trace>
  <inkml:trace contextRef="#ctx0" brushRef="#br0" timeOffset="12489.7813">28663 2752 0,'18'17'0,"-36"-34"0,36 52 15,-1-35 1,1 0-16,0 0 16,-18-18-16,0 1 15,17-1-15,-17 0 16,18-17-16,-18 17 15,35-17-15,-35 18 16,18 17-16,0-18 16,-18 36-16,0-1 15,0 1 1,17-1 0,-17 1-16,18 0 15,0-18-15,-1 17 16,1 1-1,-18 0 1,0-1 0,0 1-1,17-18 1,1 0-16,-18-18 16,0 1-1,-18-1 1,18 0-16,-35 1 15,18 17-15,34 17 32,1 1-17,-1 0-15,19-1 16,-19-17-16,19 0 16,-36 18-1,17-18 48,36-18-48,-35 1-15,17-1 16,-17 18-16,-1-18 16,1 18-16,0 18 15,-18 0-15,0 17 16,0-17-16,0 17 15,0-17 1</inkml:trace>
  <inkml:trace contextRef="#ctx0" brushRef="#br0" timeOffset="13027.1519">30039 2540 0,'0'-18'0,"0"36"0,-35-36 15,17 18 1,0 18-16,1 0 0,-1 17 16,1-17-16,17 17 0,17 18 15,1-18-15,-1-17 16,19 17-16,-19-17 0,1-1 15,17 1-15,-52-18 32,-36-18-17,35 1-15,-35-1 16</inkml:trace>
  <inkml:trace contextRef="#ctx0" brushRef="#br0" timeOffset="13421.8524">30251 2787 0,'88'-18'0,"-176"36"0,211-53 16,-105 35-16,17-18 0,-17 0 15,-18-17-15,0 17 0,-18 1 16,-35-1 0,18 18-16,-18 18 15,35-1-15,1 36 16,17-35-16,0 0 15,35-1-15,-17 1 0,17 0 16,35-1 0,-34 1-16,17-18 15,-36-18-15,1 18 0,0-17 16,-18-1-16,0 0 0,0 1 16,-18-19-16,18 19 15,18 17 1,17 0-16,-18 0 15,54 0 1,-36 17-16,71-17 16,-71 0-16,36-17 15,-36-1-15,-35-17 16,0 17-16,-17 1 16,-36-36-16</inkml:trace>
  <inkml:trace contextRef="#ctx0" brushRef="#br0" timeOffset="13556.8144">30798 2593 0,'0'0'0,"0"70"15,17 1-15,1 0 0,17 34 16,-17-52-16,-1 36 16,-17-72-16,0 1 15</inkml:trace>
  <inkml:trace contextRef="#ctx0" brushRef="#br0" timeOffset="64461.6706">9490 4886 0,'0'-18'16,"17"18"-16,1-17 15,0 17-15,17 0 0,18 0 16,-36 0-16,54 0 16,-36 0-16,18 17 15,-35 1-15,35 17 16,-36-17-16,1 0 15,-18 17-15,18-18 16,-18 19-16,0-1 0,0 53 16,0-35-16,0 0 15,-18-18-15,18 18 0,-18 18 16,1 52-16,-1-70 16,18 53-16,0-53 15,0 53-15,0-53 16,0 35-1,0-53-15,0 53 16,0-52-16,0 52 16,0-53-16,0 36 15,18-54-15,-1 36 16,1-18-16,0 1 16,-1-19-16,19 1 15,-19-18-15,19 18 16,-19-18-1,1 0-15,-18-18 32,-18 18-17,18-18 1,-17 18-16,-1 0 16,0 18-1,1-18 1,-1 0-16,18 18 15,-18-18-15,1 0 0,-1 17 16,0 1-16,1 0 16,-1-1-16,1 1 0,17 0 15,0-1-15,-18 1 16,18-1-16,0 1 16,0 0-16,18-1 15,-18 1-15,0 17 16,0-17-16,0 35 15,0-36-15,0 19 16,0-19-16,0 19 0,0-19 16,0 54-1,0-36-15,0 53 16,0-52-16,0-1 16,0 88-16,0-52 15,-18 17 1,18 0-1,0-52-15,-18 52 16,18-35-16,0 35 16,0-35-16,0-18 0,0 53 15,0-35 1,18-18-16,-18 54 16,35 52-1,-35-88-15,0 53 16,18-54-16,-18 1 0,0 53 15,0-35 1,17-18-16,-17 0 0,0 52 16,0-52-16,18-17 15,-18 17-15,0-1 0,18-16 16,-18 17-16,0-18 16,0 0-16,17 0 0,-17 1 15,0-1-15,18-17 0,-18-1 0,0 1 16,0 0-1,0-1-15,-18-17 16,1 18-16,-1-18 0,-17 17 16,17 1-16,1-18 15,-19 0-15,-17 18 16,36-18-16,-54 0 16,18 0-16,18 0 15,-71 0-15,0 17 16,71 1-1,0 0-15</inkml:trace>
  <inkml:trace contextRef="#ctx0" brushRef="#br0" timeOffset="66876.73">10530 6191 0,'0'18'0,"18"52"16,17 36 0,-35-53-16,36 53 15,-36-53-15,17 35 16,-17-70-16,0-1 16,0-34-16,-35-36 15,17 18 1,-17-89-16,17 71 15,18-17-15,-17 17 0,17-18 16,17 36-16,1-18 0,17 35 16,54 1-1,-37 17-15,1 17 0,0 19 16,18 52-16,-54-35 16,1 17-16,0-17 15,-36 0-15,0 18 0,-34 17 16,16-35-16,-52 0 15,35-36-15,0 1 16,18-18-16,35-35 16,0 17-16</inkml:trace>
  <inkml:trace contextRef="#ctx0" brushRef="#br0" timeOffset="67237.0778">11077 6720 0,'0'0'16,"18"0"-16,0 0 0,-1 0 16,36-35-16,-18 18 15,-17-19-15,0 1 0,-18-18 16,0 35-16,-18-17 15,0 35-15,-35-18 16,18 18-16,-18 36 16,36-19-16,-1 19 15,18 17-15,35 17 16,-17-35-16,17-17 16,0 17-16,36-17 15,-36 0-15,1-18 16,-1 0-16,0-36 15,-17 19-15,-1-19 16,-17 19-16,0-18 0,-17 17 0</inkml:trace>
  <inkml:trace contextRef="#ctx0" brushRef="#br0" timeOffset="67487.8079">11395 6562 0,'17'17'15,"1"19"-15,0-19 16,-1 1-16,-17 0 15,36-1-15,-1 1 16,-18-1-16,1 1 0,0 0 16,-1-1-16,-17 1 15,18-18-15,0 0 16,-18-35 0,0-1-16,17 19 15,-17-18-15,0-1 0,0-52 16,0 53-16,0-1 15,0 19-15,0-1 0,0 1 16,0-1-16</inkml:trace>
  <inkml:trace contextRef="#ctx0" brushRef="#br0" timeOffset="76308.8783">7602 9966 0,'0'-18'16,"0"1"-1,36 17 1,-19-18-16,54 18 15,-54-18-15,19 18 16,-1 0-16,-17 0 0,17 0 16,0 18-1,-17-18-15,0 18 16,-1-1-16,1-17 0,17 36 16,0-1-1,-35 0-15,18-17 0,-18 52 16,18-34-1,-18 17-15,0 17 16,0-35-16,0 1 0,0-1 16,0 0-16,0 53 15,-18-35-15,18 36 16,0-37-16,-18 1 0,18 53 16,0-53-16,0 53 15,0-53 1,18 53-1,0-53-15,-1 35 0,1-35 16,0-18-16,17 36 16,-18-36-16,19 35 15,-19-52-15,19 53 16,-19-54-16,19 36 16,-19-35-16,1-1 15,35 19 1,-36-36-1,1 0-15,0 0 16,-18-18 0,0 0-1,-18 1 1,0 17-16,18-18 16,-17 1-16,-1 17 15,0 0 1,1 0-16,-1 0 15,1 0-15,17 17 0,-36 1 16,19-18 0,-1 17-1,0-17-15,1 18 16,17 0-16,-18-1 16,0 1-1,18 0-15,-17 35 16,17-36-16,0 1 0,0 17 15,0-17 1,0 17-16,0-17 16,0-1-16,0 19 15,0-19-15,0 18 16,0-17-16,0 17 16,0-17-16,0 35 15,0-35 1,0 52-16,0-52 15,0 35-15,0-18 16,0 36-16,0-36 16,0 18-1,0-18-15,0 0 16,0 1-16,0-1 0,0 0 0,0 0 16,0 1-16,0 52 15,0-53-15,0 36 16,0-18-16,17-18 15,-17 35-15,0 36 16,18-35 0,-18-18-1,0 0 1,0-18-16,0 0 0,0 71 16,0-53-1,-18 0 1,18-35-16,0 34 15,0-34-15,0 17 16,0-17-16,0 0 0,0-1 16,18 1-16,-18 0 15,0-1-15,18 1 16,-18-1-16,0 1 16,0 0-16,0-1 15,-18 19-15,18-19 16,-35 19-1,35-19-15,-18 1 0,1 0 16,-19-1-16,1 1 16,-18 17-16,0-17 15,18-18-15,0 17 16,17-17-16,-17 0 0,-1 0 16,1 0-1,17 0-15</inkml:trace>
  <inkml:trace contextRef="#ctx0" brushRef="#br0" timeOffset="79012.0272">8908 11536 0,'0'-18'16,"17"18"-16,19 0 15,-1-17-15,18 17 16,0-18-16,0 0 0,17 18 15,1-17-15,35-36 16,-54 35-16,19 0 16,-53 1-16,-1 17 15</inkml:trace>
  <inkml:trace contextRef="#ctx0" brushRef="#br0" timeOffset="79183.8498">9296 11642 0,'17'106'16,"-34"-212"-16,34 264 0,1-52 15,-18-70-15,18 34 16,-18-35-16,0 1 16,17 17-16,1-18 15</inkml:trace>
  <inkml:trace contextRef="#ctx0" brushRef="#br0" timeOffset="79473.2358">9525 11977 0,'35'0'15,"-70"0"-15,88-18 0,-35 18 0,-1-35 16,1 17-1,-18 1-15,0-1 16,-18 18-16,-17 0 16,17 0-16,1 0 15,-1 18-15,0-1 0,1-17 16,-1 36 0,18-19-16,0 1 0,18-18 15,-1 17-15,36 19 16,-35-19-16,17 1 0,0-18 15,1 18-15,-1-18 16</inkml:trace>
  <inkml:trace contextRef="#ctx0" brushRef="#br0" timeOffset="79733.3145">9895 11818 0,'0'0'15,"-52"18"-15,34-1 0,0 1 16,1 17-16,17-17 16,17 0-16,1-1 0,0 18 15,52-17-15,-35 0 16,1-1-16,-19 1 16,19 0-16,-36-1 15,0 1-15,-18-18 16,-17 18-16,17-18 15,-17 0-15,-1 0 16,19-18-16</inkml:trace>
  <inkml:trace contextRef="#ctx0" brushRef="#br0" timeOffset="79923.8258">10125 11906 0,'17'0'16,"1"0"-16,35-17 15,-35-1-15,17 0 16,18-17-16,-53 17 16,17 18-16,-17-17 0</inkml:trace>
  <inkml:trace contextRef="#ctx0" brushRef="#br0" timeOffset="80156.5138">10231 11606 0,'0'36'0,"0"34"16,0-34-16,0 16 15,0 1-15,0 0 0,0-17 16,0 16-16,35 19 15,0-53-15,36 17 16,-36-35-16,18 0 16,-18-18-16,0 1 15,-35-1-15,0 0 16,0 1-16</inkml:trace>
  <inkml:trace contextRef="#ctx0" brushRef="#br0" timeOffset="80661.7975">9278 11465 0,'0'-17'15,"0"34"1,-18 19 0,18-19-1,0 18-15,18 54 16,0-54-16,-18 0 0,0 1 16</inkml:trace>
  <inkml:trace contextRef="#ctx0" brushRef="#br1" timeOffset="100043.0537">10636 7126 0,'-17'0'15,"17"-18"1,-18 18 0,0 0-16,36 0 62,35 0-46,-18 0-16,18 0 0,53 0 15,-53 0-15,88 0 16,-70 18 0,-19-18-16,19 0 0,-18 0 15,17 0-15,36 0 16,-70 0-16,-1-18 16,-18 18-16</inkml:trace>
  <inkml:trace contextRef="#ctx0" brushRef="#br1" timeOffset="100866.4969">9313 12506 0,'18'-18'0,"17"18"16,36-17-16,-1 17 16,-17-18-16,124 0 15,-89 1-15,88 17 16,-88-18-16,1 18 15,-19 0-15,1 0 0,35 0 16,-53-17-16,-36 17 16</inkml:trace>
  <inkml:trace contextRef="#ctx0" brushRef="#br0" timeOffset="114213.8963">29298 5556 0,'-17'-35'16,"-19"17"-16,-17-17 15,36 35-15,-54 0 16,54 18-16,-19 17 16,1 0-16,17 18 0,-17 53 15,35-53-15,18 53 16,-1-71-16,19-17 15,34 17 1,-35-35-16,18 0 0,-17-18 16,17 1-16,17-72 15,-52 37-15,17-54 16,-35 53-16,0-18 16,0-17-16,-18 18 0,1-19 15,-1 1-15,-35-53 16,18 88-16,-36-17 15,54 52-15,-1 18 16,0 0-16,18 35 16,-17 0-16,17 36 0,35 52 15,-17-34-15,52 52 16,-34-88-16,52 88 16,-53-88-16,0 0 15,-17 0-15,17-18 0,-17 0 16,17 18-1</inkml:trace>
  <inkml:trace contextRef="#ctx0" brushRef="#br0" timeOffset="114546.9901">29598 5662 0,'18'18'15,"17"-18"1,-17 0-16,35-18 16,-18 18-16,-18-18 0,1-17 15,0 18-15,-18-1 0,0-17 16,-18-1-16,0 19 16,1 17-16,-18-18 0,-1 18 15,19 18-15,-1 35 16,0-36-1,36 54-15,-18-54 16,35 36-16,-17-35 16,0 0-16,52-1 15,-52 1-15,17-18 16,-17 0-16,17-18 0,-35 1 16,18 17-16,-1-36 15</inkml:trace>
  <inkml:trace contextRef="#ctx0" brushRef="#br0" timeOffset="115063.3942">29986 5539 0,'0'0'0,"0"-18"0,18 18 0,-1 18 15,1-1 1,-18 36-16,0-18 16,18 1-16,-18-19 0,17 19 15,1-1-15,0 18 16,-1-36-16,1-17 15,0-17 1,-1-36 0,-17 18-16,0-1 0,0 1 15,0-35 1,-17 34-16,17 1 16,0 17-16,0 36 15</inkml:trace>
  <inkml:trace contextRef="#ctx0" brushRef="#br0" timeOffset="115670.5817">31080 5468 0,'0'0'16,"-53"0"-16,18 0 0,-1 0 15,36 18 1,-17 17-16,17-17 16,17-1-16,1 1 15,0 17-15,17-17 0,35 35 16,-34-36-16,-1 19 15,-17-19-15,-18 1 16,-18 0 0,-35-18-1,35 0-15,-17-18 16,17 18-16,1 0 0,-1-18 0,18 1 16</inkml:trace>
  <inkml:trace contextRef="#ctx0" brushRef="#br0" timeOffset="116075.3005">31309 5715 0,'18'-18'16,"-36"36"-16,89-71 16,-36 53-16,18-35 15,-36 17-15,-17 1 16,-35-1-16,18 18 15,-19 0-15,1 18 16,17-1-16,-17 1 0,17-1 16,1 1-16,17 17 15,0 1-15,0-19 0,17 1 16,1-18-16,53 18 16,-36-1-16,0-17 0,-17 0 15,52-17 1,-52-1-16,0 0 0,-1-17 15,-17 17-15,0-17 16,-17 17 0,34 18-1,1 0-15,17 18 16,0-18-16,18 0 16,-17-18-16,34 1 15,-52-1-15,-1 1 16,1-1-16</inkml:trace>
  <inkml:trace contextRef="#ctx0" brushRef="#br0" timeOffset="116215.0907">31697 5380 0,'-18'35'16,"36"-70"-16,-18 105 16,0-34-16,18-1 0,-1 0 0,19 18 15,-19-18-15,1 18 16,35 18-16,-53-53 15,0 17-15</inkml:trace>
  <inkml:trace contextRef="#ctx0" brushRef="#br0" timeOffset="116467.1526">30163 6650 0,'52'0'15,"-104"0"-15,157-18 0,-16 1 16,-1-19-16,-71 19 15,1-1-15</inkml:trace>
  <inkml:trace contextRef="#ctx0" brushRef="#br0" timeOffset="116610.3446">30427 6562 0,'0'0'0,"18"35"0,35 53 15,-36-35-15,19 0 16,-36-18-16</inkml:trace>
  <inkml:trace contextRef="#ctx0" brushRef="#br0" timeOffset="117495.0374">30392 6421 0,'0'-18'16,"0"0"-1,0 1 1,0-1 15,0 36-15,0-1 0,0 36-1,17-18-15,1 36 16,-18-36-16,18 1 15,-1-1-15,1 0 0,-18-17 0,18 17 16,-18-17-16,17-1 0</inkml:trace>
  <inkml:trace contextRef="#ctx0" brushRef="#br0" timeOffset="117738.0315">30145 6685 0,'0'0'0,"0"-17"16,18 17 0,-1 0-16,54-18 15,-18 18-15,0-18 16,88 1-16,-71-1 15,18 0 1,-52 18-16,-1 0 16</inkml:trace>
  <inkml:trace contextRef="#ctx0" brushRef="#br0" timeOffset="118986.218">29069 7426 0,'0'0'0,"0"53"0,18 70 15,-18-52 1,0-1-16,0-17 0,0 0 16,0 18-16,0-53 15,0-1-15,0-34 16,0-54-1,0 36-15,17-18 0,-17 0 16,18-53 0,-1 71-16,1-1 15,0 19-15,-1 17 16,1 0-16,-18 17 0,0 36 16,18-17-16,-18 34 15,0-35-15,0-17 16,0 0-16,17-36 15,1 18-15,17-53 16,-17 36-16,17-36 16,-17 35-16,17-17 15,-17 35 1,-18 17 0,17 19-16,-17-1 0,0 0 15,0 0-15,0 18 0,18-17 16,0 34-1,-1-34-15,19-1 16,-19-18-16,1 1 16</inkml:trace>
  <inkml:trace contextRef="#ctx0" brushRef="#br0" timeOffset="119435.1695">29722 7849 0,'17'0'15,"1"0"-15,17 0 16,0-35-16,1 0 16,-19 17-16,1-17 0,-18-18 15,0 35 1,-35-17-16,-1 35 16,-34 0-16,35 18 15,-18 35-15,35-18 16,18 0-16,0 0 0,18 1 15,52 17 1,-35-36-16,54 1 16,-36-18-16,17 18 15,-52-18-15,-1-18 16,1 0-16,-18 1 0,-18-19 16,1 19-16,-1-1 15,0 0-15,1 1 16,17-1-1,35 18 1,-17 0-16,17 0 0,0 0 16,54 0-1,-37 0-15,1-18 0,18 1 16,-18-1 0,-71 18-1,1-17-15</inkml:trace>
  <inkml:trace contextRef="#ctx0" brushRef="#br0" timeOffset="119601.3829">30145 7532 0,'0'0'0,"0"53"0,0-18 15,18 0-15,-18 53 16,17-35-16,-17-17 0,0 17 15,18-18-15,-18-17 0,17 17 16</inkml:trace>
  <inkml:trace contextRef="#ctx0" brushRef="#br0" timeOffset="119870.4486">30321 7990 0,'0'0'0,"18"0"15,-18-17 1,0-1-16,0 1 16,0-1-16,18-35 15,-1 35-15,18-17 16,-17 17-16,35-17 16,-35 17-16,17 18 15,-17 0-15,-1 0 16,-17 18-1,0 0 1,18-18 0</inkml:trace>
  <inkml:trace contextRef="#ctx0" brushRef="#br0" timeOffset="119946.8543">30621 7902 0,'18'36'0,"-36"-72"0,53 89 15,-17-35 1</inkml:trace>
  <inkml:trace contextRef="#ctx0" brushRef="#br0" timeOffset="120092.0389">30603 7602 0,'0'0'15,"0"-17"-15,18 17 16,0 0-16,-18 17 15,17-17-15</inkml:trace>
  <inkml:trace contextRef="#ctx0" brushRef="#br0" timeOffset="120286.2566">30868 7796 0,'-18'53'16,"36"-106"-16,-53 124 0,35-53 0,-18 17 15,36 0-15,-18-17 16,53 17 0,-18-35-16,18 0 0,-18 0 15,18-18-15,-35 1 16</inkml:trace>
  <inkml:trace contextRef="#ctx0" brushRef="#br1" timeOffset="147648.3711">20690 7020 0,'18'0'0,"0"0"15,17-17-15,-17-1 0,17 0 16,71-35-16,-53 18 16,35 0-16,-18 0 0,19-18 15,105-35-15,-106 35 16,123-71-16,-105 54 16,88-36-1,-88 53-15,-18 0 0,-17 18 16,70-36-16,-106 36 15,18 17-15,-17 1 16,-19-1 0,1 0-16,-1 1 15,1-1-15,-18 0 16</inkml:trace>
  <inkml:trace contextRef="#ctx0" brushRef="#br1" timeOffset="147866.2611">22613 5768 0,'18'0'16,"-1"0"-16,19 0 0,-1 0 15,53 0-15,-53 0 16,36 0 0,-36 0-16,-35 18 15,18 17-15,-36 0 16,1 0-16,-19 1 0,-17 17 15,18-18-15,0 0 16,17 0-16,1-17 16</inkml:trace>
  <inkml:trace contextRef="#ctx0" brushRef="#br1" timeOffset="148381.6129">22296 7832 0,'0'0'16,"-36"17"-16,36 1 0,18-18 15,52-35 1,-17-1-16,0 1 16,18-18-16,-1 18 0,1-18 15,17 18-15,-17-18 0,52-35 16,-70 70-16,35-35 15,-52 35 1,-19 1-16,1 17 16,-36 0-16,1-18 15</inkml:trace>
  <inkml:trace contextRef="#ctx0" brushRef="#br1" timeOffset="148603.1056">23089 7250 0,'0'0'16,"53"-18"-16,-35 0 0,52 1 16,-52 17-16,88-18 15,-88 18 1,-1 0-16,-17 18 16,0-1-16,0 1 0,-17 53 15,-1-36-15,-35 18 16,35-18-16,18-17 15,-17 17 1</inkml:trace>
  <inkml:trace contextRef="#ctx0" brushRef="#br1" timeOffset="149099.0456">23530 7973 0,'0'0'16,"36"-35"-16,69-54 16,37-17-16,34 1 15,-17-1 1,-71 53-16,-35 0 0,53-18 16,-53 36-16,-36 0 15,18 0-15,-35 17 16,-17 0-16,-1 18 15,1 0-15,-19 0 16</inkml:trace>
  <inkml:trace contextRef="#ctx0" brushRef="#br1" timeOffset="149348.8958">24342 7091 0,'0'0'0,"17"0"0,1-18 16,17 18-16,1-17 0,34-1 16,-35 0-1,1 18-15,-19 0 0,1 18 16,-36 17 0,18-17-16,-53 35 15,36-36-15,-19 36 16,19-35-16,17 0 15</inkml:trace>
  <inkml:trace contextRef="#ctx0" brushRef="#br1" timeOffset="149922.9965">22472 7003 0,'-18'0'16,"36"0"-16,0 0 15,17-18-15,35-17 16,-17 17-16,53-17 15,-53 17-15,35-17 16,-52 0-16,-1 35 16,18-36-1,-36 19-15,1 17 0,-18-18 0,18 0 16,-1 1-16,-17-18 16,0 17-16</inkml:trace>
  <inkml:trace contextRef="#ctx0" brushRef="#br1" timeOffset="150121.3179">22895 6597 0,'18'18'32,"17"-18"-32,18 35 15,-18-35-15,1 18 16,-1-1-16,-17-17 0,17 35 15,-35-17 1,-35 0-16,17-1 16,0-17-16</inkml:trace>
  <inkml:trace contextRef="#ctx0" brushRef="#br1" timeOffset="150596.9833">23107 5821 0,'18'0'15,"35"0"1,-18-18-16,0 1 16,71-19-16,-53 19 15,0-1-15,-18 0 16,0 1-16,1-1 0,-1-17 15,-35 17-15</inkml:trace>
  <inkml:trace contextRef="#ctx0" brushRef="#br1" timeOffset="150810.6836">23513 5398 0,'0'0'0,"17"0"0,19-18 15,-1 18-15,18 0 16,-18 18-16,-17-18 0,35 35 16,-53-18-1,17 1-15,-17 0 0,0-1 16,0 19-16,-35 17 16,17-36-16,-17 18 15,17-17-15</inkml:trace>
  <inkml:trace contextRef="#ctx0" brushRef="#br1" timeOffset="151723.0663">22648 6526 0,'18'0'31,"0"-17"-15,-1 17-16,1 0 15,17-18-15,36 18 16,-36-18-16,71 18 16,-53-17-16,70 17 15,-52-18-15,-1 1 16,-17 17-16,18-18 0,35 0 15,-71 1-15,0 17 16,18-18 0,-35 18-16,-1 0 15,1 0 1,-18-18 46</inkml:trace>
  <inkml:trace contextRef="#ctx0" brushRef="#br1" timeOffset="152107.8513">23548 6262 0,'18'0'32,"17"17"-17,-18-17-15,54 18 16,-36 0-1,1-18-15,-1 0 0,-17 17 0,17-17 16,0 18 0,-17 0-16,-18-1 15,-36 1 1,19 0 0,-18-1-1,35 1-15,-36 17 16,19-17-16,-1-1 0,0 1 15,18 0-15,-35-1 16,17 1-16</inkml:trace>
  <inkml:trace contextRef="#ctx0" brushRef="#br1" timeOffset="167734.1251">10301 5962 0,'0'18'63,"0"17"-48,0-17-15,0 52 16,0-35-1,0 54-15,0-54 16,0 18-16,0-18 0,0 18 16,0 0-16,0 35 15,18-35-15,-18 0 0,0-18 16,0 71 0,0-71-16,0 1 0,0 34 15,0-52-15,17 17 16,-17-17-16,18-18 15,-18 17-15,18-17 16,-1 0 0,1 0-1,-18 18-15,18-18 16,-1 0-16,1 18 16,0-18-16,-1 17 15,1-17-15,17 18 16,-17-18-16,35 0 15,-36 0-15,54 0 16,-36 0-16,36 17 16,-36-17-16,53 0 15,-53 18-15,71-18 16,-70 0 0,16 18-16,54-18 15,-53 0-15,0 17 0,88-17 16,-53 18-1,18-18 1,-53 0-16,53-18 16,-71 18-16,18-17 15,-18 17-15,1-18 0,-19 18 16,19-18-16,-19 18 0,19-17 16,-19 17-16,1 0 15,-18-18 63,0 1-62,0-1-16,0 0 16,0 1-16,0-19 0,0-52 15,-18 35-15,18-70 16,-17 52-16,17 1 15,-18-1-15,18 1 0,0 17 16,0 0-16,0 0 16,0 18-16,0-36 15,0 36-15,0-36 16,18 36-16,-18 0 16,17 17-16,1-17 0,-1-18 15,1 35-15,0-17 16,-18 17-1,-18 18 1,0 0 0,-17 0-16,-35 0 15,34 18-15,-34-18 16,-1 0-16,1 0 16,-36 0-16,-123 17 15,105-17-15,-17 18 0,-300 70 16,247-35-1,71 0 1,87-35-16</inkml:trace>
  <inkml:trace contextRef="#ctx0" brushRef="#br1" timeOffset="174625.0181">8714 11359 0,'17'0'16,"1"18"15,-18 0-15,18 17-16,-18 18 15,0-18-15,0 0 16,0 18-16,0 0 15,0 0-15,0 18 0,0 52 16,17-52-16,-17 35 16,18-71-16,-18 18 15,0 17-15,0-34 16,0 34-16,17-52 16,-17 0-16,0 34 15,18-16 1,0-36-1,-1 17 1,1-17-16,0 0 0,17 0 16,-17 0-1,-1 18-15,1-18 0,35 18 16,0-1 0,-18-17-16,0 18 0,18-18 15,35 0-15,-52 0 16,17 0-16,-1-18 15,-16 18-15,70-17 16,-54 17-16,19 0 0,-18-18 16,0 18-16,35 0 15,-35 0-15,53 0 16,-53 0-16,0 0 0,0-18 16,-1 18-16,1-17 15,89-1-15,-72 0 16,54 1-16,-72 17 15,1 0-15,53 0 16,-53 0-16,0 0 16,0 17-16,35-17 15,-53 0-15,36 0 16,-36-17-16,18 17 16,-53-18-16,35 1 15,-35-1-15,0 0 16,-17 18-1,17-17-15,0-1 16,0 0 0,0 1-16,0-36 15,0 35-15,0-52 16,0 34-16,0-87 16,0 52-16,0 1 15,0-18-15,-18-89 16,18 89-16,-17-36 15,17 72-15,0-1 16,0 0-16,0 17 16,0 1-1,0 18-15,0-1 0,0-17 16,17 35-16,1-18 16,-18 0-16,17 18 0,-17-17 15,18 17 1,-36 0-1,1 0 1,-1 0-16,-17 0 0,0 0 16,-71 0-1,18 17-15,-106-17 0,70 0 16,-17 0-16,0 0 0,-18 0 16,0 18-16,-17-18 15,-159 35-15,158-17 16,-122 17-16,157-35 15,-87 18-15,159-18 16,-19 17-16,72 1 16</inkml:trace>
  <inkml:trace contextRef="#ctx0" brushRef="#br1" timeOffset="187286.3248">12806 6562 0,'53'0'15,"-36"0"1,72-18-16,-19 18 15,71-18-15,-53 18 16,1-17-16,-1 17 16,-18-18-16,1 18 0,52-18 15,-70 1-15,-17 17 16</inkml:trace>
  <inkml:trace contextRef="#ctx0" brushRef="#br1" timeOffset="187626.0138">13229 6244 0,'0'0'16,"-17"0"-16,-1 18 0,-35-1 16,18-17-16,-71 53 15,71-35-15,-71 35 16,53-18-16,-18 0 16,36-17-16,17 17 15,18-17-15,0 0 16,18 17-16,70 0 15,-35 1-15,18-19 16,-1 1-16,89 17 16,-88-35-16,-1 18 0</inkml:trace>
  <inkml:trace contextRef="#ctx0" brushRef="#br1" timeOffset="189005.7186">11818 11748 0,'18'0'0,"52"-18"16,-17 0 0,0 18-16,18 0 0,17 0 15,0-17-15,18 17 0,-18 0 16,18 0-16,-36-18 0,89 18 15,-106 0-15,0-18 16,0 18 0,-71 0-1</inkml:trace>
  <inkml:trace contextRef="#ctx0" brushRef="#br1" timeOffset="189412.1313">12100 11430 0,'0'0'0,"18"0"0,-36 0 31,-35 18-15,18-1-16,-18 1 15,18 0-15,-18 17 0,-18 18 16,54-18-16,-18 0 15,35-17-15,0 17 0,0 1 16,35 16-16,0-34 16,71 35-16,-53-18 15,53 1-15,-53-19 16,-1 1-16,-16-1 16</inkml:trace>
  <inkml:trace contextRef="#ctx0" brushRef="#br1" timeOffset="217283.2939">25012 4886 0,'0'-18'0,"18"1"16,-1-19-1,1 19-15,0-1 16,-1 1-16,18-1 0,18-35 15,0 35-15,18 1 16,-18-1-16,70 18 16,-52 0-16,105 35 15,-88 1-15,106 34 16,-105-17 0,-19 0-16,18 18 0,36 70 15,-71-71-15,17 89 16,-34-71-16,-19-17 15,1 52 1,-1-70-16,-17 35 16,0-52-16,-17 16 15,17-16-15</inkml:trace>
  <inkml:trace contextRef="#ctx0" brushRef="#br1" timeOffset="217523.3502">26353 5733 0,'0'53'16,"0"-106"-16,17 141 0,-17-53 0,53 36 16,-35-54-16,17 19 15,18-1-15,-18-17 16,36-1-16,-54-17 15,36-17 1,-35-1-16,17-17 16,-35 17-16,0 0 15,0 1-15</inkml:trace>
  <inkml:trace contextRef="#ctx0" brushRef="#br1" timeOffset="218030.7921">26053 6544 0,'0'18'16,"17"52"-1,1-17-15,0 88 16,-18-70-1,0 17-15,0 71 16,0-106-16,17 53 16,1-71-16,-1 18 15,1-36-15,0-17 16,-1-17-16</inkml:trace>
  <inkml:trace contextRef="#ctx0" brushRef="#br1" timeOffset="218530.2361">26000 6650 0,'35'-18'16,"-70"36"-16,105-53 0,-34 17 0,105-35 16,-53 35-16,18 18 15,-18-17-15,106-1 16,-35 18-1,-106 0-15,0 0 0,35 18 16,-53-18-16,-17 0 16,-1 17-16,-17 1 0,18 0 15,-18 35 1,0-18-16,0 53 16,18-35-16,-18 0 15,17 0-15,1 70 16,-18-70-16,17 71 15,1-54-15,-18-17 0,0 0 16,18 18-16,-18 34 16,0-52-16,0 53 15,-18-71-15,18 1 16,-18-1-16,1 0 16,-36 1-16,35-36 15,-17 17-15,0-17 16,-18 0-16,-18 0 0,-88-17 15,54 17-15,-89-18 16,88 18-16,18 0 16,17 0-16,-17 0 15,53 0-15,52 0 16</inkml:trace>
  <inkml:trace contextRef="#ctx0" brushRef="#br1" timeOffset="219099.0288">26670 6897 0,'0'0'0,"0"-18"0,0 1 15,-18-1-15,-17 0 0,0 1 16,0 17-16,-18 17 16,35 19-1,-35 16-15,35 1 16,18-17-16,-17 69 16,34-52-16,36 53 15,-17-53-15,-1 0 16,18 0-16,35 0 15,-35-35-15,70-1 16,-70-34-16,36-19 16,-19-34-1,-52 17-15,-18 0 0,-18-53 16,0 53-16,-52-53 16,35 53-16,-54-17 15,54 35-15,0 17 16,0 18-16,17 0 0,-17 18 15,17-1-15</inkml:trace>
  <inkml:trace contextRef="#ctx0" brushRef="#br1" timeOffset="219566.1793">26741 7091 0,'0'17'31,"0"1"-15,-18 0 0,0-1-16,18 36 15,0-35-15,0 0 16,0 17-16,36-17 16,-19-1-16,36-17 15,-35 0-15,17 0 0,-17-17 16,-1-19-1,-17 19-15,0-19 16,0 19-16,-17-1 0,-1 0 16,0 1-16,1 17 0,-19-18 15,19 18-15,-1 0 0,-17 0 16,35 18 0,0-1-1,0 1-15</inkml:trace>
  <inkml:trace contextRef="#ctx0" brushRef="#br1" timeOffset="220288.696">26776 7214 0,'-18'18'16,"36"-18"0,-1 18-1,19-18 1,-1 0 0,-17-18-1,-18 0-15,0 1 0,-18 17 16,0 0-16,-17-18 15,17 18-15,1 18 16,-1-18-16,18 17 16,18 1-16,-1 0 15,1-18-15,0 0 16,-1 0-16,19 0 16,-54-18 15,0 18-16,1 0-15,-1 0 16,18 18 0,18-18-16,-18 17 15,17-17-15,-17 18 0,18-18 0,0 0 32,-36-18-32,0 18 15,1 0-15,17-17 16,-18 17-16,0 0 15,36 0 1,0 0 0,-36 0 46,36-18-15,-1 18-31</inkml:trace>
  <inkml:trace contextRef="#ctx0" brushRef="#br1" timeOffset="221294.7999">26688 6738 0,'0'-18'15,"17"-17"1,-17 18-16,0-19 16,0 19-16,-35 17 15,0 0 1,-36 0-16,36 17 16,-18 1-16,0 0 0,-35 34 15,53-34-15,-36 53 16,36-18-1,17-18-15,0 88 16,18-52-16,36 70 16,-1-70-16,0-1 0,18-17 15,53 70 1,-35-87-16,70 34 0,-71-52 16,71-18-1,-70-18-15,35-52 16,-36-36-16,-52 53 15,-18-18-15,-18 1 16,1-1-16,-19 1 0,-69-89 16,52 88-16,0 19 15,-71-37-15,89 72 16,-36 17-16,19 35 16</inkml:trace>
  <inkml:trace contextRef="#ctx0" brushRef="#br1" timeOffset="228311.5727">26741 7250 0,'0'-18'0,"17"18"63</inkml:trace>
  <inkml:trace contextRef="#ctx0" brushRef="#br1" timeOffset="230486.7752">26370 7920 0,'0'0'0,"18"0"0,-1 0 16,-17 18 0,0 70-1,-17-35-15,-1 0 0,1 17 16,-19 1-16,1 70 16,17-71-16,1-17 0,-1 0 15,0 35 1,1-52-16,17-19 15,17-34 1,19-19-16</inkml:trace>
  <inkml:trace contextRef="#ctx0" brushRef="#br1" timeOffset="230776.6944">26970 7990 0,'0'18'16,"18"17"-16,-18 1 0,17 17 15,-17-1-15,18 1 0,-1 18 16,1-1-16,35 54 15,-35-53-15,17-19 0,0 1 16,18 36-16,-35-54 16,17 0-1,-35-17-15</inkml:trace>
  <inkml:trace contextRef="#ctx0" brushRef="#br0" timeOffset="242972.2953">2117 5239 0,'0'-18'15,"0"0"-15,-18 1 0,0-1 16,1-17-1,-1 17-15,0 1 0,-17-19 16,0 19 0,17 17-16,-17-18 15,0 18-15,-18 0 0,18 0 0,-1 18 16,-52-1-16,53 1 16,0 0-16,-1 17 0,1-17 15,-53 52 1,52-35-16,1 18 0,18-17 15,-19 17-15,19 70 16,-1-70-16,18 17 0,0-17 16,0 53-1,0-35-15,0-1 0,0 1 16,-18-1-16,18 1 0,0 105 16,-17-87-16,17 87 15,0-70-15,-18-18 16,18 18-16,0-18 15,0 0-15,0 106 16,18-106-16,-18 18 16,0-18-16,17 18 0,-17-18 0,18 107 15,0-107-15,-1 0 16,1-18-16,-18 19 0,18-1 16,-1 159-1,-17-177-15,0 19 16,18-1-16,-18 88 15,0-88-15,-18-17 0,18 17 16,-17-17-16,-1 70 16,18-71-16,-18 1 0,18-18 15,-17 17-15,-1 54 16,0-71-16,-17 53 16,35-54-16,-18-16 15,1-1-15,17 0 0,-18 1 16,-17-1-1,17-18-15,1 1 16,-1 0-16,18-36 47,18-17-31,-18 17-16,17 1 0,1-1 15,-18 0-15,18 1 16,-1-1-16,1 18 15,-1 0-15,1 0 16,0 18-16,-1 17 16,1-17-16,-18 17 15,0-18 1,18 19-16,-1 34 16,-17-34-16,0-1 0,0 18 15,0-18-15,0 18 16,0 0-16,0-18 0,0 18 15,0 0-15,0-18 0,0 71 16,0-53-16,0 0 16,0 53-16,0-36 15,0-17-15,0 0 16,0 0-16,0 18 0,0 52 16,0-70-16,0 71 15,0-72-15,0 19 16,0-18-16,-17 70 15,17-70-15,0 18 0,0-18 16,0 17-16,0 54 16,0-54-16,0 1 15,17-18-15,-17 17 0,0 54 16,0-54-16,0-17 16,0 88-1,0-88-15,0 18 0,-17 70 16,17-53-16,0-17 0,0 70 15,0-71 1,0 72-16,0-72 16,0-17-16,17 0 15,1 53-15,17-18 16,-17-53-16,17 36 16,18-54-16,-18 1 15,54 17-15,-37-35 16,-16 0-16,17 0 0,0 0 15,-18 0-15,0-17 16</inkml:trace>
  <inkml:trace contextRef="#ctx0" brushRef="#br0" timeOffset="243750.4238">953 10566 0,'-36'0'0,"72"0"0,-72 17 16,-17 19 0,36-1-16,-1 0 0,-17 0 15,17 18-15,-35 88 16,18-52-16,0 17 0,17-1 15,-17 19-15,-36 140 16,54-140-16,-19 17 0,19 0 16,-19 141-1,36-141-15,0 177 16,0-177-16,18 177 16,17-160-16,-17 1 0,70 159 15,-53-177 1,36 17-16,-18-16 0,17-1 15,1 0-15,70 141 16,-53-159-16,89 107 16,-89-142-16,141 106 15,-123-123-15,141 52 16,-124-52-16,107 34 16,-124-69-16,105 34 15,-105-35-15,70 18 16,-105-53-16,70 36 15,-88-36-15,18 17 16,-36-17-16,-18 0 16</inkml:trace>
  <inkml:trace contextRef="#ctx0" brushRef="#br0" timeOffset="243984.7842">3052 15787 0,'52'17'16,"-34"-17"-16,17 18 16,54 0-16,-37-1 15,1 1-15,-17 17 16,-1-17-16,18 52 16,-35-34-16,-18-19 0,0 19 15,-53 34-15,-36 1 16,36-36-16,1-17 15,-37 52 1,54-34-16,0-19 0</inkml:trace>
  <inkml:trace contextRef="#ctx0" brushRef="#br0" timeOffset="244596.152">3969 15575 0,'17'88'16,"-34"-176"-16,52 265 0,18 17 15,-35-89 1,17-16-16,0-1 15,18 35-15,-35-52 16,-36-106 0,-35-71-1,18 35-15,-36-88 16,54 89-16,-19-107 16,19 89-16,34 0 0,36-35 15,-17 87-15,52 19 16,-35 17-16,35 70 15,-70-17-15,-18 88 16,0-88 0,-53 71-16,17-71 15,-34 35-15,35-71 16,-1 36-16,19-35 16,34 17-16,1-17 15,105 17 1,-34-17-1,-54-1-15,0-17 0</inkml:trace>
  <inkml:trace contextRef="#ctx0" brushRef="#br0" timeOffset="245042.148">4639 16034 0,'0'0'15,"-18"0"-15,1 0 0,-1 0 16,18 35 0,0-17-16,0-1 0,0 1 15,18 0-15,-1-18 0,1 0 16,17 0 0,-35-18-16,18-17 15,-18 17-15,0-17 16,0 17-1,0 0-15,18 36 16,-1 0-16,1-1 16,17 19-1,-35-19-15,18 1 0,-1-18 16,-17 18-16,0-36 16,0 0-1,0 1-15,18-19 16,0 19-16,-1-1 15,19-17 1,-19 35-16,36 0 16,-35 17-16,-1 1 0,19 17 15,-19-17 1,-17 0-16,36 17 0,-19-35 16</inkml:trace>
  <inkml:trace contextRef="#ctx0" brushRef="#br0" timeOffset="245374.7789">5168 15998 0,'-17'36'15,"34"-72"-15,-34 107 16,17-53-16,0 17 16,17-17-16,18-18 15,-17 0-15,17-18 0,-17 0 16,0-52-1,-1 34-15,-17-16 0,0-1 16,-17 0-16,-1 0 0,0 18 16,-35-71-16,36 53 15,-36-35-15,18 52 16,17 19 0,0 17-16,18 17 0,18 36 15,-18 0-15,35 71 16,-17-54-16,17-17 15,-17 0-15,17 0 0,36 0 16,-54-36-16,54 1 16,-53-18-16</inkml:trace>
  <inkml:trace contextRef="#ctx0" brushRef="#br0" timeOffset="245648.0029">5521 15928 0,'-18'18'16,"18"-1"0,0 1-1,18 17 1,0-35-16,-1 18 0,1-18 16,0 0-16,17 0 0,-18 0 15,19-18 1,-36 0-16,0-17 15,0 18-15,-18-1 0,0 0 16,-17 1 0,18-1-16,-1 18 0,0-18 15</inkml:trace>
  <inkml:trace contextRef="#ctx0" brushRef="#br0" timeOffset="246036.0222">5697 15981 0,'18'53'16,"-18"-36"-16,18-34 31,-1-36-15,1 18-16,-18 17 15,0-17-15,18 17 16,-18 36-1,17 17 1,-17-17-16,0 17 16,0-18-16,18 1 15,-1-18 1,-17-18 0,18 18-16,-18-17 0,18-1 15,-1 1-15,1-1 16,0 18-1,-1 0 1,1 35-16,0-35 16,-1 35-16,-17-17 15,18 0-15,0-18 16,-1 0-16</inkml:trace>
  <inkml:trace contextRef="#ctx0" brushRef="#br0" timeOffset="246503.2453">5997 15328 0,'0'0'0,"0"18"0,0 70 15,18-35-15,0 70 16,-1-52-16,1 52 15,-1-70-15,1 36 16,0-54-16,-1-18 16,-17 19-16,18-36 15,0 0-15,-1 0 0,-17-18 16,36-35 0,-36 36-16,17-1 15,1 0-15,-1 36 16,-17 0-16,18 17 15,0 0-15,-1 0 0,19 54 16,-36-36-16,17 17 16,-17-35-16,0 1 15,-17-1-15,-19 18 0,19-36 16,-54 36-16,36-35 16,0-18-16,-1-35 15,19 17-15,17-88 16,17 53-16,1-17 15,53-36-15,-36 53 16,0 18-16,0-1 16,1 19-16,34-18 0</inkml:trace>
  <inkml:trace contextRef="#ctx0" brushRef="#br0" timeOffset="247014.9418">7461 15681 0,'0'0'15,"18"-18"-15,-18 1 0,0-1 16,0 0-16,-18 18 15,-17-17-15,17 34 16,1-17-16,-19 36 16,19-19-16,-1 19 15,1-1-15,-1 0 0,18-17 0,0 17 16,18 0-16,-1-17 16,1 0-16,-1-1 0,19 1 15,-1 17 1,-35-17-16,18-1 0,-18 1 15,0 0-15,-18-1 16,0 1-16,1-18 0,-1 0 16,0 0-16,1 0 0,-1 0 15,1 0-15</inkml:trace>
  <inkml:trace contextRef="#ctx0" brushRef="#br0" timeOffset="247737.0415">7532 15152 0,'0'0'16,"-18"0"-16,18 17 0,18 89 15,-1-53-15,-17 35 16,18-17-16,17 105 16,-17-87-16,0-19 15,-1-17-15,-17 0 0,36 0 16,-19-36-16,1-17 16,-1-17-16,-17-18 15,18 17-15,-18-17 0,18-1 16,-18 1-16,0 0 15,17 0-15,-17 17 0,0 0 16,0 36 0,18 35-1,-18-18-15,0 0 0,18-17 16,-1 53-16,1-54 16,17 1-16,1 17 15,-1-35 1,-18-18-16,1 18 0,-18-17 15,0-36 1,0 35-16,0 1 0,0-1 16,-18 0-16,18 1 0,-17 17 15,17-18-15,17 36 32,1-1-17,0 1-15,-1-18 16,1 0-1,0 18-15,-1-18 16,1 0 15,-18 17-15,18 1-16,-1 0 0,1-1 16,17 1-1,-17-18 1,-1 0-16,-17-18 15,18 1-15,-18-1 16,0-35-16</inkml:trace>
  <inkml:trace contextRef="#ctx0" brushRef="#br0" timeOffset="248416.6249">8132 15222 0,'0'0'16,"0"-17"-16,0 34 0,0 1 15,0 53 1,17-36-16,18 71 16,-17-53-16,17 70 15,1-70-15,-19 0 0,19 53 16,-19-71-16,1 36 16,-18-54-1,0 1-15,-18-18 16,1-18-1,-1 1-15,0-1 0,1-35 16,17 35-16,0 1 16,0-1-16,0-17 15,17 17-15,19 1 16,-19-1-16,18 0 16,-17 1-16,17-1 15,-17 0-15,0 1 16,-18-1-16,17-17 0,1-18 15,-18 18-15,18-71 16,-18 53-16,-36-53 16,36 53-16,-35 0 15,17 53-15,1-17 16,-1 34-16,18 18 16,0 71-1,18-35-15,-1-18 0,1 17 16,35 36-16,-35-53 15,-1 0-15,1-18 0,0 1 16,-18 16-16,0-34 0,0 17 16,-36 1-1,19-36-15,-19 17 16,19-17-16,-1-17 16,0-1-16,18 0 0,-17-17 15,17 17-15,17 1 16,-17-1-16,18 1 15,0-1-15,17 18 0,0-18 16,1 1-16,16-1 16,-34 18-16,17-18 15,-17 18-15,-18-17 16,0-1 0</inkml:trace>
  <inkml:trace contextRef="#ctx0" brushRef="#br0" timeOffset="248621.6094">8643 15081 0,'18'88'0,"-18"-35"16,17 53-16,1-53 15,0 53 1,-18-53-16,0 0 0,17 35 15,-17-53-15,0 18 16,0-35-16,0 17 16</inkml:trace>
  <inkml:trace contextRef="#ctx0" brushRef="#br0" timeOffset="248950.4462">8819 15716 0,'0'0'0,"18"0"16,0 0 0,-1 0-1,1-17-15,0-1 0,-1 0 16,1 1-16,0-19 16,-1 19-16,-17-18 15,0 17-15,-35 18 16,17 0-16,-17 35 15,35-17 1,-18 17-16,18 0 16,0 1-16,18-19 0,0 19 15,-1-1-15,1-18 0,17 1 0,-17 0 16,17-1-16,18-17 16,-35 0-16,-1 0 15,1 0-15,0-17 16</inkml:trace>
  <inkml:trace contextRef="#ctx0" brushRef="#br0" timeOffset="253838.1954">10195 15399 0,'0'53'0,"18"0"16,-18-18-16,35 53 15,0-53-15,1 1 16,-19-19-16,1-34 15</inkml:trace>
  <inkml:trace contextRef="#ctx0" brushRef="#br0" timeOffset="253961.0515">10213 15222 0,'0'36'15</inkml:trace>
  <inkml:trace contextRef="#ctx0" brushRef="#br0" timeOffset="254168.5677">10336 15452 0,'0'0'0,"18"-36"15,0 36-15,-1 0 16,19 36-16,-1-19 16,-17 1-16,34 35 15,-34-35-15,0-1 0,-1 1 16,1-1 0</inkml:trace>
  <inkml:trace contextRef="#ctx0" brushRef="#br0" timeOffset="254426.8886">10566 14852 0,'0'0'0,"17"18"0,-17-1 16,18 19-16,17 69 16,-17-69-16,35 87 15,-36-70-15,1 0 16,0 0-16,17 35 16,-35-53-16,0 1 0,0-19 15</inkml:trace>
  <inkml:trace contextRef="#ctx0" brushRef="#br0" timeOffset="254572.4825">10619 15381 0,'17'-18'0,"107"213"16,-265-372-16,211 124 0,-35 36 0,1-1 16,-1 0-16,0 1 0,1 17 15,34-18-15</inkml:trace>
  <inkml:trace contextRef="#ctx0" brushRef="#br0" timeOffset="254851.2882">10971 15363 0,'0'53'15,"18"0"1,0-17-16,35 34 16,-36-52-16,19-1 0,-1-17 15,0 18-15,0-18 0,18-18 16,-35 1-16,0-18 16,-18-1-16,-53 1 15,35 17-15,-70 1 16,53 17-1,-1 0-15,-17 0 0,18 0 16</inkml:trace>
  <inkml:trace contextRef="#ctx0" brushRef="#br0" timeOffset="255140.9149">10407 15434 0,'0'0'0,"0"35"15,18 1-15,-1-19 16,1 54-16,0-18 16,-1-18-16,18 36 15,-35-54 1</inkml:trace>
  <inkml:trace contextRef="#ctx0" brushRef="#br0" timeOffset="256846.9393">12418 15311 0,'-35'-36'15,"17"36"-15,0 0 0,-35 0 16,36 18-16,-1 0 15,0 17-15,-17 53 16,35-53-16,0 18 16,0 0-16,18-35 15,-1-1-15,1-17 16,17 0-16,-17-17 0,53-36 16,-54 0-16,36-71 15,-53 54-15,18-54 16,-18 54-16,-18-1 15,0 18-15,1-17 0,-1 17 16,1 0-16,-19 0 0,1 18 16,17 52-1,18 36 1,0 0-16,0 18 0,18-1 16,17 72-16,1-72 15,16 54-15,-16-72 16,34 19-16,-34-53 15,-1 17-15</inkml:trace>
  <inkml:trace contextRef="#ctx0" brushRef="#br0" timeOffset="257337.3434">12682 15258 0,'18'17'15,"-36"-34"-15,54 34 0,-19 1 0,1-18 16,17 0-16,-17-18 16,-18 1-16,0-1 15,0 0-15,-18 1 0,-17-19 16,17 36 0,-17-17-1,35 34-15,-18-17 0,18 53 16,0-17-16,36 17 15,-19-18-15,19-18 16,-19 1-16,18 0 16,18-1-16,-35-17 15,0 0-15,-1 0 16,-17-17 0,0-1-1,18 18 1,0 18-16,17-1 15,-17 1-15,17 0 16,0-18-16,0 0 16,-35-18-16,18-17 15,-18-1 1,0-16-16,-18 34 0,18-17 16,-17 17-16,17-17 15,-18 17-15,18 0 16,18 18-1</inkml:trace>
  <inkml:trace contextRef="#ctx0" brushRef="#br0" timeOffset="257638.5337">13406 14499 0,'0'0'16,"0"71"-16,0-18 15,-18 88-15,18-71 16,0 19-16,-18-1 0,1 88 15,17-105-15,17 52 16,-17-88 0,36 36-16,-19-71 15,1 18-15</inkml:trace>
  <inkml:trace contextRef="#ctx0" brushRef="#br0" timeOffset="257839.9524">13511 15099 0,'0'0'0,"53"0"16,-17 0-16,17-18 0,-18 1 16,18 17-16,0-18 0,17-17 15,-52 17-15,-1 0 16,-17 1-16</inkml:trace>
  <inkml:trace contextRef="#ctx0" brushRef="#br0" timeOffset="258010.1917">13723 14799 0,'18'124'15,"-36"-248"-15,36 300 0,-1-123 0,-17 18 16,18-18-16,-18-18 0,18 18 16,-1-18-16,-17-17 15,18 17-15</inkml:trace>
  <inkml:trace contextRef="#ctx0" brushRef="#br0" timeOffset="258308.3661">14005 15169 0,'0'0'0,"18"-17"0,0 17 16,-1 0-16,1-18 0,35-17 16,-53 17-16,17 1 15,-17-1-15,0 0 16,-35 18-1,17 0-15,1 0 0,-1 0 16,1 18-16,-1 17 16,18-17-16,0 0 0,0 17 15,18-18-15,17 19 16,0-19-16,18-17 16,-35 0-16,-1 0 15</inkml:trace>
  <inkml:trace contextRef="#ctx0" brushRef="#br0" timeOffset="258560.4208">14305 15028 0,'0'0'16,"0"18"0,18 0-1,-18-1-15,35 19 16,-17-19-16,-18 1 15,17-1-15,-17 1 16,-17-18 0,-1 18-1,0-18-15,1-18 16,-1 0-16,18 1 16,0-1-1,18 1-15</inkml:trace>
  <inkml:trace contextRef="#ctx0" brushRef="#br0" timeOffset="258831.9007">14517 14852 0,'0'0'16,"-18"106"-16,18-53 0,18 35 16,-1-35-16,19 0 15,-36-18-15,17 0 16</inkml:trace>
  <inkml:trace contextRef="#ctx0" brushRef="#br0" timeOffset="259271.8866">14464 14975 0,'18'0'16,"-1"0"-1,18 0 1,-17 0-16,17-17 0,1 17 16,-19 0-16,-17-18 15</inkml:trace>
  <inkml:trace contextRef="#ctx0" brushRef="#br0" timeOffset="259644.5883">14446 14746 0,'0'18'16,"0"-36"-16,0 71 0,18 0 16,-18 0-16,18-18 15,-18 18 1</inkml:trace>
  <inkml:trace contextRef="#ctx0" brushRef="#br0" timeOffset="260239.6649">14323 15064 0,'0'0'0,"0"-18"0,17 18 15,-17-18-15,18 18 16,-18-17-1,18 17-15</inkml:trace>
  <inkml:trace contextRef="#ctx0" brushRef="#br0" timeOffset="260753.4822">14411 14993 0,'18'0'62,"-1"0"-46,1 0-16,35 0 15,-36 0-15,19 0 16,-19 0 0,1 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9T23:29:15.688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2399 5644 0,'18'-17'15,"-18"-1"1,-18 18 15,0-17-15,-17 17-16,0 0 16,17 17-16,-35-17 0,-17 18 15,-19 17 1,36-17-16,18-18 15,-53 35-15,17 0 16,19-17-16,34 0 16,-35-1-16,35-17 15,1 18-15,17-1 16,17-17 0,-17 18-16,18-18 15,-18 18-15,18 35 16,-1-18-16,-17 53 15,18-35-15,-18-18 0,0 18 16,0 18-16,0-18 0,0 88 16,0-71-1,18 89-15,-18-71 16,0 106-16,0-88 16,0 0-16,0 0 0,17-18 15,-17 88-15,0-105 16,18 70-1,-18-88-15,17 0 0,1 70 16,-18-70-16,18 36 16,-18-37-16,35 37 15,-17-54-15,35 18 16,-36-36-16,36 1 16,-18-18-16,54 18 15,-54-18-15,0 35 16,-17 0-16</inkml:trace>
  <inkml:trace contextRef="#ctx0" brushRef="#br0" timeOffset="8803.7675">10372 9084 0,'17'0'47,"-17"18"-32,18 17-15,0 0 16,-1-17-16,1 17 16,0 0-16,17 1 0,0-1 15,36 53-15,-36-53 16,53 36-16,-35-36 16,35 36-16,-53-54 15,-17 1-15,17 0 16,1-1-16,-19-17 15,-17-17 17,-17-1-32,17 0 0,-18-17 15</inkml:trace>
  <inkml:trace contextRef="#ctx0" brushRef="#br0" timeOffset="9103.472">10989 9172 0,'-35'36'15,"-36"52"1,-17-18 0,17 36-1,19-71-15,-1 18 0,-36 35 16,54-52-16,-18 52 16,18-35-16,17-35 15,1 17-15</inkml:trace>
  <inkml:trace contextRef="#ctx0" brushRef="#br0" timeOffset="12526.0049">12047 9472 0,'18'0'31,"0"-18"-31,52 18 16,-17 0-16,18 0 15,87 0 1,-52 0-16,106 0 16,-106 0-16,123 0 15,-123 0-15,-18-17 0,71 17 16,-106 0-16,17-18 15,-34 18-15,-1-17 0,-17 17 16</inkml:trace>
  <inkml:trace contextRef="#ctx0" brushRef="#br0" timeOffset="12779.8701">13335 9243 0,'18'17'15,"-36"-34"-15,53 34 0,36 1 16,-18 0-16,53 17 16,-71-17-16,18 17 15,-18-17-15,0-1 16,1 18-16,-1 1 16,-17-19-16,-36 19 15,0-36-15,-17 17 0,0 1 16,-1-18-16,1 18 0,-53-1 15,53-17-15,-18 18 16</inkml:trace>
  <inkml:trace contextRef="#ctx0" brushRef="#br0" timeOffset="13662.9809">14552 9243 0,'0'0'15,"0"-18"-15,-18 18 16,18 18 15,0 52-31,0-52 16,36 53-16,-19-36 16,36 18-1,-35-36-15,17 1 16,0 0-16,1-18 0,34-18 15,-52 18-15,35-53 16,-35 35-16,-1 1 16,-17-18-16,0-1 0,0-34 15,0 52-15,0-17 16,0 70 15,18 36-15,-1-18-16,1 17 0,17 1 0,-17-1 15,17 1-15,-17 17 0,35 35 16,-18-52 0,-17 35-16,-1-71 15,-34 36-15,-1-36 16,-52 0-16,17-35 16,-53 18-16,53-18 15,-71-18 1,71 1-16,-17-1 15,17 0-15,0 1 0,0-1 16,18 18-16,-36-18 0,54 18 16</inkml:trace>
  <inkml:trace contextRef="#ctx0" brushRef="#br0" timeOffset="14715.2938">16016 8784 0,'0'0'16,"0"-17"-16,-18-1 0,18 0 0,-17 18 16,-1-17-1,1 17-15,-19 35 16,19 18-16,-19 53 15,19-36-15,-1 1 16,0-1-16,18 54 16,18-54-16,35 36 15,-18-71-15,36 36 16,-18-36-16,-18-17 0,0 0 16,1-1-16</inkml:trace>
  <inkml:trace contextRef="#ctx0" brushRef="#br0" timeOffset="15031.3454">16387 9402 0,'0'0'0,"0"17"0,17 18 16,1-17-1,-18 0-15,0-36 32,-18-17-32,1 0 15,17-1-15,-36-17 16,36 0-16,0 18 0,0 0 16,0-18-16,18 35 15,17 1 1,0 17-16,18 0 15,-35 17-15,35 1 16,-35 0-16</inkml:trace>
  <inkml:trace contextRef="#ctx0" brushRef="#br0" timeOffset="15361.0831">16757 9419 0,'35'0'16,"1"0"-16,-19-17 15,1-1-15,-1 18 16,1-18-16,0-35 16,-1 18-16,-34 17 15,-1 18-15,0-17 0,1 17 0,-36 0 16,0 17-1,35 1-15,-17 35 16,35-35-16,0-1 16,0 1-16,18 0 15,17-1-15,-17 1 0,35-1 16,17-17-16,-17 0 16,0-17-16,-18-1 15,-17 18-15,-1-17 0</inkml:trace>
  <inkml:trace contextRef="#ctx0" brushRef="#br0" timeOffset="15694.2601">17092 9366 0,'18'53'16,"-18"0"-16,35 35 15,-17-35-15,35 53 16,-36-71-16,1 18 0,-1-35 16,19 17-16,-36-17 15,-18-18 1,-17-53-1,0 18-15,17-1 0,0 1 16,-17-71-16,35 53 16,0-70-1,0 70-15,35-35 0,-17 70 16,52 0 0,-34 18-16,17 18 15,-36 0-15,1 17 16,-18-17-16,-53 17 15,35-17-15,1-1 16,-19 1-16,1-18 16,18 17-16,34-17 15,18 0 1</inkml:trace>
  <inkml:trace contextRef="#ctx0" brushRef="#br0" timeOffset="16389.9012">17709 9278 0,'0'0'16,"-17"0"-16,-1 18 0,-35-1 15,36 1 1,-1 0-16,0-1 0,1 36 16,17-35-16,0 17 15,17-17-15,36-18 16,-35 0-16,17 0 15,0-18 1,-17 0-16,0-34 16,-18 34-16,0-17 0,-18 17 15,0-17-15,1-1 16,-1 36 0,18 18-1,0 35 1,18 0-16,-1-35 15,36 17-15,-35-18 16,35-17-16,-35 0 16,-1-17-16,-17-1 15,0-17 1,0 17 0,0 1-16,0 34 31,18 1-16,-1 0-15,-17-1 0,18-17 16,17 18 0,-17-1-16,17-17 0,-35-17 15,18 17 1,0 17 0,-1 36-16,1-17 15,17 52 1,-17-35-16,-1-18 0,1 18 15,17 18-15,-35-36 16,-17 18-16,17-36 16,-53 1-1,18 0-15,-36-18 16,36-18-16,-36-35 16,36 35-16,-18-52 15,35 52-15,-17-35 16,35 36-16</inkml:trace>
  <inkml:trace contextRef="#ctx0" brushRef="#br0" timeOffset="16783.4858">19068 8696 0,'0'18'15,"17"17"-15,19 71 16,-19-36-16,18 71 16,-17-70-16,0 0 15,-1-19-15,19 54 16,-19-70-16,19 16 15,-19-34-15,36-18 16,-18 0 0</inkml:trace>
  <inkml:trace contextRef="#ctx0" brushRef="#br0" timeOffset="17045.1209">19491 9331 0,'18'53'15,"-36"-106"-15,36 141 0,-1-70 0,36 17 16,-18-35-16,36 18 16,-18-18-16,-18-18 15,0 0-15,-17 1 16,-18-1-16,-18-35 16,1 36-16,-54-36 15,54 35-15,-54 0 16,53 1-16,1 17 15,34 17 1,54 1 0,-18 0-16</inkml:trace>
  <inkml:trace contextRef="#ctx0" brushRef="#br0" timeOffset="17534.6026">20055 9296 0,'-35'0'16,"18"0"-1,-1 0-15,0 0 0,1 17 16,-1 1-16,18 0 0,-18-1 16,18 19-16,0-19 0,36 18 15,-1-17-15,18-18 16,-18 0-16,0 0 16,-17 0-1,0-35-15,-18 17 16,0-35-16,-18 36 15,18-19-15,-18 36 0,18-17 16,-17 17-16,17-18 0,0 36 16,0-1-1,0 19-15,35-1 16,-17 0-16,-1-17 16,19-1-1,-19 1-15,1-18 16,-18-18-1,17-17 1,-17 18-16,0-19 16,18 19-16,-18-1 0,18 0 15,-1 18-15,1 0 16,0 0 0,-1 36-16,19-1 15,-19-17-15,1-1 16,17 1-1,-17-1 1,-18 1-16</inkml:trace>
  <inkml:trace contextRef="#ctx0" brushRef="#br0" timeOffset="17874.2206">20496 8608 0,'36'-35'0,"-72"70"0,107-88 16,35 35-16,-53 18 15,53 36 1,-71-19-16,35 36 16,-70-35-16,18 52 15,-18-34-15,-35 16 16,17-16-16,0-1 0,1-17 16,-18 17-16,35 0 15,0-17-15,17 35 16,-17-36-16</inkml:trace>
  <inkml:trace contextRef="#ctx0" brushRef="#br0" timeOffset="18001.4512">20920 9402 0,'0'0'16,"0"35"-16,17-18 0,1-17 16,-18 18-1,18-18-15,-1 0 16</inkml:trace>
  <inkml:trace contextRef="#ctx0" brushRef="#br0" timeOffset="18275.3449">21167 8361 0,'0'0'16,"53"-18"-16,-36 36 0,71 17 15,-52 18-15,17 18 0,0-1 16,35 124 0,-53-106-16,-17 1 0,17 69 15,-35-87-15,-18-18 16,1 0-16,-1 0 0,0-18 15,-70 35 1,53-34-16</inkml:trace>
  <inkml:trace contextRef="#ctx0" brushRef="#br0" timeOffset="33454.2374">2999 8361 0,'17'0'78,"1"0"-62,0 0-16,-1 0 15,1 0-15,-1 0 16,1 0-16,0 0 15,17 0 1,-17 0-16,-1 0 0,19 0 16,-19 0-16,54 0 15,-54 0-15,19 0 0,-1 0 16,0 0-16,18 0 16,-18 0-16,36 0 15,-18 0-15,-18 0 16,0 0-16,18 0 0,-17 0 15,69 0-15,-52 0 16,71 0 0,-71 0-16,17 17 0,54-17 15,-1 0 1,-70 0-16,18 0 0,-18 0 16,70 0-16,-52 0 15,-18 0-15,17 0 0,-17 0 16,88 0-1,-70 0-15,-18 0 0,17 0 16,1 0-16,-1 0 16,1 0-16,-1 0 0,1 0 0,-18 0 15,17 0-15,54 0 16,-53 0-16,-19 0 16,19 0-16,-18 0 0,88 0 15,-70 0-15,87 0 16,-87 0-16,17 0 15,53 18-15,-70-18 16,-1 0-16,71 0 16,-70 0-16,0 0 0,-19 0 15,19 0 1,0 18-16,-1-18 0,1 0 16,-18 0-16,17 0 0,71 17 15,-70-17-15,70 0 16,-71 0-16,1 0 15,52 0-15,19 18 16,-72-18-16,1 0 16,-1 0-16,71 0 15,-88 0-15,18 0 0,-1-18 16,1 18-16,52 0 16,-70 0-16,0 0 15,0 0-15,0 0 0,53 0 16,-36 0-16,36 0 15,-53 0-15,0 0 16,0 0-16,0-17 0,0 17 16,53 0-1,-71 0-15,53 0 16,-53 0-16,36 0 16,-36 0-16,1 0 15,-19 0-15,19 0 0,-1 0 0,0 0 16,0 0-1,-17 0-15,0 0 0,-1 0 16,19 0-16,-1 0 16,-18 0-16,1 0 0,0 0 15,-36 0 1</inkml:trace>
  <inkml:trace contextRef="#ctx0" brushRef="#br0" timeOffset="35975.4514">11483 8414 0,'18'0'31,"17"0"-15,-18 0-16,36 17 16,36 1-1,-19-18-15,1 0 0,35 18 16,-1-18-16,178-18 15,-125 0-15,19 1 0,-1-1 16,212-35 0,-211 36-16,17-1 0,0-17 15,-18 17-15,0 0 0,142 1 16,-195-1-16,-17 18 16,-53 18-16,-35-18 0,-1 17 15</inkml:trace>
  <inkml:trace contextRef="#ctx0" brushRef="#br0" timeOffset="50702.8811">5574 8890 0,'0'-18'0,"0"1"15,0-1 1,18 0-16,-1 18 16,-17 18-16,18 0 15,-18 70-15,17-18 16,-17 1-16,0 35 15,0-18-15,-17 88 16,17-105-16,0 0 0,0-19 16,17 37-16,-17-72 15,18 19-15</inkml:trace>
  <inkml:trace contextRef="#ctx0" brushRef="#br0" timeOffset="51018.2751">5274 9225 0,'0'-17'16,"0"34"-16,0-52 0,0 17 15,18-35 1,-18 36-16,35-54 15,-17 36-15,-18 0 0,17-1 16,-17 1-16,18-36 16,-18 54-16,18-1 15,-1 36 1,1-1-16,17 1 16,-17 17-16,-1 1 0,54 34 15,-53-35-15,17 1 16,18-1-16,35 36 15,-53-54-15,0 19 0</inkml:trace>
  <inkml:trace contextRef="#ctx0" brushRef="#br0" timeOffset="51980.4022">8361 13952 0,'17'0'31,"36"-17"-31,0 17 16,0 0-16,71 0 16,-36 0-16,0 0 0,18 0 15,141-18-15,-106 18 16,0-18-16,35 18 0,-17 0 16,229 0-1,-176 0-15,0 0 0,-1 0 16,19 0-16,263 0 15,-263 0-15,-1 0 0,194 18 16,-246-18-16,158 35 16,-176-17-1,-36 0-15,18-1 0,71 19 16,-124-19-16,-17 1 16,-36-18-16,0 17 0,-52-17 15</inkml:trace>
  <inkml:trace contextRef="#ctx0" brushRef="#br0" timeOffset="62136.3551">2840 12100 0,'-53'36'0</inkml:trace>
  <inkml:trace contextRef="#ctx0" brushRef="#br0" timeOffset="62452.4842">2505 12241 0,'-71'18'16,"1"0"-16,17-1 15,0-17-15,441-106 0,-529 159 0,-159 18 0,247-71 16,-18 0-16,36 0 16,35-18-1,18 1 1,-1 17-16,19-18 15,-19 0 1,1 36-16,-18 0 0,18 52 16,-18-17-1,-18 106-15,18-71 16,0 36-16,-18-19 16,18 19-16,0-1 0,0-17 15,0 0-15,0-18 0,18 71 16,0-106-16,-1 17 15,19-34-15,-19-1 0,18 0 16,36 1 0,-18-19-16,0-17 0,0 18 15,0-18-15,17 0 0,71 17 16,-88 1-16</inkml:trace>
  <inkml:trace contextRef="#ctx0" brushRef="#br0" timeOffset="68425.4374">7602 16475 0,'-17'17'0,"-1"-17"16,18-17 15,18-54-15,-1 36-16,-17-18 0,18 18 0,0-1 15,17-16 1,-17 52 0,-1 17-16,-17 18 0,18 1 15,-1 17-15,1 0 16,17-1-16,-17-16 0,35 34 16,-35-52-16,17 0 15,-17-1-15,17-17 0,18 0 16,-36-17-16,36-36 15,-35 17-15,0 1 16,-1 0-16,1-18 16,-18 18-16,17 17 15</inkml:trace>
  <inkml:trace contextRef="#ctx0" brushRef="#br0" timeOffset="68809.4212">8467 15804 0,'17'-17'16,"1"-1"-16,35 18 16,-35 0-16,52 0 15,-52 18-15,17 17 16,-35-17-16,18 35 15,-1-36-15,-17 54 16,18-54-16,0 36 16,-1-35-1,-17 17-15,18-17 0,-1 0 16,1 17-16,0 18 16,-18-36-16,0 19 0,0 34 15,-18-34-15,-17-1 16,17-18-16,1 1 15,-36 0 1,17-18-16,1-18 16,0 18-16,17-18 0,1-17 15,17 0-15</inkml:trace>
  <inkml:trace contextRef="#ctx0" brushRef="#br0" timeOffset="69710.5358">9472 16104 0,'35'36'16,"-70"-72"-16,88 125 0,-18-54 0,-17 71 16,0-71-1,-1 18-15,-17-36 16,-17-34 0,-1-36-1,0 18-15,18-18 16,0-18-16,0 36 15,18 17-15,17 1 16,-17 17-16,17 0 16,-17 17-16,-1 19 0,1-19 15,17 54-15,-35-54 16,18 19-16,-18-19 16,0 1-16,18-36 15,-1-17 1,1 17-16,17-35 15,-35 36-15,18-1 16,-1 18 0,1 0-16,-18 35 15,18-17-15,-1 17 16,1-17-16,0 0 16,-1-1-16,1 1 0,0-18 15,34 0-15,-34 0 16,17-18-1,-17 1-15,0-19 16,-36 36 0,0 18-1,18 0-15,-17 35 16,17-36-16,35 18 16,0-17-16,1 0 0,-19-18 15,54-18-15,-36 18 16,0-18-16,-17 1 0,-18-18 15,18 17-15,-54-35 16,19 35-16,-1 1 16,-17-1-16,-1 18 0,-16 0 15,34 0-15,0 0 16,18 18-16</inkml:trace>
  <inkml:trace contextRef="#ctx0" brushRef="#br0" timeOffset="69982.1378">10530 16387 0,'0'35'0,"0"-70"15,0 105-15,0-52 0,0-36 47,0 0-47,36-34 16,-19 16-16,1-17 15,0 18-15,-1 17 0,1 18 16,0 18 0,-18 0-16,17-1 15,-17 19-15,18 17 16,-18-36-16,17 1 16,-17-1-16,18 1 0,0 0 15</inkml:trace>
  <inkml:trace contextRef="#ctx0" brushRef="#br0" timeOffset="70149.0808">10742 16281 0,'18'-18'16,"-1"18"-16,54-35 16,-36 17-16,71-17 15,-71 0-15,36-1 16,-53 19-16,-1 17 15,-17-18-15,-35 18 16</inkml:trace>
  <inkml:trace contextRef="#ctx0" brushRef="#br0" timeOffset="70322.316">10901 16051 0,'17'53'15,"-34"-106"-15,52 142 0,-35-36 0,18-18 16,-18 18-16,17 35 16,-17-53-16,18 0 15,-18 18-15,18-35 16</inkml:trace>
  <inkml:trace contextRef="#ctx0" brushRef="#br0" timeOffset="70639.1126">11130 15875 0,'0'0'16,"35"141"-16,-17-70 0,-18 52 15,18-52 1,-18-18-16,0 17 15,17-52-15,1 17 16,0-35-16,-1-18 16,19 1-16,-1-18 15,-18 17-15,1 18 16,35-18-16,-18 36 16,-17 0-16,0-1 15,-1 18-15,-17-17 16,18 0-16,-18-1 0,0 1 15,-18-18 1</inkml:trace>
  <inkml:trace contextRef="#ctx0" brushRef="#br0" timeOffset="71417.4988">8714 16034 0,'-18'0'62,"18"17"-62,-18-17 16,1 0-16,-19 18 15,19 0-15,-1-1 16,-35 1-16,18 0 16,17-18-16</inkml:trace>
  <inkml:trace contextRef="#ctx0" brushRef="#br1" timeOffset="90880.9333">23795 9278 0,'0'18'31,"18"52"-31,-18 1 16,0-1-16,17 160 16,-17-107-16,18 159 15,-18-158-15,0-1 0,17-34 16,-17 16-16,0-16 0,18 52 16,-18-88-1,35 35-15,-17-53 16,0-35-16,17 18 15</inkml:trace>
  <inkml:trace contextRef="#ctx0" brushRef="#br1" timeOffset="91453.9078">23689 9349 0,'0'0'0,"71"-36"0,-1 19 16,1-1-16,87-17 15,-52 0-15,0-1 0,18 19 16,158-19 0,0 36-16,-158 0 15,140 0-15,-140 0 16,123-17-16,-124 17 15,-17-18-15,0 0 0,-36 18 16,54 0-16,-89 18 16,18 17-1,-53-17-15,0 35 16,0 0-16,0 0 0,0 17 0,-18 1 16,18-1-16,-17 89 15,17-53-15,0-18 16,0 36-16,0-19 0,0 125 15,0-107-15,17 142 16,1-124-16,0-18 16,17 142-16,0-159 15,0-18-15,36 88 16,-36-105-16,-17 35 16,-18-53-16,-35-18 15,-18 18-15,-88 0 16,35-36-16,0 1 0,-176-18 15,141-18-15,-195-17 16,178 0 0,-1 17-16,-159 1 15,177 17-15,35 0 16,36 0-16,35 0 0,-1-18 16</inkml:trace>
  <inkml:trace contextRef="#ctx0" brushRef="#br1" timeOffset="92110.8604">24888 9843 0,'0'0'16,"-70"-18"-16,35 0 0,-18 18 15,0 0-15,-18 18 0,18 17 16,0 18-16,1 0 0,-1 35 15,-18 89 1,71-72-16,0 107 0,18-106 16,52 106-1,-17-124-15,18 0 16,17 0-16,88 18 0,-70-71 16,88 1-16,-88-54 15,88-35 1,-88 0-16,35-88 15,-88 70-15,-18-17 0,-17-106 16,-36 88-16,-52-123 16,17 123-16,-106-88 15,71 141-15,-89-35 16,107 70 0,-54 18-1,71 18-15,-17 35 0</inkml:trace>
  <inkml:trace contextRef="#ctx0" brushRef="#br1" timeOffset="92539.7219">24765 10336 0,'0'0'16,"-18"36"-16,1-19 0,17 19 0,-18 34 15,18-17-15,0 53 16,18-53-16,17 0 15,18 17-15,-18-34 16,53-1 0,-35-35-16,36-35 15,-37-1-15,-16 1 0,-1-71 16,-17 53 0,-18-70-16,-18 70 15,-17 0-15,-1 0 0,1 18 16,-53-1-16,53 36 15,-1 0-15,-34 18 16,35 0-16,17-1 0,18 19 16</inkml:trace>
  <inkml:trace contextRef="#ctx0" brushRef="#br1" timeOffset="92844.7459">24924 10566 0,'0'0'0,"-18"0"16,18 17-16,-18 1 16,18 17-16,0 1 15,18-19-15,0 18 16,17-35-16,-17 0 15,-1 0-15,1 0 0,0-35 16,-18 0-16,0 0 16,0-1-1,-36 1-15,19 35 16,-1-18-16,-17 1 16,17 17-16,0 17 15</inkml:trace>
  <inkml:trace contextRef="#ctx0" brushRef="#br1" timeOffset="93484.3219">23901 10901 0,'0'0'16,"0"17"0,0 54-16,0-18 15,17 70-15,-17-52 16,0 52-1,0-52-15,0 52 16,18-70-16,17 53 16,1-70-16,52 16 15,-18-34-15,89 0 16,-71-18-16,71 0 16,-88 17-16,34-17 15,-69 0-15</inkml:trace>
  <inkml:trace contextRef="#ctx0" brushRef="#br1" timeOffset="94252.0456">24412 12047 0,'-17'0'15,"34"0"-15,-34 18 0,17 0 16,0-1-16,0 54 16,0-36-16,0 18 0,-18 71 15,0-36-15,1-18 16,-54 107 0,36-107-16,-36 71 15,36-88-15,-18 53 16,35-71-16,1 1 0,-18 17 15,17-36-15,0 1 16,36-36 15,35-17-15,-18 17-16,0 1 0,36 17 16,-18 0-16,-18 0 15,53 17-15,-35-17 16,35 18-1,-52-18-15,34-18 16,-52 1-16,0-36 16,-18 35-16,-18-88 15,0 53-15,-35-88 16,36 88-16,-1-17 16,18-54-16,0 71 15,0 0-15,35-52 16,1 52-16,-19 17 15</inkml:trace>
  <inkml:trace contextRef="#ctx0" brushRef="#br1" timeOffset="94908.3549">25488 12047 0,'18'0'16,"-1"18"-16,19 70 16,-19-35-16,1 18 15,17-1-15,18 89 16,-17-71-16,16 53 15,-16-70-15,17 17 16,-36-53-16,19 1 0,-19-19 16,18 1-16,18-18 15,-35 0-15,0 0 0,17 0 16,-17 0 0,-1 0-16,-17 18 15,18 17-15,-1-18 16,1 1-1,0 0-15,-1-18 32,1-18-32,-18 0 15,0 1-15,0-1 16,0-35-16,-18 18 16,-35-89-16,36 72 15,-71-107 1,35 71-16,-35-89 15,35 107-15,-18-19 16,36 72-16,17-1 0</inkml:trace>
  <inkml:trace contextRef="#ctx0" brushRef="#br1" timeOffset="98439.533">23089 11465 0,'0'0'0,"36"-17"0,17-1 15,88-53-15,-53 19 16,123-72-1,-87 54-15,-1-1 0,124-53 16,-158 72-16,87-37 16,-123 54-16,0-35 15,-53 52-15</inkml:trace>
  <inkml:trace contextRef="#ctx0" brushRef="#br1" timeOffset="98605.8976">24183 10619 0,'0'0'0,"-35"0"16,17 0-16,36 0 15,70 0 1,-35-18-16,88 0 16,-53 18-16,-35 0 0,0 0 15,-18 18 1,-35 0-16,18 17 0,-53 35 16,-1-34-16,-34 52 15,34-53-15</inkml:trace>
  <inkml:trace contextRef="#ctx0" brushRef="#br1" timeOffset="99434.9181">29422 12471 0,'0'70'0,"35"18"16,-17 106-16,-1-88 16,-17 18-16,0 140 15,-17-105-15,-36 194 16,17-194-16,-17 123 15,53-194-15,0 0 16,18-70-16,17-71 16,-17 0-16,0-88 15</inkml:trace>
  <inkml:trace contextRef="#ctx0" brushRef="#br1" timeOffset="99974.5153">29210 12577 0,'0'0'0,"0"0"0,18 0 16,70 0-16,-18 0 16,19-18-16,122-17 15,-87 17-15,176-53 16,-124 54-16,18-18 15,212-36-15,-18 36 16,-212 35-16,53 17 16,-140 19-16,52 34 15,-88-17-15,17 71 16,-52-54 0,0 106-16,-18-87 15,-36 122-15,19-87 16,-54 105-16,36-105 15,-53 140-15,52-140 16,-17 105 0,36-123-16,-1-18 0,18 0 15,0-17-15,0 70 16,18-88-16,-18 53 16,0-71-16,0 18 15,-18-18-15,-17-17 0,-71 35 16,35-53-16,-123-18 15,71 0-15,-195-35 16,142 36-16,-230-1 16,195 18-16,-124 35 15,211-17 1,36-18-16,17 0 0,36 0 16,17-18-16,18-17 0,36 0 15</inkml:trace>
  <inkml:trace contextRef="#ctx0" brushRef="#br1" timeOffset="100518.0866">30409 13035 0,'-35'-35'16,"70"70"-16,-87-70 0,16 35 15,1 0-15,0 18 16,17-1-16,-17 36 0,0-18 16,-1 36-16,-34 105 15,34-88-15,1 124 16,35-106-16,35 70 16,1-105-16,87 35 15,-52-71-15,105 18 16,-70-53-16,88-35 15,-88-1-15,88-87 16,-106 35-16,18-71 16,-89 71-16,-17 0 15,-17-106 1,-18 105-16,-36 1 0,-70-53 16,70 106-16,-123 17 15,106 18-15,-53 53 16,88-18-16,0 18 15,36-17-15,-19-1 16</inkml:trace>
  <inkml:trace contextRef="#ctx0" brushRef="#br1" timeOffset="100869.7815">30357 13388 0,'0'0'16,"-18"-18"-16,18 1 0,-18 17 15,18 17-15,-17 54 16,17-18-16,-18 70 16,18-70-16,0 0 15,53 18-15,-35-54 16,52 1-16,-35-18 15,36-53 1,-1 0-16,-34 18 16,-19-18-16,-17 18 15,18-18-15,-18 17 0,-18-34 16,-17 52-16,17-17 0,-52 17 16,35 36-1,-1 0-15,19-1 16,-1 1-16</inkml:trace>
  <inkml:trace contextRef="#ctx0" brushRef="#br1" timeOffset="101169.9077">30409 13547 0,'0'0'16,"-17"17"0,17 19-1,0-1-15,17-17 0,1 34 16,0-34-16,-1 0 16,1-18-16,17 0 15,-17 0-15,0-18 16,-18 0-16,0-17 0,0-18 15,-18 36-15,-17-19 16,17 36-16,-17-17 16</inkml:trace>
  <inkml:trace contextRef="#ctx0" brushRef="#br1" timeOffset="101786.625">29404 15311 0,'-71'88'15,"142"-176"-15,-177 211 0,71-70 0,-18 53 16,35-71-16,18 36 16,0-36-16,36 18 15,-1-36-15,18 19 16,-18-19-16,0 1 15,36 17-15,-36-17 16,18 17 0,-35-35-16,-1 18 0,19-36 15,-19 1-15,-17-1 16,18-17-16,-18-18 0,-18-53 16,18 53-16,-17-88 15,-1 70-15,18-87 16,0 87-1,0 0-15,18-34 16,-18 69-16,35 19 16</inkml:trace>
  <inkml:trace contextRef="#ctx0" brushRef="#br1" timeOffset="102361.1206">30798 15081 0,'0'0'15,"-18"88"-15,18-17 0,-18 0 16,-17 70-1,17-71-15,18-17 0,-17 18 0,-1 52 16,18-70-16,0-18 16,53 36-1,35-36-15,-35-35 16,18 18-16,-18-18 0,-1 0 16,19 17-16,17 1 15,-53-18-15,1 0 0,-1 0 16,-35-18-1,-35-52 1,17 35-16,-35-54 16,36 37-16,-36-90 15,17 72-15,-17-71 16,36 88-16,-1-35 16,1 52-16,34 36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9T23:31:39.278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9984 4621 0,'17'0'78,"1"-17"-78,17-1 16,0 0-16,71-52 15,-35 17-15,141-70 16,-107 52-16,36 0 16,18-17-16,0 18 0,17-19 15,1 1-15,17 18 0,0-18 16,0 17-16,0 0 0,18-17 15,-18 35-15,0-17 0,-18-1 16,141-35 0,-175 71-16,105-53 15,-106 35-15,-106 35 16,0 1-16,-70 17 16</inkml:trace>
  <inkml:trace contextRef="#ctx0" brushRef="#br0" timeOffset="517.3184">10072 4163 0,'0'0'0,"-18"17"16,-17 1 0,0 35-1,-1-18-15,-34 36 16,35-36-16,-36 53 15,36-52-15,-1-1 0,19 0 16,-19 18 0,19-35-16,17 17 0,0-17 15,53 17-15,0-17 16,17-1-16,107-17 16,-72 0-16,1 18 15,71-18 1</inkml:trace>
  <inkml:trace contextRef="#ctx0" brushRef="#br0" timeOffset="1830.6516">15469 3422 0,'18'0'16,"0"0"-1,17 18 1,-17 17-16,34 35 16,-34-17-16,17 0 15,1 35-15,-1 1 0,0-1 16,0 18-16,1 0 0,17 88 16,-36-106-1,36 70-15,-35-87 16,-1 35-16,1-53 15,0 17-15,-18-34 16,17-1-16,-17-17 16</inkml:trace>
  <inkml:trace contextRef="#ctx0" brushRef="#br0" timeOffset="2125.002">15646 4692 0,'0'0'15,"53"88"-15,-18-53 0,0 1 0,36 34 16,-36-34 0,0-19-16,1 1 0,-1-1 15,35 1-15,-34-18 16,-19 0-16,1-18 0,17 1 15,1-36 1,-19 18-16,1-18 0,-1 0 0,1 18 16,0-54-1,-1 54-15,1 0 0,-18 17 16,18 0-16,-1 18 16,-17-17-16</inkml:trace>
  <inkml:trace contextRef="#ctx0" brushRef="#br0" timeOffset="3325.7843">14499 2028 0,'0'0'16,"-35"-70"-16,17 35 0,-17-1 16,0 19-16,-18-1 0,18 18 0,-1 0 15,-34 18 1,52-1-16,-17 54 15,17-36-15,18 0 0,0 1 16,53 34-16,-18-34 16,36 34-16,-18-35 15,17 36 1,-34-36-16,-1-17 16,-35 17-16,18-17 0,-18-1 0,-18 1 15,0-18-15,-35 35 16,18-35-16,-18 18 15,18-18-15,0 0 0,-1 0 16,19 0-16,34-18 16</inkml:trace>
  <inkml:trace contextRef="#ctx0" brushRef="#br0" timeOffset="4187.7874">14852 2205 0,'-53'0'16,"18"0"-16,17 18 0,-52 17 16,34-18-1,19 19-15,-1-1 0,18-17 16,0 52-16,18-35 16,17-17-16,-17 0 0,52-1 15,18-17 1,-52 0-16,-1-17 0,0-19 15,-17 1-15,-1 0 16,-17 17-16,0-17 16,0-36-16,0 54 15,-17-1-15,-1 1 16,36 52 0,-18 0-16,17 18 15,1 35 1,17-17-16,-17-36 15,0 18-15,-18-35 16,0-36 0,0-53-1,0 36 1,17-35-16,-17 34 16,18 1-16,0 35 15,-1 0-15,-17 18 16,18 35-1,-18-18-15,0 0 16,17-17-16,-17 17 16,0-53-1,0-17 1,18 17-16,-18 1 0,18-18 16,-1-18-16,1 35 15,17 0 1,-17 18-16,-18 18 15,18 17-15,-18-17 16,17 35-16,-17-36 16,35 19-1,-17-19-15,35 1 16,-18-18-16,1 0 0,34 0 16,-35-18-16,54-17 15,-54 17-15,18-17 16,17-53-1,-70 70-15,-53-17 16,36 35-16,-36 0 16,-35 18-16,52 17 15,-34 36-15,52-36 16,36 53-16,0-53 16,87 18-1,-34-53-15,-1 18 0,89-36 16,-106 18-16,0 0 15,-35-17-15,-1 17 16,-17-18-16</inkml:trace>
  <inkml:trace contextRef="#ctx0" brushRef="#br0" timeOffset="5028.2149">17445 2328 0,'-53'0'0,"106"0"0,-177 18 15,107 0-15,-36 35 16,35-18-16,18 35 16,18-34-1,17 17-15,-17-36 16,52-17-16,-17 0 15,35-53 1,-35-17-16,-17 17 0,-36 18 16,17-89-1,-34 71-15,-19-70 16,1 34-16,-35-52 16,34 88-16,1 1 15,0 16-15,17 19 0,0-1 16,18 36-16,0 70 15,18-18-15,35 71 16,-35-52-16,52 52 16,-17-88-16,18 35 15,-36-70-15,18 34 16,-36-52-16,1 0 16,-18-17 15,18 34-16,-1 19 1,1-1-16,-18 0 16,71 36-1,-19-36-15,-16-35 16,-19 0-16,-17-53 31,-17 18-31,-1 0 0,0-1 16,1 1-16</inkml:trace>
  <inkml:trace contextRef="#ctx0" brushRef="#br0" timeOffset="5095.1106">17833 2311 0,'35'0'15,"-70"0"-15,105-18 0</inkml:trace>
  <inkml:trace contextRef="#ctx0" brushRef="#br0" timeOffset="5362.6181">18098 2275 0,'-36'18'0,"72"-36"16,-89 54-16,35-1 15,18-17-15,18 35 16,17-36-16,-17 18 16,17-17-16,0 0 0,18 17 15,-35-35-15,-1 18 16,-34-1-1,-36-17 1,17 0-16,-16-17 16,34 17-16,-17-18 0,17 0 15,18 1 1</inkml:trace>
  <inkml:trace contextRef="#ctx0" brushRef="#br0" timeOffset="5534.2527">18292 2399 0,'35'-18'15,"0"1"-15,36-36 16,-36 35-16,18-17 16,-18 17-16,0 1 0,-17-19 0,17 1 15,-17 17-15,-36-17 16</inkml:trace>
  <inkml:trace contextRef="#ctx0" brushRef="#br0" timeOffset="5701.608">18380 1923 0,'0'0'16,"35"88"-16,-17-35 0,35 70 15,-36-70-15,1 18 16,-1-18-16,1 0 0,-18-18 15,18 0-15,-18 0 0,0 1 16,0-19 0,0 1-16</inkml:trace>
  <inkml:trace contextRef="#ctx0" brushRef="#br0" timeOffset="5889.4127">18697 2611 0,'0'0'16,"36"0"-16,-19-18 15,-17-17 1,0-1-16,-17-17 16,17 18-16,-18-35 15,18 34-15,0-17 16,0 18 0,18 35-16,17-17 15,-18 17-15</inkml:trace>
  <inkml:trace contextRef="#ctx0" brushRef="#br0" timeOffset="6034.6497">18997 2364 0,'0'0'0,"0"17"0,18-17 16,-18 18-16,17 17 16,1-17-16,0-1 0,-1 19 15,1-36-15,0 0 16</inkml:trace>
  <inkml:trace contextRef="#ctx0" brushRef="#br0" timeOffset="6101.949">19085 2399 0,'0'0'16,"-35"-53"-16,35 18 0,0-1 15,0-16 1</inkml:trace>
  <inkml:trace contextRef="#ctx0" brushRef="#br0" timeOffset="6457.8145">19032 1746 0,'0'-35'0,"18"35"16,0 35-16,-1 1 16,36 52-1,-35-35-15,-1 17 0,36 36 16,-53-53-16,18 18 15,-18-36-15,0 0 16,18-35 15,35 0-15,0 18-16,-36-1 16,18 19-16,-17-36 15,-18 35-15,-18-35 16,-17 18-1,18-18-15,-36-18 16,17 18-16,19-18 16,-1 1-16</inkml:trace>
  <inkml:trace contextRef="#ctx0" brushRef="#br0" timeOffset="6890.7834">19456 2311 0,'0'0'15,"0"53"-15,0-36 0,0 1 16,0 0-16,0 17 0,17-35 16,19 17-1,-19-17-15,1 0 0,17 0 16,-17-17-16,-1-1 0,19-35 16,-36 36-1,0-1-15,0-17 0,0 52 31,0 19-31,0-19 16,17 36 0,1-35-16,17-1 15,-17-17-15,0 0 16,-1-17-16,-17-18 16,0-1-16,-17 19 15,17-1-15,-18 0 0,18 1 16,-18-1-16,18 0 15,36 18-15,-19 0 16,18 0-16,36 0 16,-36 0-16,18 0 0,-17 0 15,52-35 1,-53 18-16,-17-1 0,-1 0 16,-17 1-16,-17-1 0,-1 0 15,-17-17-15</inkml:trace>
  <inkml:trace contextRef="#ctx0" brushRef="#br0" timeOffset="7057.9217">19897 1976 0,'17'35'16,"1"-18"-16,0 54 16,-1-18-16,1 18 15,-18-19-15,0 37 16,0-54-16,0 18 15,0-18-15,18-35 16</inkml:trace>
  <inkml:trace contextRef="#ctx0" brushRef="#br0" timeOffset="7229.7368">20161 2381 0,'18'53'0,"-18"-35"0,18-1 15,-1 19 1,1-36-16,-1 17 16,-17-34-16,0-1 15,0-17-15,-17 0 16</inkml:trace>
  <inkml:trace contextRef="#ctx0" brushRef="#br0" timeOffset="7307.5053">20179 2170 0,'0'-36'15,"0"72"-15,18-72 0,-1 54 0</inkml:trace>
  <inkml:trace contextRef="#ctx0" brushRef="#br0" timeOffset="7775.4254">20496 2381 0,'0'18'15,"0"-36"-15,-17 54 16,34-19-16,1 1 16,0-1-16,35-17 15,-36 0-15,1-17 16,0-1-16,-36-17 16,18 17-1,-35-17-15,17 35 16,0-18-16,1 1 15,34 34 1,1 19 0,0-19-1,-1 1-15,1 35 16,0-36-16,-18 1 0,0 0 16,17-18-1,-17-18-15,18-17 16,-1 17-1,1-17-15,0 17 0,-1 1 16,19-19-16,-19 19 16,19 17-16,-19 0 15,1 35 1,-1-17-16,-17 17 0,18-17 16,-18-1-16,18 36 15,-1-53-15,-17 18 0,0-1 16</inkml:trace>
  <inkml:trace contextRef="#ctx0" brushRef="#br0" timeOffset="11740.24">8290 8872 0,'18'0'0,"0"0"16,17 0 0,-18-17-16,1 17 0,0 0 15,35 0 1,-36 0-16,19 0 0,-19 0 15,19 0-15,-1 0 0,53 0 16,-35 0-16,0 0 16,0 0-16,17-18 0,-17 18 15,88-18-15,-52 18 16,52-17 0,-53-1-16,88 18 15,-88-17-15,106-1 16,-88 18-16,106 0 15,-106 0-15,0-18 0,105 18 16,1 0 0,-106-17-16,123 17 15,-123 0-15,106 0 16,-107-18-16,125 18 16,-124 0-16,123-18 15,-106 18-15,-17 0 16,106 0-1,-106 0-15,-1 0 0,1 0 16,0 0-16,0-17 0,-18 17 16,124 0-16,-106-18 15,88 0 1,-88 18-16,88-17 16,-106 17-16,0-18 0,18 18 15,70-17-15,-88 17 16,89-18-16,-89 18 15,53-18 1,-70 18-16,70 0 16,-71-17-16,71 17 15,-70 0-15,52 0 16,-52 0-16,52 0 16,-70 0-16,18 0 0,-18 17 15,0-17-15,53 0 16,-53 18-16,-1-18 15,1 0-15,53 18 16,-71-18-16,18 0 0,0 0 16,-17 0-16,-1 0 0,0 17 15,18-17 1,-35 0-16,-1 0 16,1 0-16,0 0 15,-1 18-15,1-18 16,0 0-16,-1 0 0,18 0 15,1 0-15,-1 0 16,-17 0-16,17 0 16,-17 0-1,-36 0 1</inkml:trace>
  <inkml:trace contextRef="#ctx0" brushRef="#br0" timeOffset="12846.9017">20867 8855 0,'0'0'0,"17"0"16,36 0-16,-17 0 16,17 0-16,17 0 15,-17 0-15,18 0 0,87 0 16,-69 17-16,16-17 15,1 0-15,124 0 16,-89 0-16,0 0 16,17 0-16,1 0 15,159 0-15,-160 0 0,19-17 16,-18 17-16,17 0 16,-17 17-16,17-17 0,177 0 15,-159 18-15,-18-18 16,212 0-16,-176 0 15,176 0-15,-176 0 16,-1 0-16,1 18 0,0-18 16,-1 0-16,230 0 15,-211 0-15,228 17 16,-228-17-16,-1 0 0,0 0 16,248 0-1,-1 0-15,-247-17 16,18 17-16,194 0 15,-212 0-15,-17 0 16,-18-18-16,123 18 0,-193 0 16,35 18-1,-142-18-15,-17-18 16</inkml:trace>
  <inkml:trace contextRef="#ctx0" brushRef="#br0" timeOffset="13810.4616">2681 11113 0,'18'0'31,"17"0"-31,0 0 15,1 17-15,-1-17 16,71 0 0,17 18-16,-35-18 15,1 0-15,122 0 16,-87 0-16,140 0 16,-105-18-16,176 18 15,-141 0-15,18-17 16,0 17-16,-1-18 0,265 0 15,-229 1-15,247-19 16,-247 19-16,18-1 16,264 0-1,-264 1-15,-1-1 0,248-17 16,-248 35-16,-34-18 16,-1 18-16,194 0 15,-246 0-15,-1 0 0,-17 0 16,-18 18-16,-18-18 0,-17 17 15,53 19 1,-106-36-16</inkml:trace>
  <inkml:trace contextRef="#ctx0" brushRef="#br0" timeOffset="19158.3124">8361 6473 0,'17'0'16,"1"-17"0,17 17-1,-17 0-15,0 0 16,17 0-16,-17 0 0,87 0 15,-34 0-15,88-18 16,70 1 0,-88 17-16,-17 0 15,-1-18-15,-17 18 0,0 0 16,70 0 0,-105 18-16,-18-18 0,0 0 0,-1 0 15,-16 0-15,-19 0 16</inkml:trace>
  <inkml:trace contextRef="#ctx0" brushRef="#br0" timeOffset="19932.2467">15258 6368 0,'35'0'0,"71"17"15,-18-17-15,141-17 16,-88-1-16,18 18 16,0-18-16,176 1 15,-176 17-15,0 0 16,140 17-16,-193-17 15,35 18-15,-105-18 16</inkml:trace>
  <inkml:trace contextRef="#ctx0" brushRef="#br0" timeOffset="49936.0545">9190 6738 0,'0'-18'15,"0"1"1,0 34 31,-18 1-32,1 17-15,17-17 16,0 17-16,0 1 16,0-19-16,0 18 0,17 1 15,19 17-15,-1-36 0,0 1 16,0 0-16,18-1 16,-17 1-16,69-18 15,-69 17-15,34-17 16,-52 0-16,17 0 0,-17-17 15,-1-1 1,-17 1-16</inkml:trace>
  <inkml:trace contextRef="#ctx0" brushRef="#br0" timeOffset="50451.5619">8872 7003 0,'0'0'16,"0"17"-16,0-34 31,36-1-16,-19 0-15,1 1 0,17-19 16,0 1-16,1 0 16,-19 0-16,19-1 15,-19 19-15,36-54 16,-35 54-16,0-19 0,-1 36 16,-17-17-16,18 17 15,-18 17-15,17 1 0,1 17 16,0 0-16,35 18 15,-18-17-15,18-1 16,-18 0-16,0-17 16,-17-18-16</inkml:trace>
  <inkml:trace contextRef="#ctx0" brushRef="#br0" timeOffset="51170.3589">16228 6615 0,'0'17'15,"-18"54"1,18-36-16,0 0 16,18 36-16,-1-18 15,19-18-15,-19-17 0,19 17 16,-1-17-16,53 17 16,-35-35-16,35 0 15,-53-18-15,1 1 0,-19 17 16,19-18-16,-36 0 0,0-17 15</inkml:trace>
  <inkml:trace contextRef="#ctx0" brushRef="#br0" timeOffset="51520.4248">15840 6897 0,'17'-18'16,"19"-17"0,-1 0-16,35-18 15,-34 17-15,-19 1 16,19 0-16,-1-18 15,-17 35-15,-18 1 16,17-1-16,1 18 16,0 0-1,-1 18-15,36 17 16,-18-17 0,1-1-16,-19 1 0,36 0 15,0 17 1</inkml:trace>
  <inkml:trace contextRef="#ctx0" brushRef="#br1" timeOffset="114093.9864">11553 12065 0,'0'18'16,"18"35"-1,-18-18-15,18 18 0,-1 35 16,1-17-16,0 70 16,-1-36-1,1 1-15,0 159 16,-1 52-16,-17-158 16,0 194-16,0-194 15,18-18-15,-18-18 0,0 1 16,0-1-16,0-17 15,-18 0-15,18-18 16,-17 0-16,17-17 0,-18 35 16,18-71-16,0 0 15,-18-35-15</inkml:trace>
  <inkml:trace contextRef="#ctx0" brushRef="#br1" timeOffset="115390.1917">11536 12118 0,'0'0'0,"17"0"16,19 0-1,-1 0-15,36 18 16,-18-18-16,70-18 16,-52 18-1,17 0-15,88-18 0,-52 18 16,105-17 0,-88 17-16,-18-18 0,177 0 15,-159 1-15,159-19 16,-159 19-16,159-36 15,-159 35-15,124-35 16,-124 36 0,-17-1-16,-1 0 0,-17 1 15,88-18-15,-106 35 16,53-18-16,-88 0 16,53 18-16,-71-17 15,36 17-15,-36 0 16,0 17-1,-17-17-15,0 18 16,-18 17-16,0-17 16,0-1-16,0 1 0,0 17 15,0 1-15,0 34 16,-18-17-16,18 0 0,0 53 16,0-53-1,0 17-15,0 54 16,18 35-1,-1-71-15,1 106 16,0-106-16,-1 0 0,-17 18 16,18-18-16,-18 18 0,17 0 0,1 88 15,-18-106 1,18 106-16,-18-106 16,17 89-16,-17-71 15,0-18-15,0 0 16,0 0-16,18 71 15,-18-89-15,0 72 16,0-90-16,0-16 0,0 52 16,0-35-1,0-18-15,-18 0 16,1-17-16,-19 17 16,19-17-16,-36-18 15,18 18-15,-36-18 16,36 0-16,-71-18 15,53 18 1,-70-18-16,34 18 16,19-17-16,-107 17 15,72 0-15,16 0 0,-140 17 16,106-17-16,-107 0 16,107 0-16,-18 0 15,-124 18 1,124-18-16,0 18 15,17-18-15,-17 17 0,-123 1 16,123-1-16,-124 1 16,142 0-16,-1-1 15,1-17-15,17 18 0,-71 0 16,89-1-16,-35-17 16,87-17-16,-16-1 15</inkml:trace>
  <inkml:trace contextRef="#ctx0" brushRef="#br1" timeOffset="116301.2643">13370 12629 0,'0'0'16,"0"-17"-16,-17-1 15,-1 18-15,-17 0 16,-1-17 0,1 17-16,-53 35 15,53-18-15,-18 1 0,-18 17 16,18 1-16,-17 17 0,-1-1 16,-70 72-1,88-36-15,0-17 0,-17 17 16,34 0-16,-34 124 15,52-106-15,18 88 16,18-89-16,70 107 16,-17-124-16,105 106 15,-70-123-15,141 70 16,-106-88-16,176 0 16,-158-53-16,159-35 15,-160-18-15,125-88 16,-142 70-16,-18-17 15,89-106 1,-124 88-16,18-106 16,-71 89-16,-17-1 0,-18-105 15,-18 123-15,-88-88 16,53 124-16,-105-72 16,69 90-16,1-1 15,-18 35-15,18-17 16,-88 35-16,88 0 15,-1 0-15,19 0 16</inkml:trace>
  <inkml:trace contextRef="#ctx0" brushRef="#br1" timeOffset="116830.4888">13406 13018 0,'-36'0'0,"72"0"0,-89 0 16,17 52-1,1-16-15,0 70 16,17-36-16,18 1 0,-17-1 16,17 18-16,0-17 0,17 88 15,1-89-15,52 54 16,-34-71-16,34 0 15,54-18 1,-54-18-16,71-34 16,-52-18-16,-1-18 0,-18 0 15,54-71 1,-71 54-16,-18-18 0,0-54 16,-35 72-16,-17-54 15,-19 71-15,-70-52 16,54 69-16,-19 1 15,0 17-15,1-17 16,17 35-16,-18-17 0,-34 34 16,69-17-16</inkml:trace>
  <inkml:trace contextRef="#ctx0" brushRef="#br1" timeOffset="117296.8992">13600 13617 0,'-18'18'15,"18"0"-15,0 34 16,0-34-16,0 17 16,18-17-16,17 17 15,-17-17-15,34 0 16,-16-18-1,17-18-15,-36 0 16,19-35-16,-36 18 16,0-18-16,-18 18 15,-17-36-15,-1 54 16,19-1-16,-19 0 16,-34 18-16,35 0 15,-1 0-15,1 36 16,17-19-16,18 1 15,0 0-15</inkml:trace>
  <inkml:trace contextRef="#ctx0" brushRef="#br1" timeOffset="117554.5047">13600 13617 0,'0'0'16,"-18"71"-16,0-71 0,36 0 15,0-18 1,-1 1 0,1 17-16,0-18 15,-18 0-15,17 1 16,-17-1-16,-17 18 0,-1 0 15</inkml:trace>
  <inkml:trace contextRef="#ctx0" brushRef="#br1" timeOffset="118425.9004">18380 13000 0,'-18'-35'16,"0"17"-16,1-17 15,-18 35-15,-1-18 16,1 36-16,0-1 15,-18 72-15,18-37 16,-1 72-16,36-71 16,18 35-1,0-53-15,34-17 16,-16-18-16,-1-18 16,0-17-16,1-18 0,34-70 15,-35 52-15,1-70 16,-19 53-16,1-71 15,-18 88-15,-35-70 16,17 88-16,-17 1 16,17 34-16,-17 18 15,35 18-15,-18 17 0,1 18 16,-1 17-16,18 1 0,0-1 16,35 89-16,0-88 15,1-18-15,-1 0 16,36 35-16,-36-53 15,0 0-15</inkml:trace>
  <inkml:trace contextRef="#ctx0" brushRef="#br1" timeOffset="118921.9339">18556 12965 0,'18'0'16,"17"0"-1,-17-18-15,17 0 16,-17 18-16,17-35 16,-35 17-16,18 1 15,-18-1-15,-18 0 16,0 18-16,1 0 16,-1 18-1,0 0-15,18 17 0,-17 0 16,17 1-16,17-1 15,1-17-15,0-1 16,-1 1-16,19-18 0,-1 0 16,-18 0-16,36 0 15,-53-18 1,18 18-16,0-17 0,-1-1 16,1 18-1,0 0-15,-18 18 16,35 34-16,-18-34 15,1 17-15,0-17 16,17 17-16,-17-35 16,-1 0-16,1 0 0,0-17 15,17-36 1,-35 17-16,17 1 0,-17 0 16,0-36-1,0 36-15,0 17 16,0 1-16,0 34 15,0 1-15</inkml:trace>
  <inkml:trace contextRef="#ctx0" brushRef="#br1" timeOffset="121385.0791">18362 14146 0,'-18'89'0,"18"-54"0,0 35 16,0-52-1,0 0 1,0-36-16,0 0 0,0-17 15,36-53 1,-36 35-16,35-35 16,-17 70-16,17-17 15,-17 17-15,-1 18 16,1 18-16,-18 0 0,17 52 16,-17-52-16,18 35 15,-18-18-15,0-17 16,0-1-1,0-34-15,18-1 16,-1 0-16,-17 1 0,18-1 16,17-35-1,-17 35-15,0 1 16,-1 17-16,-17 17 16,0 19-16,18-1 15,-18-17-15,18 52 16,-1-52-16,36 35 15,-35-53-15,17 17 16,0-17-16,1 0 16,-1-17-16,-18-1 0,19-17 15,-19 17-15,-34-52 16,-1 52-16,0-17 0,-17-1 16,0 36-1,17 0-15,-17 0 0,0 36 16,17-1-16,18 18 15,18-35-15,-1-1 16,36 19-16,35-19 16,-52-17-16,-1 0 15,36 0 1,-36-17-16,-18-1 16,-17 0-16,0 1 15</inkml:trace>
  <inkml:trace contextRef="#ctx0" brushRef="#br1" timeOffset="121629.9526">19244 14058 0,'35'-17'0,"-70"34"0,88-34 15,-18-1-15,18 0 16,-35 18-16,-1-17 0,1 17 16,0 0-16,-36 0 31,0-18-31,-17 18 16,0-35-16</inkml:trace>
  <inkml:trace contextRef="#ctx0" brushRef="#br1" timeOffset="121985.7083">19297 13882 0,'18'17'0,"-36"-34"0,0-18 15,18 52 1,18 36 0,-18-18-16,0 54 15,18-54-15,-18 18 16,0-18-16,0 0 0,0 1 16,0 17-1,0-36-15,17 1 0,-17-36 31,18-17-31,-18 17 16,18-35-16,-18 36 16,17 17-16,1-36 15,-1 36 1,-17-17-16,18 17 0,-18 17 16,18-17-16,-1 18 15,1-18-15,0 0 16,-18-18 15,17 18-15,1 0-16,0 0 15,-1 0-15,1 18 16</inkml:trace>
  <inkml:trace contextRef="#ctx0" brushRef="#br1" timeOffset="122124.3068">19597 14182 0,'0'-18'47,"17"-17"-47,-17 17 16,0-52-1,0 34-15,0 19 0,0-1 16,0-17-16</inkml:trace>
  <inkml:trace contextRef="#ctx0" brushRef="#br1" timeOffset="122346.3677">19826 14111 0,'-18'-18'16,"1"18"-1,-1 18-15,18 0 16,0 35-16,18 0 15,17-36-15,18 36 16,-18-35-16,18-1 16,-17-17-1,-19 18-15</inkml:trace>
  <inkml:trace contextRef="#ctx0" brushRef="#br1" timeOffset="123704.4754">12347 15399 0,'-35'17'16,"70"-34"-16,-70 52 0,0 0 15,17 1-15,0-1 0,-35 88 16,36-52-16,-1-1 16,1 1-16,-19 70 0,36-88 15,-17 35 1,17-70-16,17 17 0,1-17 16,0-1-16,17-17 15,-18 0-15,36 0 16,-17 0-16,17 0 15,-36 0-15,19 0 16,-1 18-16,-18-18 16,36 0-16,-35 0 15,0-18-15,-18-17 16,17-35-16,-34 17 16,-1-53-16,0 35 15,-17-52-15,17 52 16,-17-35-1,18 71-15,-1 18 16,18-19-16,0 19 0,18-19 16,-1 19-16</inkml:trace>
  <inkml:trace contextRef="#ctx0" brushRef="#br1" timeOffset="124410.733">14764 15346 0,'0'0'15,"0"17"-15,-18 36 16,18-17-16,0 52 16,0-53-1,0 0-15,0 18 0,-18 0 16,18-17-16,-17 52 15,17-53-15,0 18 16,17-18-16,36 0 16,-35-35-16,53 18 15,-18 0-15,17-18 16,-35 17-16,1-17 16,-1 0-16,0 0 0,18 0 15,-35-17-15,-1 17 16,1-18-16,-18 0 15,0 1 1,0-18-16,-18-1 16,1-34-16,-1 34 15,-35-87-15,36 70 16,-36-53-16,35 71 16,0 0-1,1-1-15,-36-17 0,35 53 16,-17-17-16</inkml:trace>
  <inkml:trace contextRef="#ctx0" brushRef="#br1" timeOffset="128419.0392">22701 12912 0,'18'0'15,"35"-18"1,0 18-16,53-18 16,-54 1-16,37-19 15,-36 1-15,0 0 16,-18 17-16,-35-17 15</inkml:trace>
  <inkml:trace contextRef="#ctx0" brushRef="#br1" timeOffset="128576.6451">22913 12471 0,'0'0'15,"35"106"-15,-17-54 0,-1 19 16,19 70-16,-36-70 15,35 52-15,-35-52 16,0-36-16,18 18 16,-18-35-16</inkml:trace>
  <inkml:trace contextRef="#ctx0" brushRef="#br1" timeOffset="128865.0118">23160 13018 0,'0'0'16,"53"0"-16,-36-18 0,19 0 15,-19 18 1,1-17-16,0 17 0,-18-18 16,-18 0-1,0 18-15,1 0 16,-19 18-16,19 0 15,-18-1 1,17 1-16,18 0 0,0 17 16,0-18-16,35 1 15,-17-18-15,17 18 16,0-18-16,-17 0 0</inkml:trace>
  <inkml:trace contextRef="#ctx0" brushRef="#br1" timeOffset="129159.7858">23530 12982 0,'-17'0'16,"17"18"0,-18 0-16,18-1 15,0 18-15,0-17 16,0 0-16,18 17 15,-1-35-15,-17 18 16,18-18 0,-36 0-1,1 0 1,-1 0-16,-17 17 16,17-17-16,0 0 0,1 0 15,17-17 1</inkml:trace>
  <inkml:trace contextRef="#ctx0" brushRef="#br1" timeOffset="129479.5185">23795 12788 0,'-18'0'16,"18"18"-16,-17-1 16,17 19-16,-36 34 15,36-17-15,0 18 16,0-36-16,18 36 15,0-54-15,17 1 16,-17 0-16,34-18 16,-16 0-16,-19-18 15,1 18-15</inkml:trace>
  <inkml:trace contextRef="#ctx0" brushRef="#br1" timeOffset="129927.0291">23566 12982 0,'0'0'0,"0"-17"0,35-1 16,-18 18-1,19-18-15,17 18 16,-18 0-16,0-17 15,-17 17-15,-18 17 0</inkml:trace>
  <inkml:trace contextRef="#ctx0" brushRef="#br1" timeOffset="131984.5225">18433 13582 0,'17'0'15,"1"0"1,35-18 0,53 1-16,-53-1 15,0 18-15,17-18 0,-17 18 16,0-17-16</inkml:trace>
  <inkml:trace contextRef="#ctx0" brushRef="#br1" timeOffset="132518.5207">22913 13564 0,'35'0'0,"0"0"15,89 0-15,-53 0 16,17 0 0,18 0-16,-1 0 0,107-17 0,-124 17 15,-35 0 1</inkml:trace>
  <inkml:trace contextRef="#ctx0" brushRef="#br0" timeOffset="145519.864">4921 14005 0,'0'0'16,"18"-17"-16,35-1 16,0 0-16,0-17 0,17 17 15,89-52-15,-88 35 16,52-1 0,-88 19-16,18-19 15,-35 19-15</inkml:trace>
  <inkml:trace contextRef="#ctx0" brushRef="#br0" timeOffset="145703.107">5221 13494 0,'0'88'16,"18"-17"-16,-1-1 15,1 89 1,0-71-16,35 53 15,-18-70-15,18 17 16,-36-53-16,1-17 0,17-1 16</inkml:trace>
  <inkml:trace contextRef="#ctx0" brushRef="#br0" timeOffset="146382.9535">5680 14340 0,'0'0'0,"0"18"0,0 0 0,17-18 16,-34 0-16,-1-18 15,-17-70 1,35 53-16,-18-1 16,36-17-16,-18 18 15,53-18 1,-36 36-16,54-1 15,-36 0-15,0 18 0,36 18 16,-36-18-16,1 35 16,-19-35-16,1 18 15,-18-1-15,0 1 16,-18 0 0,1 35-16,17-36 15,-18 1-15,18 35 16,18-35-16,-1-1 15,19-17 1,-19-17-16,18-19 16,-17 19-16,0-19 15,-18 19-15,17-19 0,1-17 16,-18 18-16,0 0 16,0 17-16,-18 1 15,36 17 1,-18 17-16,35 36 15,-17-18-15,0 1 16,-1-19-16,18 19 0,1-1 16,-1-17-16,0-1 15,1-17-15,-36-17 16,17-1-16,-17 0 16,0 1-16,0-19 0,-17 19 15,-19-36-15,1 18 16,0-18-16,17 17 15,0 19 1,1-1-16,17 0 16,17 18-1,1 0-15,-18 18 16,35-18-16,-17 0 16</inkml:trace>
  <inkml:trace contextRef="#ctx0" brushRef="#br0" timeOffset="146644.7092">6526 14235 0,'0'0'16,"18"0"-16,-18-18 16,-18-17-16,1-1 15,-19-34-15,36 35 16,0-18-1,0 35-15,18-17 16,0 35-16,17 0 16,-17 17-16,17 19 15,-17-19-15,-1 1 0,1 35 16,-18-36-16,0 19 16,18-19-1,-18 1-15</inkml:trace>
  <inkml:trace contextRef="#ctx0" brushRef="#br0" timeOffset="146813.4756">6685 13917 0,'18'35'15,"-1"-17"-15,1 0 0,17 35 16,-35-36-16,18 18 15,0-35 1</inkml:trace>
  <inkml:trace contextRef="#ctx0" brushRef="#br0" timeOffset="147229.4182">6703 13741 0,'0'35'16,"0"-70"-16,17 88 0,1 0 16,0-36-16,35 18 15,-36-35-15,1 18 16,35 0-16,-53-1 16,35-17-16,-17 18 15,-1 0 1,1-1-16,17 19 15,-35-19-15,18 36 16,0 0-16,17 71 16,-18-36-16,19 35 15,-19-70-15,1 0 16,-18-35-16,-18-1 16,18 1-16,-35-18 15,17-18-15,-34-35 16,16 0-16,19 18 0,-1-18 15,0-70 1,18 52-16,18 18 0,17 0 16,53-52-16,-52 69 15,34 1-15,-34 0 0,17 17 16</inkml:trace>
  <inkml:trace contextRef="#ctx0" brushRef="#br0" timeOffset="148545.8442">10319 15205 0,'-18'0'0,"36"-18"15,52-17 1,-17 17-16,0-17 15,35-18-15,1 0 16,16 0-16,19 0 0,158-88 16,-123 71-16,141-72 15,-142 90-15,-16-19 16,122-17-16,-123 35 16,89-35-16,-125 52 15,1 1-15,0 0 0,-18 17 16,36-17-16,-71 17 15,17-17 1,-35 35-16,-17 0 0,0-18 16,-1 1-1,1-1 1,0 18 0,-1 0-16,1-18 15,0 18-15,-1 0 16,1-17-16,-1 17 15</inkml:trace>
  <inkml:trace contextRef="#ctx0" brushRef="#br0" timeOffset="148868.221">13317 13741 0,'18'0'16,"0"0"0,-1 0-16,19-18 15,-1 18-15,-18 0 0,36 0 16,-17 0-16,-19 0 16,19 0-16,-1 0 0,-17 0 15,34-18 1,-52 36-1,-17 0 1,-1-1-16,1 1 0,-1 0 16,-35 35-1,35-36-15,1 1 0,-1 17 16,0-17-16,1-1 0,-1 1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9T23:51:40.86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7250 3933 0,'0'18'32,"0"35"-17,17-35-15,-17 70 16,18-18-1,-18-17-15,0 18 0,18 17 16,-18-17-16,0 17 0,0 0 16,0-17-16,0 17 0,0 35 15,0-70-15,17 53 16,-17-53 0,0 17-16,0-52 15,0 17-15</inkml:trace>
  <inkml:trace contextRef="#ctx0" brushRef="#br0" timeOffset="1494.844">7179 4039 0,'-18'0'16,"18"18"-16,18-18 15,0 0 1,-1 0-16,1 0 15,0 0-15,35 0 0,-36 0 16,54 0 0,-36 0-16,71 0 15,-36 0-15,71 0 16,-52 0-16,105-18 16,-88 18-16,-1 0 15,1-17-15,141 17 16,-123-18-16,17 18 15,0 0-15,0 0 0,159-18 16,-141 18-16,17 0 0,159-17 16,-159 17-16,177-18 15,-176 18-15,17 0 16,-18-18-16,212 18 16,-194 0-16,0 0 15,194 0-15,-194 0 16,18 0-16,0 0 0,-1 0 15,-17 0-15,247 0 16,-211 18-16,-1-18 16,212 0-16,0 18 15,-212-18-15,-17 17 16,229 1 0,211 17-16,-211-17 15,0 0 1,-17-1-1,-213-17-15,230 0 16,-229 18-16,194-18 16,-195 0-16,-17 0 0,212 0 15,-212 0-15,194 0 16,-194 0-16,0 0 16,0-18-16,0 18 15,159-17-15,-177 17 16,160 0-16,-160-18 15,-17 18-15,-1 0 16,1 0-16,159-18 16,-177 18-16,141-17 15,-141 17-15,106 0 16,-123 0-16,123 0 16,-142 0-16,107 0 15,-106-18-15,-18 18 16,18 0-16,-18-18 0,0 18 15,71-17-15,-88-1 16,52 0-16,-52 18 16,-18-17-16,52-1 15,-52 1-15,-17-1 0,34 0 16,-52 18-16,17-17 16,0-1-1,-17 18-15,0 0 0,-1-18 16,-17 36 15,-17 0-15,17 17-16,-18 18 15,0-18 1,18 0-16,-17 18 0,17 36 16,0-37-16,0 90 15,17-72-15,1 89 16,0-89-16,-1 89 15,1-88-15,17 87 16,-17-87-16,17 88 16,-35-89-16,18 71 15,-18-70-15,0 52 16,0-70 0,-18 71-16,0-89 15,-52 53-15</inkml:trace>
  <inkml:trace contextRef="#ctx0" brushRef="#br0" timeOffset="3279.2288">7285 5168 0,'0'18'31,"18"17"-31,-18-17 16,17 35-1,-17-18-15,18 36 16,-18-36-16,0 0 0,0 18 16,0 18-1,0-54-15,17 18 16,-17-17-16,0 0 15,18-18-15,0 17 16,17-17-16,-17 0 16,17 0-16,0 0 15,-17 0-15,-1 0 0,36 0 16,-35 0-16,35 0 16,-18 0-1,18 0-15,-18 0 16,1 0-16,52 0 15,-18-17-15,54 17 16,-36-18-16,-17 18 0,123-18 16,-106 1-16,124-1 15,-107 18 1,107-17-16,-88 17 16,105 0-16,-106 0 15,124 0-15,-123 0 16,140 0-1,-140 0-15,158 0 16,-141 0-16,141 17 16,-123-17-16,0 0 15,0 0-15,-1 0 0,177 18 16,-158-18-16,176 0 16,-177 0-16,18 0 15,-18 0-15,18 0 0,0 0 16,195 0-16,-213 0 15,18 0-15,194 0 16,18 0 0,-212 0-16,0 0 0,194 17 15,-194-17-15,194 18 16,-194-18-16,176 18 16,-176-18-16,194 35 15,-211-35 1,17 18-16,-18-18 0,212 17 15,-211-17-15,193 36 16,-194-36-16,177 17 16,-194 1-16,194-1 15,-177-17-15,177 0 16,-177 0-16,159 18 16,-176-18-1,194 0-15,-177 0 16,160 0-16,-178 18 15,177-18-15,-158 0 16,158 0-16,-176 0 16,176 0-1,-159 17-15,124-17 16,-141 0-16,158 18 16,-176-18-16,1 0 0,122 0 15,-140-18 1,-19 18-16,54 0 15,-106 0-15,-18 0 16</inkml:trace>
  <inkml:trace contextRef="#ctx0" brushRef="#br0" timeOffset="4854.7114">19103 4075 0,'0'0'0,"-18"0"0,1 0 16,17 35 0,0 0-1,-18 0-15,18 36 16,0 0-16,0 105 0,0-70 15,-18 123-15,18-123 16,0 0-16,0 105 16,0-140-16,18 88 15,-18-106-15,0 35 16,0-53-16,-18 18 16,18-35-16</inkml:trace>
  <inkml:trace contextRef="#ctx0" brushRef="#br0" timeOffset="5449.1117">12682 4427 0,'36'0'0,"-1"-17"16,71-19-16,-36 19 16,1-1-16,70-17 15,-88 17-15,53 18 16,-71 0-16,-17 18 16,17 70-16,-35-35 15,0 70-15,0-52 16,0 53-1,0-72-15,0 72 16,0-89-16,18 0 0,-1 36 16,-17-53-16,18 17 15</inkml:trace>
  <inkml:trace contextRef="#ctx0" brushRef="#br0" timeOffset="5605.7052">12982 4868 0,'53'0'0,"-18"-17"15,18 17-15,71-36 16,-54 19-16,19-1 16,-19 1-16,18-19 0,-17 19 0</inkml:trace>
  <inkml:trace contextRef="#ctx0" brushRef="#br0" timeOffset="5888.741">14005 4498 0,'-17'18'15,"34"-36"-15,-52 53 0,0 36 16,17-36-16,18 53 16,0-35-1,18-18-15,35 36 16,-18-53-16,35-1 15,-34-17-15,34-17 16,-34-1-16,-19-35 16,-17 0-16,0-35 15,-17 53-15,-36-54 16,17 54-16,-17-18 16,36 53-16,-18 0 15,35 18-15,17 35 16,1-36-16</inkml:trace>
  <inkml:trace contextRef="#ctx0" brushRef="#br0" timeOffset="6039.1473">14534 4780 0,'0'-17'31,"0"-1"-16,18 0 1</inkml:trace>
  <inkml:trace contextRef="#ctx0" brushRef="#br0" timeOffset="6238.5938">14905 4392 0,'0'0'0,"0"18"0,-18 52 16,1-17-16,-1-18 16,-17 71-16,17-53 15,0 0-15,1 0 16,17-18-16,0 1 0,0 34 16,0-35-16,0 1 15</inkml:trace>
  <inkml:trace contextRef="#ctx0" brushRef="#br0" timeOffset="6394.976">15064 4921 0,'0'-17'47</inkml:trace>
  <inkml:trace contextRef="#ctx0" brushRef="#br0" timeOffset="7029.2384">20408 4568 0,'0'0'16,"18"0"-16,52-17 16,-17-1-16,53 18 15,18-17 1,-89 17-16,-17 0 0,17 17 16,-35 1-16,0-1 15,-18 1-15,1 17 0,-1 1 0,0-1 16,1 18-1,17-18-15,17 18 0,36 18 16,18-1 0,-36-35-16,0-17 15,18 70 1,-70-52-16,-36-19 16,17 1-16,-52-18 15,18 17 1,34-17-16,19-17 15,17-1-15,17 1 16</inkml:trace>
  <inkml:trace contextRef="#ctx0" brushRef="#br0" timeOffset="7196.2333">21414 4974 0,'-18'0'15,"36"0"17,-1 0-17</inkml:trace>
  <inkml:trace contextRef="#ctx0" brushRef="#br0" timeOffset="7941.361">21625 4745 0,'18'-35'15,"-36"70"-15,36-88 16,-36 53-16,1-18 16,-1 36-16,-17 35 15,-1-18-15,1 36 16,18-36-16,-1 53 15,18-53-15,35 36 16,-17-53-16,70 17 16,-53-35-16,18 18 15,-18-36-15,54 0 16,-54-17-16,-17 17 0,-1-17 16,1-35-1,-36-19-15,1 54 16,-36-35-16,17 34 15,-34-17-15,35 53 16,-1-17-16,19 17 16,-1 17-1,18 1-15,18 0 0</inkml:trace>
  <inkml:trace contextRef="#ctx0" brushRef="#br0" timeOffset="8103.1766">22190 4939 0,'17'0'16,"-34"0"-16,34-18 0,1 1 31,0 17-15</inkml:trace>
  <inkml:trace contextRef="#ctx0" brushRef="#br0" timeOffset="8309.1396">22666 4551 0,'0'17'16,"-18"1"-16,18 17 0,-35 54 15,0-36-15,17-1 16,-35 72-1,18-71-15,17 0 0,-17 53 16,35-71-16,-18 0 16,18 0-16,0-17 0</inkml:trace>
  <inkml:trace contextRef="#ctx0" brushRef="#br0" timeOffset="8448.3195">22825 5151 0,'17'0'16,"-34"0"15,-1 0-31</inkml:trace>
  <inkml:trace contextRef="#ctx0" brushRef="#br0" timeOffset="9085.6932">11748 6209 0,'-18'-18'15,"36"18"1,52-35-1,1 17-15,87-17 16,-69 0-16,-1 17 0,0 1 16,53-19-16,-88 36 15,-35-17-15,17 17 0,-35-18 16</inkml:trace>
  <inkml:trace contextRef="#ctx0" brushRef="#br0" timeOffset="9843.2311">12259 6174 0,'0'0'16,"18"88"-16,-1-35 0,1-18 16,17 53-1,18-35-15,-35-18 16,-1 1 0,1-19-16,0-17 0,-18-17 15,0-19 1,0 19-16,0-1 15,17 18-15,1 0 16,0 0-16,35 18 16,-36-18-16,18 17 15,-17-17-15,0 0 16,-18-17 0,0-19-16,0 1 15,-18 0-15,18-18 16,0 18-16,0-1 15,0 19 1,18-1-16,17 18 16,-17-17-16,35 17 0,17 0 15,-35 0-15,36 17 16,-36 1-16,1-1 16,-36 1-16,17 0 15,-34-1-15,-1-17 16,0 18-16,1-18 0,-19 35 15,36-17-15,-17 17 16,17-17-16,17 17 16,1-17-16,35-1 15,-35-17 1,34 0-16,-34 0 16,17-35-16,-35 17 15,18-34-15,-18 34 16,0-17-16,0 17 15,-18 0 1,36 36 0,0 0-1,-1-1-15,19 1 16,-19-18-16,1 18 16,-1-18-16,-17-18 15,0-17 1,0 17-16,-17-35 15,17 18-15,0-18 16,17 35-16,-17-17 16,18 35-16,0 0 15,-18 18-15,17-1 16,-17 1-16,18 17 16</inkml:trace>
  <inkml:trace contextRef="#ctx0" brushRef="#br0" timeOffset="10070.1133">13406 6544 0,'0'0'0,"17"-18"15,18 1 1,-17-1-16,17-17 16,-17 17-16,17-17 15,-17 35-15,0 0 16,-1 18-16,1 17 15,-18-18-15,0 19 16,18-19-16,-18 1 0,17 17 16,1-17-1,-1 0-15</inkml:trace>
  <inkml:trace contextRef="#ctx0" brushRef="#br0" timeOffset="10738.7093">20408 6297 0,'0'-18'0,"0"1"16,18-1-16,52-17 16,-17 17-16,71-17 15,-71 17-15,0 1 16,35-1-16,-53 18 16,0-18-1,-52 18-15,-54 18 16,54 0-1,-36 17-15,35 0 16,0 36-16,18-18 16,18 53-16,0-54 15,17 37-15,0-54 16,18 18-16,-35-18 16,-18-17-16,17-1 15</inkml:trace>
  <inkml:trace contextRef="#ctx0" brushRef="#br0" timeOffset="11013.941">21078 6562 0,'71'-36'16,"-142"72"-16,177-89 0,-70 35 15,-1 0-15,0 1 0,-17-1 16,-1 1-1,-34-1-15,-1 18 16,-35 0-16,18 18 16,0 17-16,17-18 15,0 19 1,1-19-16,17 1 0,35 35 16,-17-35-16,17-1 15,0 1-15,18-18 16,-35 0-16</inkml:trace>
  <inkml:trace contextRef="#ctx0" brushRef="#br0" timeOffset="11243.5702">21572 6456 0,'-17'0'15,"17"17"1,0 1-16,35 17 15,-17-17-15,-1 0 16,1-1-16,0 1 16,-18 0-16,0-1 15,-18-17 1,0 18-16,1-18 16,17-18-1</inkml:trace>
  <inkml:trace contextRef="#ctx0" brushRef="#br0" timeOffset="11521.7459">22049 6297 0,'-18'53'16,"36"-106"-16,-54 141 0,36-52 0,0 34 15,18-35 1,-18 1-16,35 17 16,1-36-16,16 19 15,-16-36-15,-19 17 0,1-17 16,0 0-16,-1 0 15,-17-17-15</inkml:trace>
  <inkml:trace contextRef="#ctx0" brushRef="#br0" timeOffset="15837.598">21837 6579 0,'0'0'15,"35"0"-15,-17 0 0,35-17 16,-18 17-16,71-18 16,-71 0-1,18 18-15,-18-17 0,-17 17 16,17-18-16</inkml:trace>
  <inkml:trace contextRef="#ctx0" brushRef="#br0" timeOffset="36625.0171">7355 8273 0,'0'-18'0,"0"0"16,18 1 0,0 17-1,-18 53 1,17-18-16,-17 18 15,18 88-15,0-70 16,-1 105-16,-17-106 16,18 89-16,-18-88 15,0-1-15,18 54 16,-18-71-16,17 35 16,-17-53-16,0 18 15,0-35 1</inkml:trace>
  <inkml:trace contextRef="#ctx0" brushRef="#br0" timeOffset="39494.5721">7426 8326 0,'0'0'15,"18"0"-15,-1-18 0,19 18 16,-19-18 0,18 18-16,18 0 0,-17 0 15,52 0 1,-53 0-16,89 0 15,-54-17-15,1 17 16,-1-18-16,18 18 0,89-35 16,-71 35-16,-18-18 0,18 0 15,17 1-15,106-1 16,-105 18-16,141-17 16,-124-1-16,141 18 15,-123-18-15,158 1 16,-158 17-16,158-18 15,-158 18-15,176 0 16,-158 0 0,158 0-16,-176 0 15,17-18-15,0 18 0,195 0 16,-195 0-16,18 0 16,177 0-16,-177 18 15,176-18 1,-176 0-16,194 18 15,-194-18-15,177 0 16,-160 0-16,-17 0 16,0-18-16,0 18 0,194-18 15,-194 18-15,177-17 16,-195-1-16,177 0 16,-177 18-16,142 0 15,-142-17-15,142 17 16,-142 0-16,142-18 15,-160 18 1,160-17-16,-159 17 16,140 0-16,-175 0 15,158 0-15,-141 0 16,124 17-16,-124-17 16,124 18-16,-142-18 15,159 17 1,-141-17-16,0 0 15,-17 18-15,17-18 0,141 18 16,-158-18-16,158 17 16,-159 1-16,19-18 15,-19 0-15,1 18 0,140-18 16,-140 17-16,140-17 16,-140 0-16,105 0 15,-106 0-15,89 18 16,-124-18-1,89 0-15,-89 0 0,-18 0 16,1 0-16,0 18 16,34-18-16,-34 0 15,17 0-15,-35 0 16,35 17-16,-35-17 16,-18 0-16,1 0 15,-1 0-15,0 0 16,-17 0-16,0 0 15,-1 0 1,1 0 15,-1 0-15,1 0 0,0 0 15,-1 0-31,1 0 15,0 0 17,-1 0-1,1 18-15,0-18-1,-1 0-15,1 17 16,-1-17-1,1 0 17,0 0-1,-1 0-31,1 18 16,0-18-1,-1 0 16,-17 18 32,0-1-47,-17 19-1,17-19-15,0 1 16,0 0-16,0 17 0,0 18 15,17-36-15,-17 54 16,0-36-16,0 36 16,18-18-16,-18 35 15,18-35-15,-18 35 16,17-53-16,-17 53 16,0-35-16,18 36 15,-18-54-15,17 53 16,-17-53-16,18 36 15,0-36 1,-18 18-16,17-18 16,1 1-16,-18-1 15,0-17-15,18-1 0,-18 18 16,0-17 0,0 0 15,-18-18-31,0 0 15,18-18 1,-17 18-16,-1 0 16,0 0-1,1 0 1,-1 0 0,1 18-16,-19-18 15,1 17-15,-36-17 16,36 18-1,-71-18-15,53 0 16,-88 18-16,71-1 16,-89-17-16,71 18 15,-124 0-15,124-18 16,-141 0 0,105 17-16,18-17 15,-17 0-15,-1 0 0,-140 0 16,140 0-16,-17 0 15,18-17-15,-36 17 0,18 0 16,-159-18-16,141 18 16,-176-18-16,159 18 15,-195-17-15,195 17 16,-18-18-16,0 0 0,0 18 16,-194-17-1,0-1-15,176 18 0,-176 0 16,176 0-1,-193 0-15,211 0 16,-212 0-16,212 0 16,-194 18-16,194-18 15,-177 0-15,177 0 16,-194 17 0,194 1-16,-194 0 15,194-18-15,-176 17 16,176 1-16,-159-18 15,159 18-15,-159-18 16,177 0-16,-18 0 16,17 17-16,19-17 0,-177 0 15,158 0-15,-140 0 16,176-17-16,-159 17 16,141 0-16,-123-18 15,123 18 1,-123-18-16,141 18 15,-124 0-15,124 0 16,-124-17-16,142-1 16,-106 0-16,105 18 15,-123-17-15,141 17 16,-141-18 0,124 18-16,-89 0 15,-17 0-15,141 0 16,-106 0-16,88-18 15,-53 18 1,71-17-16,17 17 0,-17-18 0,-53 18 16,70-17-1,1 17-15,-54-18 16,72 18-16,-1-18 0,-53 18 16,71 0-16,-1-17 15,-17 17-15,18 0 16,-36-18-16,36 18 0,0 0 15,0 0-15,17 0 16,-17 0-16,-18 0 16,35 0-16,1 0 0,-1 0 15,36 0 17</inkml:trace>
  <inkml:trace contextRef="#ctx0" brushRef="#br0" timeOffset="41663.3118">17727 8096 0,'-18'0'16,"18"-17"-16,0 34 16,0 19-16,0 52 15,0-18-15,18 107 16,-18-71 0,0 140-16,0-122 15,0 88-15,0-107 16,18 54-16,-18-106 15,17 35-15,-17-52 16,-17-19-16</inkml:trace>
  <inkml:trace contextRef="#ctx0" brushRef="#br0" timeOffset="42497.5284">12524 8537 0,'0'0'16,"-53"36"-16,17-1 0,-16 18 15,16 0-15,1 17 0,0 54 16,35-54-16,0 1 16,35 35-1,0-53-15,18-18 0,0 0 16,-18-17-16,18-1 0,35-17 15,-52 0-15,-1-53 16,-35 18 0,-35-18-16,-1 18 15,-16 0-15,-19 17 16,18 0-16,-53-17 0,53 35 16,0 0-16,71 0 15,0 18 1</inkml:trace>
  <inkml:trace contextRef="#ctx0" brushRef="#br0" timeOffset="42853.5106">13123 8802 0,'-53'0'0,"106"0"0,-123 0 16,35 17-16,35 19 15,-18 34-15,18-34 16,18 34 0,-1-17-16,18-18 15,1 1-15,-1-19 0,36 36 16,-36-35-16,35-1 16,-52-17-16,53-17 15,-54-18-15,18-18 16,-35 0-16,-17-18 15,-18 18-15,-1 0 16,-17 18-16,0 0 0,-52-18 16,52 53-16,-18-18 15,36 36-15,35-1 16,0 1-16,0 17 16,70 18-16</inkml:trace>
  <inkml:trace contextRef="#ctx0" brushRef="#br0" timeOffset="43003.911">13617 9066 0,'-17'0'16,"17"-17"0,-18-1-1,36 18-15,-1-18 16,1 18-16</inkml:trace>
  <inkml:trace contextRef="#ctx0" brushRef="#br0" timeOffset="43214.4706">14005 8749 0,'0'0'0,"0"18"16,-17 52-16,-1-35 15,-17 54 1,17-37-16,0 1 16,18-17-16,0 17 0,-17 17 15,34-35-15,-17-17 16,0 17-16,18-35 0</inkml:trace>
  <inkml:trace contextRef="#ctx0" brushRef="#br0" timeOffset="43338.3004">14199 9172 0,'0'-17'15,"-17"17"1,-1 0 0</inkml:trace>
  <inkml:trace contextRef="#ctx0" brushRef="#br0" timeOffset="43732.8502">11589 10195 0,'53'0'16,"-18"-17"-16,18 17 0,0-18 16,70-17-16,-35-1 15,54 1-15,-90 18 16,37-1 0,-54 18-16,-17-18 15</inkml:trace>
  <inkml:trace contextRef="#ctx0" brushRef="#br0" timeOffset="43882.7472">12083 10231 0,'0'88'16,"0"-176"-16,17 229 0,1-35 15,0-71 1,-1 0-16,1 0 0,-1 1 16,19-1-16,-19-35 15,1 18-15,-18-36 16,0 0-1</inkml:trace>
  <inkml:trace contextRef="#ctx0" brushRef="#br0" timeOffset="44655.3009">12559 10460 0,'0'18'15,"0"-36"-15,0 18 32,0-18-17,0 1-15,18-19 16,-1 19-16,36-19 16,-18 36-1,36-17-15,-18-1 16,-18 18-16,0 0 0,1 0 15,-19 0-15,1 0 0,-18 18 16,-18-1-16,1 1 16,-19 17-16,1 1 15,17-1-15,1 0 0,-1 0 16,18 18-16,18-17 16,-1-19-16,1-17 0,17 18 15,36-36-15,-36 1 16,36-19-1,-36 19-15,0-36 16,-35 18-16,0 17 0,-17-17 16,-1 17-16,-17 0 15,17 18 1,1 0 0,17 18-16,17 17 15,1 1-15,-1-19 16,1 1-16,0-1 0,17 1 0,-17-18 15,-1 18-15,-17-36 32,0-17-17,0 17-15,0-35 16,18 18-16,-18 0 16,18 17-16,-1 0 15,1 36 1,-1 0-1,-17-1-15,36 36 16</inkml:trace>
  <inkml:trace contextRef="#ctx0" brushRef="#br0" timeOffset="44846.8107">13423 10566 0,'0'0'15,"18"0"-15,-1-18 0,1 18 16,-18-18-16,18-17 15,-1 35-15,-17-17 16,18 17 0,0 0-16,-1 17 15,36 1-15,-35-1 16,0-17-16,17 18 0</inkml:trace>
  <inkml:trace contextRef="#ctx0" brushRef="#br0" timeOffset="45472.6627">21872 8167 0,'0'17'16,"0"19"-16,0-1 0,0 53 15,0-17-15,-17 105 16,17-70-16,0 106 16,0-124-16,17 88 15,1-105-15,17 35 16,-35-71-16,18 0 16</inkml:trace>
  <inkml:trace contextRef="#ctx0" brushRef="#br0" timeOffset="46179.636">19156 8696 0,'0'0'15,"70"-35"-15,-34 17 0,34-17 16,-17 17 0,0 18-16,35 0 15,-70 0-15,17 35 16,-35 1-16,-17-1 15,-1 0-15,-53 1 16,54-19-16,-1 18 16,-17-17-1,35 17 1,17-35-16,36 18 0,-17-18 16,17 0-16,-18 0 15,0 0-15,0 18 16,-17-18-16,-18 17 15,18 1-15,-1 17 16,1-17-16,0 17 16,-1-17-16,1-18 0,35 17 15,-36-17-15,19 0 16,-19-17-16,1-19 16,-18 1-1,0-18-15,-18 36 16,-35-36-16,36 35 15,-36 0 1,35 18-16,1 0 16,17 18-16,17 0 15</inkml:trace>
  <inkml:trace contextRef="#ctx0" brushRef="#br0" timeOffset="46335.0789">20214 8943 0,'0'0'0,"18"-18"16,-18 1-1,17 17 1</inkml:trace>
  <inkml:trace contextRef="#ctx0" brushRef="#br0" timeOffset="46575.1937">20638 8678 0,'0'0'15,"0"36"-15,-18-1 0,0 0 16,18 0-16,-17 18 0,-1-17 0,18 17 15,-18-1-15,18-16 16,0 34-16,0-52 16,0 17-16,0-17 15</inkml:trace>
  <inkml:trace contextRef="#ctx0" brushRef="#br0" timeOffset="47441.7991">20814 9013 0,'18'0'47,"-1"-17"-32</inkml:trace>
  <inkml:trace contextRef="#ctx0" brushRef="#br0" timeOffset="48109.0781">23178 8661 0,'0'0'16,"17"0"-16,18 0 0,1 0 15,-1 0-15,18 0 0,53 17 16,-53-17-1,17 36-15,-70-1 16,0-17-16,-53 52 16,0-35-16,-17 18 15,35-17-15,-18-1 16,35-18 0,18 1-16,18 0 15,-1-18-15,19 0 0,16 0 16,-16 0-16,17 0 15,0 0-15,-1 0 0,37-18 16,-54 18-16,0 0 16,-17 0-1,-36 18 1,18-1-16,0 1 0,-17 0 0,17-1 16,35 19-1,0-19-15,36 1 16,-18-18-16,35-18 15,-71 1-15,19-19 0,-36 1 16,0-36 0,-18 36-16,-35-35 0,36 52 15,-54-35 1,53 53-16,-17 0 16,35 18-16,18-1 15</inkml:trace>
  <inkml:trace contextRef="#ctx0" brushRef="#br0" timeOffset="48270.2078">24306 9031 0,'18'-18'31,"0"18"-15,-1 0-16,19 0 15</inkml:trace>
  <inkml:trace contextRef="#ctx0" brushRef="#br0" timeOffset="48499.0779">24730 8767 0,'0'52'16,"0"-104"-16,-18 140 0,0-18 16,1-34-16,-36 52 15,35-53-15,-17 0 0,17 18 16,1-17-16,-1-1 0,18-18 16,-18 1-16,18 0 0,-17 17 15</inkml:trace>
  <inkml:trace contextRef="#ctx0" brushRef="#br0" timeOffset="48633.7535">24853 9260 0,'0'0'16,"0"-17"-1,-17 17-15,-1 0 16</inkml:trace>
  <inkml:trace contextRef="#ctx0" brushRef="#br0" timeOffset="49739.2392">18962 10107 0,'0'0'0,"0"18"15,0 52 1,17-34-16,1 52 16,0-35-1,-18-18-15,17 0 0,1 1 16,-18-19-16,0-34 31,-18-36-15,18 0-16,-17-36 15,17 54-15,0-53 16,17 35-16,36-17 16,0 52-16,53 0 15,-53 36-15,53 17 16,-53 0-16,17 54 15,-52-54-15,0 18 16,-36 35 0,0-53-16,1-17 0,-54 35 15,18-35-15,-35-1 16,53-17-16,-18 0 16,35 0-16,36 0 15</inkml:trace>
  <inkml:trace contextRef="#ctx0" brushRef="#br0" timeOffset="50272.5202">19632 10389 0,'0'0'16,"18"0"-16,-18-17 0,35-1 15,0 0 1,1-35-16,-19 53 0,1-17 15,-18-1 1,-18 1 0,-35 17-16,0 35 15,36 0 1,-1-17-16,18 17 16,18-17-16,17-1 15,36 19-15,-36-19 16,53-17-16,-53 0 15,36 0-15,-36 0 16,0 0 0,-35-17-16,0 34 15,0 1 1,0 0-16,0 17 16,18-18-16,35 19 15,-18-36 1,1 0-16,-1 0 0,0 0 15,0 0-15,1-36 16,-19 19-16,-17-1 0,18-17 16,-18 17-1,-18 1 1,18 34 0,18-17-1,-18 18-15,0-36 16,18 1-1</inkml:trace>
  <inkml:trace contextRef="#ctx0" brushRef="#br0" timeOffset="50649.8306">22437 10107 0,'0'0'16,"53"0"-16,0 0 0,-1 0 0,90 0 16,-72-18-16,89 1 15,-106 17 1,17-18-16,-34 1 0,17-1 15</inkml:trace>
  <inkml:trace contextRef="#ctx0" brushRef="#br0" timeOffset="50772.5197">22966 10142 0,'17'106'16,"-34"-212"-16,34 247 0,1-88 15,-18 0-15,18-17 0,-1 17 16,1-18-16,0 0 0,-1 0 15</inkml:trace>
  <inkml:trace contextRef="#ctx0" brushRef="#br0" timeOffset="51050.7015">23213 10442 0,'53'0'0,"-106"0"0,123 0 15,-34 0-15,-1 0 0,-17 0 16,17-17 0,-18-1-16,-17 0 15,-17 1 1,-1 17-16,-35-18 16,36 18-16,-19 18 15,19-1-15,-1-17 0,18 18 16,0 0-16,0-1 0,18 1 15,35 17-15,-36-35 16,54 18 0,-36-18-16</inkml:trace>
  <inkml:trace contextRef="#ctx0" brushRef="#br0" timeOffset="51312.4324">23671 10372 0,'0'0'0,"0"17"16,18 1-1,0 0-15,17-1 16,18 19 0,-35-19-1,-18 1-15,-18-1 16,0 1-16,1-18 15,-1 0 1,0 0-16,18-18 16</inkml:trace>
  <inkml:trace contextRef="#ctx0" brushRef="#br0" timeOffset="51434.6485">23971 10372 0,'53'-18'16,"-106"36"-16,159-71 0,-88 53 0</inkml:trace>
  <inkml:trace contextRef="#ctx0" brushRef="#br0" timeOffset="51607.8878">24077 10195 0,'0'0'15,"0"71"-15,0-18 16,18 17-16,17 19 16,-17-72-16,17 18 15,-17-17-15,52 0 16,-52-18-16,-1 0 16,1 0-16,0 0 0,-18-18 15</inkml:trace>
  <inkml:trace contextRef="#ctx0" brushRef="#br0" timeOffset="62563.5112">27076 3687 0,'0'0'16,"88"-36"-16,-53 36 0,53-17 15,-35 17-15,-17 0 16,16 17-16,-16 1 16,17 0-16,-18 17 0,0 0 0,-17 0 15,0 1-15,17 52 16,-35-35-16,0 0 15,0 0-15,0 17 0,-18 89 16,1-71-16,17 18 16,-18 88-16,18-88 15,0 105-15,0-105 16,35 124-16,-17-125 16,35 107-1,-36-124-15,72 89 16,-37-89-16,1-18 15,18-17-15,-1 0 0,-17 0 16,89 18-16,-90-36 0,54 18 16,-70-53-1,-1 18-15,-53-18 16,-35-18 0,18 0-16,0 18 15,-1-17-15,-16 17 0,16 0 16,1 0-16,-36 35 15,54-17-15,-19 17 16,19 0-16,-1 0 0,1 18 16,-1 71-16,0-54 15,18 89-15,0-88 16,-17 34-16,17-16 0,-18 122 16,18-105-1,-18 123-15,18-105 16,0 123-16,0-124 15,18 124-15,0-123 16,-18-1-16,17 18 16,19 89-16,-19-124 15,1 70-15,-18-88 16,0 18-16,-18-53 16,-35 0-16,0-36 15,-52 19-15,52-36 16,-18 17-16,-88-17 15,89 0-15,-89 0 16,88 0-16,-17 0 16,-70-17-16,69 17 15</inkml:trace>
  <inkml:trace contextRef="#ctx0" brushRef="#br0" timeOffset="68635.5805">29439 4057 0,'0'-18'16,"18"18"-16,0 0 16,-18 53-1,0 0-15,17 53 16,-34-53-16,17 70 16,0-52-1,0 35-15,17-53 16,19-18-16,-1-17 0</inkml:trace>
  <inkml:trace contextRef="#ctx0" brushRef="#br0" timeOffset="68953.1035">29810 4480 0,'0'0'0,"-36"36"0,36-1 16,0 0-16,0-17 16,53 35-1,18-18-15,70-17 16,-70-18 0,-36-36-1,-35 1-15,-18-18 16,1 18-16,-54-18 15,36 35-15,-1 1 0,-16-1 16,16 18-16,19 0 16,17 18-1,35-1-15,-17 1 16</inkml:trace>
  <inkml:trace contextRef="#ctx0" brushRef="#br0" timeOffset="69230.6499">30462 4568 0,'0'0'0,"-17"18"0,-1 17 16,0-17 0,1 17-16,17 18 15,17 0 1,1-35-16,17-1 0,36 1 15,17-18 1,-35 0-16,-18-18 0,36-34 16,-71-1-1,-88-53 1,-36 88-16,-52 18 16,88 18-1</inkml:trace>
  <inkml:trace contextRef="#ctx0" brushRef="#br0" timeOffset="77232.9079">29598 5503 0,'0'18'16,"0"17"0,0 1-16,-18 16 0,1 19 15,17-18-15,0 35 16,17-53-16,1 36 16,0-53-16,-1-1 15</inkml:trace>
  <inkml:trace contextRef="#ctx0" brushRef="#br0" timeOffset="77529.9159">29845 5838 0,'0'0'0,"0"18"15,0 0-15,-18-1 16,54 19-1,-19-19-15,1 1 0,35 0 16,-18-18-16,-17 0 16,17 0-1,-17-36-15,-18 19 0,0-36 16,0 35 0,-18-17-16,-17 17 0,17 1 15,0-1-15,-34 0 16,34 18-16,0 0 15,18 18-15,18 0 0</inkml:trace>
  <inkml:trace contextRef="#ctx0" brushRef="#br0" timeOffset="77841.6611">30286 5891 0,'-18'18'0,"36"-36"0,-36 54 16,18-1 0,18-17-16,17 17 15,1-17-15,-19-18 16,18 17-16,1-17 0,34 0 16,-52-17-16,35-19 15,-53 19-15,0-1 16,0-17-1,-18 17-15,-17 0 0,17-17 0,-70 17 16,18-17 0,34 18-1,36 34 1,36 18-16</inkml:trace>
  <inkml:trace contextRef="#ctx0" brushRef="#br0" timeOffset="78105.6689">30956 5909 0,'-35'53'16,"35"-18"-16,0 18 15,0-18-15,18 1 0,35-1 16,-18-17-16,53-1 15,-35-17 1,0-17-16,-18-36 16,-35 0-1,-18 18-15,-17-1 0,-35-17 16,17 36-16,-53-1 16,53 36-16</inkml:trace>
  <inkml:trace contextRef="#ctx0" brushRef="#br0" timeOffset="78702.3867">29510 6756 0,'0'17'0,"0"1"16,0 17-16,0 1 0,0-1 15,0 71 1,0-71-16,0 18 0,18 17 16,-1-34-16,18-1 15,-17-17-15,17-18 16</inkml:trace>
  <inkml:trace contextRef="#ctx0" brushRef="#br0" timeOffset="78969.1456">29827 7091 0,'0'0'0,"0"17"15,0 36-15,18-35 16,35 0-16,-18-1 16,53-17-1,-35 0-15,0 0 16,-17-17-16,-19-1 0,1-35 15,-18 35-15,-35-52 16,-1 35-16,19-1 16,-19 19-16,1-1 0,0-35 15,17 53 1,36 0-16,-1 18 16</inkml:trace>
  <inkml:trace contextRef="#ctx0" brushRef="#br0" timeOffset="79708.1171">29898 6967 0,'-18'0'16,"1"0"-1,-1 0-15,0 0 16,-17 18 0,17 17-16,18-17 15,0 35-15,0-18 16,0-17-16</inkml:trace>
  <inkml:trace contextRef="#ctx0" brushRef="#br0" timeOffset="79957.839">30498 7250 0,'-18'17'16,"0"-17"-16,1 18 16,-1 0-16,0-1 15,1 1-15,17-1 16,-18-17-16,18 18 0</inkml:trace>
  <inkml:trace contextRef="#ctx0" brushRef="#br0" timeOffset="80299.0772">30974 7126 0,'-35'-18'0,"70"36"0,-106-18 16,36 0-16,17 18 0,-17 35 15,18-36-15,34 36 16,1-35 0,35 35-16,17-36 15,-34-17-15,52 0 16,-53-17-16,0-18 16,-35 17-16,0-35 15,-17 18 1,-36-18-16,17 35 15,-34 0-15,52 1 16,-17 34-16</inkml:trace>
  <inkml:trace contextRef="#ctx0" brushRef="#br0" timeOffset="80598.7002">31415 7179 0,'0'0'0,"-18"0"0,-17 0 16,17 18-16,1 17 15,17-17-15,17 35 16,1-18-16,53 0 16,-36-17-16,0-1 15,18-17-15,-18 0 16,36-17-16,-54-1 15,1-35-15,-18 18 16,-18 17-16,1-17 0,-1 0 16,-17-1-16,-18 19 0,18-1 15,-36 0-15,54 18 16,-19 36 0,36-19-16</inkml:trace>
  <inkml:trace contextRef="#ctx0" brushRef="#br0" timeOffset="80900.2523">31997 7232 0,'0'0'15,"-35"0"-15,17 18 0,0 35 16,18-36-16,0 18 15,18-17-15,0 17 0,17 1 16,53-1-16,-53-35 16,54 0-16,-36 0 15,-1-35 1,-34 17-16,-18 0 16,0-17-16,0 0 0,-35 0 15,17-1-15,-35 19 0,-53-36 16,36 35-16,-36 18 15,53 0-15</inkml:trace>
  <inkml:trace contextRef="#ctx0" brushRef="#br0" timeOffset="97153.9954">10195 16175 0,'0'88'15,"0"-17"-15,0 52 16,0-52 0,18-18-16,-18 17 0,0-17 15,18 53-15,-18-71 16,17 0-16,1 1 0,-1-19 15,1-17-15</inkml:trace>
  <inkml:trace contextRef="#ctx0" brushRef="#br0" timeOffset="97558.0287">10707 16845 0,'0'0'16,"0"35"-16,-18-35 0,1 36 15,-1-19-15,18 1 16,-18 0-16,18-1 16,0 1-16</inkml:trace>
  <inkml:trace contextRef="#ctx0" brushRef="#br0" timeOffset="97903.7681">11254 16545 0,'0'0'0,"-53"0"16,35 18-16,-35 35 16,18-18-16,17 53 15,18-35-15,0 0 16,36-18-16,-19 1 0,71 17 15,-52-53-15,69-18 16,-69 0 0,17-17-16,-18 0 0,0-53 15,-17 35-15,-36-36 16,1 37-16,-19 16 16,-17-17-16,18 36 15,0 17-15,-36 0 16,54 0-16,-1 17 15,18 1-15,0 17 0,18-17 16</inkml:trace>
  <inkml:trace contextRef="#ctx0" brushRef="#br0" timeOffset="98200.8487">11748 16563 0,'0'0'15,"-36"35"-15,19 0 0,17 1 16,0 34-16,17-34 16,19-19-16,-1 1 15,0 0-15,36-18 16,-36 0-16,0-18 16,0 0-16,1-17 0,-19 17 0,1-52 15,-18 34-15,-18 19 16,1-18-16,-19-1 15,-16 1-15,16 17 16,19 1-16,-1 17 0,0 0 16,1 35-16,34 0 15,1-17-15</inkml:trace>
  <inkml:trace contextRef="#ctx0" brushRef="#br0" timeOffset="98466.0384">12418 16704 0,'0'35'0,"-18"-17"16,1 0-16,-1 35 15,0-36-15,1 1 0,17 17 16,0-17-16</inkml:trace>
  <inkml:trace contextRef="#ctx0" brushRef="#br0" timeOffset="99210.6564">12524 16545 0,'0'-17'16,"0"34"-16,0-52 16,-18 35-16,-17 0 15,35 18-15,-36 17 16,19 0-16,-1 18 15,18-18 1,0-17-16,0 17 0,18 1 16,-18-1-16,17-17 15,19-1-15,-19 1 0,36-18 16,-17 0-16,-1-18 16,-18 1-16,1-19 0,17 1 0,-17-18 15,-18 0-15,0 18 16,-35-36-1,17 54-15,-52-36 16,34 35-16,1 0 0,17 18 16,-17 18-16,17 0 15,18-1-15,18 36 16,0-35-16</inkml:trace>
  <inkml:trace contextRef="#ctx0" brushRef="#br0" timeOffset="99389.2676">12947 16757 0,'0'0'0,"0"35"16,0-17-16,-18 0 16,1-1-16,17 1 0,-36 17 15,19-17-15,-1-1 16,0 1-16,1-18 15</inkml:trace>
  <inkml:trace contextRef="#ctx0" brushRef="#br0" timeOffset="100074.3296">13582 16616 0,'-71'35'0,"36"-17"15,17-1-15,1 1 16,17 0-16,0-1 0,17 19 16,19-19-16,-19 1 0,54 0 15,-36-18-15,53-18 16,-52 0-16,-1-35 15,-17 36-15,-1-54 16,-17 53-16,-17-52 16,-1 35-16,-35-18 15,35 35 1,-34 0-16,34 1 16,18 34-1,18 1 1,-1 0-16,36-1 0,0 1 15,0-18 1,-18 18 0,18-36-1,-35 18-15,17-18 16,-17 18-16,-1-17 0,19 17 0,-19-18 16,1 18-1,-18 18 1,-18 35-16,18-18 15,0 0-15,18 36 16,-1-1 0,1-52-16,0 0 0,-1-18 0,36 0 15,-17 0-15,17-53 16,-36 35 0,1-53-16,-36 36 15,-17-35-15,0 34 16,-36 1-16,53 17 15,-35 18 1,36 0-16,17 18 16,0 0-16,35 17 15</inkml:trace>
  <inkml:trace contextRef="#ctx0" brushRef="#br0" timeOffset="100351.7542">14570 16457 0,'-36'35'15,"19"-17"-15,-18 17 16,35 1-16,0-1 16,0 0-16,35 18 15,0-18-15,53-17 16,-35 0-16,0-18 15,18-18-15,17-17 16,-53 17-16,0-35 16,-17 18-16,-53-18 15,0 18-15,-1-1 16,-17 19-16,0-1 0,-70 0 16,70 18-16</inkml:trace>
  <inkml:trace contextRef="#ctx0" brushRef="#br0" timeOffset="104841.8887">7867 12612 0,'0'-18'15,"0"36"1,0-1 0,0 54-1,0-18-15,18 53 16,-18 53 0,0-71-16,0-18 0,-18 107 15,18-107-15,0 1 16,0 52-16,0-70 15,0 0-15,0 0 0,0 0 16,18-18-16,-18 18 16,17 18-16,-17-54 15,18 19-15,0-1 16</inkml:trace>
  <inkml:trace contextRef="#ctx0" brushRef="#br0" timeOffset="106050.9256">7832 12788 0,'0'0'0,"17"0"31,36 18-15,-17-1-16,-1-17 15,0 0-15,18 18 0,0-18 16,0 0-16,88 0 15,-53 0-15,89 0 16,-72 0-16,107 0 16,-89-18-16,1 18 15,-1 0-15,1-17 0,17 17 16,0-18-16,177 1 16,-160-1-16,1 18 15,18-18-15,-19 1 0,19 17 0,175-36 16,-175 36-16,17 0 15,159-17-15,-177 17 16,18 0-16,-18 0 16,1 0-16,-1 17 0,177-17 15,-159 0-15,159 0 16,-177 0-16,195 0 16,-195-17-16,194 17 15,-176-18 1,194 18-16,-211-18 15,211 1-15,-194-1 16,194 1-16,-194-1 16,229 0-1,-229 1-15,18-1 0,-18 0 16,18 1-16,176-1 16,-194 0-16,0 18 15,0 0-15,0 0 0,0-17 16,176 17-16,-193 0 0,193 0 15,-176 0 1,0 0-16,-17 0 0,-1 0 16,18-18-16,176 18 15,-193 0-15,176 0 16,-177 0-16,0 0 0,-17 0 16,176 0-1,-176 0-15,0 0 0,141 0 16,0 0-1,-159 0-15,0 0 0,123-17 16,-140 17-16,123 0 16,-124-18-16,89 18 15,-106 0 1,-18 0-16,0-18 0,71 18 16,-106 0-16,53 0 15,-71 0-15,35-17 16,-34 17-1,-19 0-15,1 0 0,0 0 16</inkml:trace>
  <inkml:trace contextRef="#ctx0" brushRef="#br0" timeOffset="106490.7605">25735 12418 0,'0'0'16,"35"17"-16,1-17 0,-1 0 0,36 18 16,-36-18-1,53 18-15,-35-18 16,-18 17-16,36 1 16,-36-18-16,-17 18 15,-1-18-15,1 0 0</inkml:trace>
  <inkml:trace contextRef="#ctx0" brushRef="#br0" timeOffset="107659.3272">26282 12506 0,'0'0'15,"0"18"-15,18-18 0,-18 17 16,0 36-16,0-35 16,17 70-1,-17-35-15,18 0 16,-18 0-16,18 0 0,-1 53 16,-17-54-16,18 72 15,-1-54-15,-17-17 16,18 18-16,-18-18 0,35 53 15,-17-53-15,0 52 16,-18-52-16,17-17 16,1 17-16,-18-18 0,18 35 15,-1-34-15,1 34 16,-1-52-16,-17-1 16,0 1-16,18 0 15,-18-1-15,-18 1 16,1 0-16,-1-18 15,-35 17 1,18-17-16,17 0 16,-17 0-16,-53 0 15,35 0-15,-71 0 16,72 0-16,-125-17 16,89 17-16,-124 0 15,89 0-15,-142 0 16,124 0-16,-159 0 15,142 0-15,-178 0 16,178 0-16,-213-18 16,195 18-16,-212 0 15,194 0-15,-212 0 16,212 0-16,-212 0 16,195 18-1,-195-18-15,194 0 16,-193 0-16,193 17 15,-211-17-15,211 0 16,-211 18-16,211 0 16,-194-18-1,195 17-15,-195-17 16,212 0-16,-194 18 16,194-18-16,-212 0 15,212 0-15,-194 0 16,176 18-16,-176-1 15,177-17-15,17 18 16,0-18-16,0 17 0,-177-17 16,177 18-16,-141 0 15,159-18-15,17 0 16,-18 0-16,19 0 16,-160 17-16,142-17 15,-124 0-15,159 0 16,-124 0-16,124 0 15,-106-17-15,141-1 16,-123 0 0,106 18-16,17 0 15,-18 0-15,18-17 0,-141 17 16,124 0-16,-106 0 16,105 0-16,-105 0 15,105 0-15,-105 0 16,141 0-16,-124 0 15,106 0-15,18 0 16,-106 0 0,106 0-16,0 0 0,-18 0 0,18 0 15,17 0-15,-87 17 16,87-17-16,0 0 16,-52 0-16,70 0 15,18 0-15,-18-17 16,35-1-16,18-17 15,0 17 1</inkml:trace>
  <inkml:trace contextRef="#ctx0" brushRef="#br0" timeOffset="108076.2777">7902 14146 0,'0'0'15,"0"36"-15,-17-1 0,17 0 16,0-17-16,17 0 0,36 17 16,-35-18-16,35 1 15,-18-18-15</inkml:trace>
  <inkml:trace contextRef="#ctx0" brushRef="#br0" timeOffset="109371.0328">15293 13282 0,'0'-53'16,"0"18"-16,-18-18 15,1 35-15,-19-17 16,1 17-1,-35 18-15,34 18 16,1 17-16,-36 36 16,36-18-16,18 53 15,17-53-15,0-18 0,17-18 16,1 19-16,35-19 16,-18-17-16,-17 0 15,52-53-15,-52 18 16,17-53-16,-17 53 15,-1-53-15,-17 70 16,0 0-16,0 36 31,0 52-31,0-17 16,18 0-16,-18 0 0,18 0 16,-1 53-16,1-53 15,17 35-15</inkml:trace>
  <inkml:trace contextRef="#ctx0" brushRef="#br0" timeOffset="109772.4578">15716 13123 0,'0'0'16,"-35"-17"-16,17 17 0,18 35 15,0 0-15,18 71 16,0-35-16,17-18 16,-17-1-16,17 1 15,0 53-15,-17-70 16,-18 52-16,0-71 16,-36 19-16,19-19 15,-36-17-15,18-17 16,-1-36-1,1 17-15,17 1 16,18-18-16,0 18 0,0-71 16,18 53-16,17-17 15,-17 34-15,17-17 16,-35 36-16,0-1 16,0 1-16,-17 17 15,17 17 1,-18 18-1</inkml:trace>
  <inkml:trace contextRef="#ctx0" brushRef="#br0" timeOffset="109933.4155">16140 13388 0,'17'0'15,"-17"18"17</inkml:trace>
  <inkml:trace contextRef="#ctx0" brushRef="#br0" timeOffset="110155.388">16422 13000 0,'0'0'0,"0"18"0,0 52 16,0-35-16,-18 89 16,1-54-16,-1 19 0,0-19 15,-17 1-15,35-1 16,-18-17-16,18 35 15,0-52-15,18-1 16</inkml:trace>
  <inkml:trace contextRef="#ctx0" brushRef="#br0" timeOffset="110277.9404">16633 13564 0,'-17'18'0,"-18"0"15,17-1 1</inkml:trace>
  <inkml:trace contextRef="#ctx0" brushRef="#br0" timeOffset="110683.1934">14252 14711 0,'0'0'15,"53"-18"-15,0 1 0,71-19 16,-54 19-16,71-36 15,-70 35-15,-18 18 16,-18-18-16,36 1 16,-54 17-16</inkml:trace>
  <inkml:trace contextRef="#ctx0" brushRef="#br0" timeOffset="111034.5048">14781 14658 0,'0'35'15,"0"-70"-15,0 105 0,18 19 16,-18-54-16,0 18 16,18-18-16,-18 0 0,17 1 15,-17-1-15,36 0 16,-19-35-16,1 18 15,-18-36-15,18 1 16,-18-1-16</inkml:trace>
  <inkml:trace contextRef="#ctx0" brushRef="#br0" timeOffset="111534.6351">15081 14958 0,'0'0'16,"0"17"-16,0 1 15,-17-18-15,17-18 16,-18 1-16,18-1 16,18-17-1,-1 0-15,19-1 16,-19 36-16,36-35 16,-35 35-16,35-18 15,-36 18-15,1 0 16,-18 18-16,-18 0 15,18-1-15,-35 36 16,35-35 0,-18 35-16,18-36 15,18 19-15,-18-19 16,53 1-16,-35-18 16,34-18-1,-34 18-15,17-35 16,-35 17-16,18-17 15,-18 18-15,0-19 16,0 19-16,-18-1 16,18 0-16,-17 1 15,17-1 1,17 18 0,1 18-1,0-18-15,-1 0 16,1 0-16,0 0 0,-1 0 31,1 0-31</inkml:trace>
  <inkml:trace contextRef="#ctx0" brushRef="#br0" timeOffset="111829.7318">15663 14975 0,'18'0'16,"0"0"-1,-1 0 17,1 0-17,0 0-15,-1 0 16,1-17-16,-18-18 16,17 35-16,-17-18 15,0 0-15,18 18 16,-18 18-1,18 0-15,-1-1 16,19 18-16,-19-17 16,1 17-16,0-17 15,-1 0-15,-17-1 16</inkml:trace>
  <inkml:trace contextRef="#ctx0" brushRef="#br0" timeOffset="112084.5057">15522 14852 0,'18'18'0,"-18"17"16,18-17-16,-18-1 15,17 18-15,1-17 16,-18 0-16</inkml:trace>
  <inkml:trace contextRef="#ctx0" brushRef="#br0" timeOffset="113302.7777">25841 12577 0,'18'0'31,"-1"0"-15,-17 17-16,18-17 15,-18 18-15,35-1 16,-17-17 0,-1 18-16,1-18 15,-18-18 16,-18 18-31,1-17 16,17-1 0,-18 1-1,18-1 1,18 18 31,-18 35-32,0-17-15,0 17 16,0 0-16,0 18 16,17 18-16,-17-1 0,36 107 15,-36-89-15,0 18 0,17 88 16,1-106-16,0 88 16,-1-105-16,-17 0 15,18 52 1,0-70-16,-18 17 15,0-52-15,-18 17 16,0-35-16,1-17 16</inkml:trace>
  <inkml:trace contextRef="#ctx0" brushRef="#br0" timeOffset="113925.7414">25471 12471 0,'0'-18'16,"17"18"-16,-17-18 16,0 36 30,-17 53-30,17-18-16,0 88 16,0-53-1,17 88-15,-17-70 16,18-18-16,-1 18 0,1 70 16,-18-87-16,18-1 15,-18-18-15,0 1 0,0 35 16,0-53-16,-18 17 15,18-34 1,0-1-16</inkml:trace>
  <inkml:trace contextRef="#ctx0" brushRef="#br0" timeOffset="114609.7915">25612 12541 0,'-18'-17'16,"18"-1"-1,18-17-15,-18-1 16,53-34-16,-18-1 15,53-52-15,-35 52 16,0 1-16,-18-1 0,-17 1 16,17-1-16,-17 18 15,-1 0-15,-17 0 16,0 36-16,-17 34 31</inkml:trace>
  <inkml:trace contextRef="#ctx0" brushRef="#br0" timeOffset="114933.7408">25559 12365 0,'0'0'0,"0"18"0,-18-1 0,18 18 16,0 18-16,0-17 16,18 17-16,-1-36 15,36 1-15,-35-1 16,53-17-1,-36-17-15,18-18 16,-18 17-16,0-35 16,-17 35-16,-18 1 0</inkml:trace>
  <inkml:trace contextRef="#ctx0" brushRef="#br0" timeOffset="115210.6467">26247 11007 0,'0'0'15,"0"17"-15,0 19 16,0-1-16,-18 88 15,0-70-15,1 53 16,17-53-16,-18 35 16,18-53-16,0 1 15,-18-1-15,18-17 0,0-1 16</inkml:trace>
  <inkml:trace contextRef="#ctx0" brushRef="#br0" timeOffset="115382.5372">26353 11518 0,'0'0'16,"17"0"15,-17-17-15</inkml:trace>
  <inkml:trace contextRef="#ctx0" brushRef="#br0" timeOffset="116240.9924">26688 11448 0,'17'-36'0,"-34"72"0,52-89 16,-17 17-1,-18 19-15,0-18 16,0 17-16,17-35 16,-17 35-1,0-17-15,0 17 0,0 36 47,-17 17-31,-1 1-16,-17 52 15,-1-35-15,-17 70 16,18-88-16,18 18 16,-36 18-16,35-53 15,0 17-15,18-17 16,0-1 0,18-34-1,0 17-15</inkml:trace>
  <inkml:trace contextRef="#ctx0" brushRef="#br0" timeOffset="116368.2718">26670 11642 0,'0'0'16,"18"17"-16,-18 1 31</inkml:trace>
  <inkml:trace contextRef="#ctx0" brushRef="#br0" timeOffset="117620.1349">26300 13053 0,'17'-18'16,"36"-17"-1,-18 17-15,71-35 16,-35 18-16,88-36 16,-54 19-16,89-19 15,-105 18-15,52 0 16,-106 36-16,-17-1 16,-54 18-16,-52 18 15</inkml:trace>
  <inkml:trace contextRef="#ctx0" brushRef="#br0" timeOffset="117946.3055">26247 12965 0,'-18'17'32,"18"1"-17,-18 0-15,18 17 16,0-18-1,18 1-15,0-18 16,52 18 0,-34-18-16,16 0 0,37-18 15,-54 0-15</inkml:trace>
  <inkml:trace contextRef="#ctx0" brushRef="#br0" timeOffset="118252.4268">27623 12153 0,'0'0'15,"17"0"-15,-17 35 0,0 36 16,-17-18-16,-1 53 16,0-36-1,1 1-15,-1-18 0,0 0 16,18 53-16,-17-71 16,17 0-16,0-17 15,0-1-15,0 19 16</inkml:trace>
  <inkml:trace contextRef="#ctx0" brushRef="#br0" timeOffset="118442.8316">27764 12700 0,'17'0'16,"-17"18"-1,18-18 1,-18-18 15,18 18-31</inkml:trace>
  <inkml:trace contextRef="#ctx0" brushRef="#br0" timeOffset="118675.8072">28240 12400 0,'0'0'15,"0"35"-15,-18 1 16,1-1-16,-1 18 0,-17 0 16,17 0-16,-53 70 15,-17-17 1,71-71-16,-1 1 0,0-1 0,1 0 15,-1-17 1,18-1-16</inkml:trace>
  <inkml:trace contextRef="#ctx0" brushRef="#br0" timeOffset="118854.1946">28240 12929 0,'0'18'15,"18"-18"-15,-18 18 16,-18-1 0,0-17-1</inkml:trace>
  <inkml:trace contextRef="#ctx0" brushRef="#br0" timeOffset="120265.9679">25523 14482 0,'0'17'0,"18"71"16,0-17-1,-1-18-15,-17 17 16,18-34-16,-18-19 16,0 1-16,-18-36 31,1-52-31,-1 34 16,18 1-16,18-35 15,-1 34-15,1 1 16,70 17-16,-52 18 0,16 0 15,54 36 1,-70-1-16,-1 0 0,-18 1 16,-17-1-16,0 0 0,-17 0 15,-54 36-15,18-53 16,-35 17-16,35-35 16,-17 0-1,52-18-15,0 18 16,18-17-16,18-1 0,17 0 15</inkml:trace>
  <inkml:trace contextRef="#ctx0" brushRef="#br0" timeOffset="120615.9183">26317 14464 0,'0'-18'16,"18"18"-16,17 0 16,0 0-16,18 0 15,-17-17-15,17 17 0,17 0 16,-52 17-16,17-17 16,-17 18-16,-36-18 15</inkml:trace>
  <inkml:trace contextRef="#ctx0" brushRef="#br0" timeOffset="120760.3993">26564 14587 0,'0'0'0,"0"53"0,18 106 16,-18-106-16,17 18 15,1-1-15,-18-17 0,18-18 16,-1 1-16,1 16 0</inkml:trace>
  <inkml:trace contextRef="#ctx0" brushRef="#br0" timeOffset="122545.9305">26617 14464 0,'0'18'109,"0"-1"-93,0 1-16,0-1 0,0 1 15,0 0-15,0 17 16,0-17-16,0-1 16</inkml:trace>
  <inkml:trace contextRef="#ctx0" brushRef="#br0" timeOffset="123546.4573">26458 14464 0,'-17'0'0,"-1"0"62,0 0-46,1 0-16,-1 0 15,1 18 1,-1-18 0,0 0-1,1-18 1,34 18 15,19 0-15,-19-18-16,18 18 15,1 0-15,-1 0 16,0 0-16,18 0 0,35 0 16,-35 0-16,0 0 15,35-17-15,-70 17 16,0-18-16,-1 18 15,-34 0 1,-19 0 0</inkml:trace>
  <inkml:trace contextRef="#ctx0" brushRef="#br0" timeOffset="123758.7274">26564 14499 0,'0'71'16,"0"-142"-16,0 159 0,18-52 15,-1 34 1,-17-52-16,0-1 15</inkml:trace>
  <inkml:trace contextRef="#ctx0" brushRef="#br0" timeOffset="134652.7958">19967 15593 0,'0'-18'16,"18"18"-16,-18 18 31,18-1-31,-18 19 16,17-1-16,18 71 16,-35-36-16,18-17 0,-18-17 15,18 52-15,-18-53 16,17 0-16,-17-17 0,18 0 15,0-18 1</inkml:trace>
  <inkml:trace contextRef="#ctx0" brushRef="#br0" timeOffset="134942.7907">20391 15857 0,'-18'71'0,"36"-142"0,-36 177 16,36-53-16,-1-35 15,54-1-15,-36-17 16,18 0-16,18 0 16,-36-17-16,18-19 15,-36 19-15,-17-36 16,0 18-16,-53-1 15,36 19-15,-36-1 16,18 18 0,-18 0-16,35 0 15,18 18-15</inkml:trace>
  <inkml:trace contextRef="#ctx0" brushRef="#br0" timeOffset="135086.2063">20937 16104 0,'-35'36'16,"0"-19"-16,17 1 15,1 0-15</inkml:trace>
  <inkml:trace contextRef="#ctx0" brushRef="#br0" timeOffset="135988.2209">21202 15963 0,'0'0'16,"-18"35"-16,18-17 0,0 0 0,18 17 15,17-35 1,36 18-16,-36-18 15,36 0 1,-54-18-16,1 18 0,17-35 16,-52 17-1,-1-17-15,-17 0 16,17 17-16,-17-17 16,17 17-16,0 18 0,1-18 15,52 1 1,-17 17-16,17 0 15,53 0-15,-53 0 16,36 0 0,-53 0-16,35 0 15,-36 0-15,-17 17 16,0 1-16,0 0 16,0-1-16,-17 36 15,17-35-15,0 35 16,17-36-16,18 19 15,-17-36-15,35 0 16,-35 0-16,17-18 16,-17-17-16,-1 35 0,-34-53 15,17 35 1,-18 1-16,-17-19 16,-1 19-16,19-1 0,-1 0 15,0 1-15,36 17 31,17 17-15,1-17-16,-19 18 0,19-18 16,-19 18-16,36-18 15,-35 0-15,-1 0 16,1 0-16,0 0 0,-1-18 16,19 18-1,-36-18-15,17 18 16,-17 18-1,0 0-15,0-1 16,0 1-16,18 17 0,-18-17 16,35 17-16,-35-17 15,35-1 1,-17 1-16,0-18 0,-1 18 16,36-18-16,-35 0 15,0-18-15,-1 18 0,1-18 16,-1 1-1,1-19-15,-18 19 0,0-36 16,0 35 0,-35-35-16,0 36 15,-18-1-15,35 18 16,-17 0-16,-1 18 0,19-18 16,-1 17-16,1 1 15,17 0-15</inkml:trace>
  <inkml:trace contextRef="#ctx0" brushRef="#br0" timeOffset="141154.5332">15734 13300 0,'0'-18'31,"18"18"-15,-1-18-16,1-17 15,-1 35-15,1-35 16,0 17-16,-1-17 16,1 35-16,0-18 15,-1-35 1,1 18-1,-18 18-15,-18-19 16,1 19 0,-19-1-1,1 18 1,-18 0-16,0 18 16,36-1-16,-1 19 15,0-1 1,18 0-16,0 18 15,0-18-15,0 1 0,18-19 0</inkml:trace>
  <inkml:trace contextRef="#ctx0" brushRef="#br0" timeOffset="167786.1605">20761 5415 0,'-18'0'31,"36"18"-15,0-18-1,-1 17-15,19-17 16,-1 0-16,71 18 16,-18-18-16,0 0 0,106 0 15,141 0 1,-158 18-1,-19-18 1,-105 0-16</inkml:trace>
  <inkml:trace contextRef="#ctx0" brushRef="#br0" timeOffset="169088.3687">19191 9366 0,'18'0'31,"52"0"-15,-34 0-16,87-17 16,-70 17-16,88 0 15,-88 0-15,53 0 16,-71 0-16</inkml:trace>
  <inkml:trace contextRef="#ctx0" brushRef="#br0" timeOffset="169598.4914">23089 9437 0,'71'0'16,"-36"17"-16,18-17 16,71 0-1,-54 0-15,18 0 0,71 0 16,-88 0-16,34 0 16</inkml:trace>
  <inkml:trace contextRef="#ctx0" brushRef="#br0" timeOffset="194230.6808">10460 17480 0,'0'-17'47,"18"17"-32,-1 17 1,18-17-1,1 0-15,-1 18 0,88-36 16,-52 18-16,123-35 16,-88 17-16,0 1 15,0-1-15,140 0 16,-122 18-16,17-17 16,282-19-1,-105 19-15,-159-1 16,158 18-1,-140-18-15,-19 18 0,177 0 16,-176 0-16,-18-17 0,142 17 16,-160 0-1,0-18-15,71 18 16,-105 0-16,-19-17 0,-17 17 16,0 0-16,-18-18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8/24/17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8/24/17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5.xm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customXml" Target="../ink/ink6.xml"/><Relationship Id="rId5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7.xml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8.xml"/><Relationship Id="rId3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9.xml"/><Relationship Id="rId3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10.xml"/><Relationship Id="rId3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11.xml"/><Relationship Id="rId3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customXml" Target="../ink/ink1.xml"/><Relationship Id="rId10" Type="http://schemas.openxmlformats.org/officeDocument/2006/relationships/image" Target="../media/image9.png"/><Relationship Id="rId11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8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12.xml"/><Relationship Id="rId3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4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14.xml"/><Relationship Id="rId3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15.xml"/><Relationship Id="rId3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5" Type="http://schemas.openxmlformats.org/officeDocument/2006/relationships/customXml" Target="../ink/ink17.xml"/><Relationship Id="rId6" Type="http://schemas.openxmlformats.org/officeDocument/2006/relationships/image" Target="../media/image40.png"/><Relationship Id="rId7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18.xml"/><Relationship Id="rId3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19.xml"/><Relationship Id="rId3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20.xml"/><Relationship Id="rId3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21.xml"/><Relationship Id="rId3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22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2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4.xml"/><Relationship Id="rId3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4114" y="1187098"/>
            <a:ext cx="5972033" cy="1827004"/>
          </a:xfrm>
        </p:spPr>
        <p:txBody>
          <a:bodyPr>
            <a:noAutofit/>
          </a:bodyPr>
          <a:lstStyle/>
          <a:p>
            <a:r>
              <a:rPr lang="en-US" dirty="0"/>
              <a:t>Introduction to </a:t>
            </a:r>
            <a:br>
              <a:rPr lang="en-US" dirty="0"/>
            </a:br>
            <a:r>
              <a:rPr lang="en-US" dirty="0"/>
              <a:t>ML strategy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22046" y="3824469"/>
            <a:ext cx="489448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Why ML</a:t>
            </a:r>
          </a:p>
          <a:p>
            <a:pPr algn="ctr"/>
            <a:r>
              <a:rPr lang="en-US" sz="6600" dirty="0"/>
              <a:t>Strategy?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=""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=""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Another cat classification 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742533"/>
              </p:ext>
            </p:extLst>
          </p:nvPr>
        </p:nvGraphicFramePr>
        <p:xfrm>
          <a:off x="764159" y="1277170"/>
          <a:ext cx="6789036" cy="16915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0193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874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19966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2287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Classifier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Accuracy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Running time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287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DD0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90%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80ms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287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DD0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92</a:t>
                      </a:r>
                      <a:r>
                        <a:rPr lang="en-US" sz="2000" baseline="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%</a:t>
                      </a:r>
                      <a:endParaRPr lang="en-US" sz="2000" dirty="0"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95ms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2287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DD0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95%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1,500ms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="" xmlns:a16="http://schemas.microsoft.com/office/drawing/2014/main" id="{1EE4EF30-5CC0-4CEF-AF97-015C5F0403E5}"/>
                  </a:ext>
                </a:extLst>
              </p14:cNvPr>
              <p14:cNvContentPartPr/>
              <p14:nvPr/>
            </p14:nvContentPartPr>
            <p14:xfrm>
              <a:off x="723960" y="844560"/>
              <a:ext cx="11112840" cy="5619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EE4EF30-5CC0-4CEF-AF97-015C5F0403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4600" y="835200"/>
                <a:ext cx="11131560" cy="563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4099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21640" y="3824469"/>
            <a:ext cx="669697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Train/dev/test</a:t>
            </a:r>
          </a:p>
          <a:p>
            <a:pPr algn="ctr"/>
            <a:r>
              <a:rPr lang="en-US" sz="6600" dirty="0"/>
              <a:t>distributions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=""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=""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5918292" y="1187098"/>
            <a:ext cx="5103674" cy="1827004"/>
          </a:xfrm>
        </p:spPr>
        <p:txBody>
          <a:bodyPr>
            <a:noAutofit/>
          </a:bodyPr>
          <a:lstStyle/>
          <a:p>
            <a:r>
              <a:rPr lang="en-US" dirty="0"/>
              <a:t>Setting up </a:t>
            </a:r>
            <a:br>
              <a:rPr lang="en-US" dirty="0"/>
            </a:br>
            <a:r>
              <a:rPr lang="en-US" dirty="0"/>
              <a:t>your goal</a:t>
            </a:r>
          </a:p>
        </p:txBody>
      </p:sp>
    </p:spTree>
    <p:extLst>
      <p:ext uri="{BB962C8B-B14F-4D97-AF65-F5344CB8AC3E}">
        <p14:creationId xmlns:p14="http://schemas.microsoft.com/office/powerpoint/2010/main" val="138205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Cat classification dev/test sets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950" y="1508443"/>
            <a:ext cx="2650021" cy="1766681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5949436" y="3624239"/>
            <a:ext cx="4608495" cy="2876896"/>
            <a:chOff x="5949436" y="3624239"/>
            <a:chExt cx="4608495" cy="2876896"/>
          </a:xfrm>
        </p:grpSpPr>
        <p:sp>
          <p:nvSpPr>
            <p:cNvPr id="5" name="TextBox 4"/>
            <p:cNvSpPr txBox="1"/>
            <p:nvPr/>
          </p:nvSpPr>
          <p:spPr>
            <a:xfrm>
              <a:off x="8200541" y="3624239"/>
              <a:ext cx="733888" cy="3991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Idea</a:t>
              </a:r>
              <a:endParaRPr lang="en-US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49436" y="5977830"/>
              <a:ext cx="1722751" cy="3991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Experiment</a:t>
              </a:r>
              <a:endParaRPr lang="en-US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749654" y="5977830"/>
              <a:ext cx="808277" cy="3991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Code</a:t>
              </a:r>
            </a:p>
          </p:txBody>
        </p:sp>
        <p:pic>
          <p:nvPicPr>
            <p:cNvPr id="8" name="Shape 167">
              <a:extLst>
                <a:ext uri="{FF2B5EF4-FFF2-40B4-BE49-F238E27FC236}">
                  <a16:creationId xmlns="" xmlns:a16="http://schemas.microsoft.com/office/drawing/2014/main" id="{9675B8D5-35D2-48A7-B7BE-49424F1E067F}"/>
                </a:ext>
              </a:extLst>
            </p:cNvPr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 rot="21035338">
              <a:off x="7457196" y="4100114"/>
              <a:ext cx="2386035" cy="2401021"/>
            </a:xfrm>
            <a:prstGeom prst="rect">
              <a:avLst/>
            </a:prstGeom>
          </p:spPr>
        </p:pic>
      </p:grpSp>
      <p:sp>
        <p:nvSpPr>
          <p:cNvPr id="9" name="Circular Arrow 10">
            <a:extLst>
              <a:ext uri="{FF2B5EF4-FFF2-40B4-BE49-F238E27FC236}">
                <a16:creationId xmlns="" xmlns:a16="http://schemas.microsoft.com/office/drawing/2014/main" id="{D829F44D-8E0F-4232-9206-48605EE02EC4}"/>
              </a:ext>
            </a:extLst>
          </p:cNvPr>
          <p:cNvSpPr>
            <a:spLocks/>
          </p:cNvSpPr>
          <p:nvPr/>
        </p:nvSpPr>
        <p:spPr bwMode="auto">
          <a:xfrm rot="1728690">
            <a:off x="7490694" y="4023382"/>
            <a:ext cx="2314745" cy="228645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128063"/>
              <a:gd name="adj5" fmla="val 12500"/>
            </a:avLst>
          </a:prstGeom>
          <a:solidFill>
            <a:srgbClr val="B8DAF1">
              <a:alpha val="4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385" tIns="45698" rIns="91385" bIns="45698"/>
          <a:lstStyle/>
          <a:p>
            <a:endParaRPr lang="en-US" sz="3600">
              <a:solidFill>
                <a:schemeClr val="accent1"/>
              </a:solidFill>
            </a:endParaRPr>
          </a:p>
        </p:txBody>
      </p:sp>
      <p:sp>
        <p:nvSpPr>
          <p:cNvPr id="10" name="Circular Arrow 11">
            <a:extLst>
              <a:ext uri="{FF2B5EF4-FFF2-40B4-BE49-F238E27FC236}">
                <a16:creationId xmlns="" xmlns:a16="http://schemas.microsoft.com/office/drawing/2014/main" id="{4C3E769F-1AD7-4930-A110-DBEC602604B3}"/>
              </a:ext>
            </a:extLst>
          </p:cNvPr>
          <p:cNvSpPr>
            <a:spLocks/>
          </p:cNvSpPr>
          <p:nvPr/>
        </p:nvSpPr>
        <p:spPr bwMode="auto">
          <a:xfrm rot="8370669">
            <a:off x="7475835" y="4040632"/>
            <a:ext cx="2314745" cy="228645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128063"/>
              <a:gd name="adj5" fmla="val 12500"/>
            </a:avLst>
          </a:prstGeom>
          <a:solidFill>
            <a:srgbClr val="B8DAF1">
              <a:alpha val="4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385" tIns="45698" rIns="91385" bIns="45698"/>
          <a:lstStyle/>
          <a:p>
            <a:endParaRPr lang="en-US" sz="3600">
              <a:solidFill>
                <a:schemeClr val="accent1"/>
              </a:solidFill>
            </a:endParaRPr>
          </a:p>
        </p:txBody>
      </p:sp>
      <p:sp>
        <p:nvSpPr>
          <p:cNvPr id="11" name="Circular Arrow 13">
            <a:extLst>
              <a:ext uri="{FF2B5EF4-FFF2-40B4-BE49-F238E27FC236}">
                <a16:creationId xmlns="" xmlns:a16="http://schemas.microsoft.com/office/drawing/2014/main" id="{56FBD134-B58D-481A-A0F8-4F080CF8F399}"/>
              </a:ext>
            </a:extLst>
          </p:cNvPr>
          <p:cNvSpPr>
            <a:spLocks/>
          </p:cNvSpPr>
          <p:nvPr/>
        </p:nvSpPr>
        <p:spPr bwMode="auto">
          <a:xfrm rot="15624824">
            <a:off x="7589024" y="3985802"/>
            <a:ext cx="2206984" cy="239809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128063"/>
              <a:gd name="adj5" fmla="val 12500"/>
            </a:avLst>
          </a:prstGeom>
          <a:solidFill>
            <a:srgbClr val="B8DAF1">
              <a:alpha val="4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385" tIns="45698" rIns="91385" bIns="45698"/>
          <a:lstStyle/>
          <a:p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0E669E58-8278-464B-8DB1-64EBC0B575D4}"/>
              </a:ext>
            </a:extLst>
          </p:cNvPr>
          <p:cNvSpPr/>
          <p:nvPr/>
        </p:nvSpPr>
        <p:spPr>
          <a:xfrm>
            <a:off x="506669" y="1218511"/>
            <a:ext cx="15953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Regions: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BCC85686-7451-43F3-AC45-CCEB55D90014}"/>
              </a:ext>
            </a:extLst>
          </p:cNvPr>
          <p:cNvSpPr/>
          <p:nvPr/>
        </p:nvSpPr>
        <p:spPr>
          <a:xfrm>
            <a:off x="506669" y="1740243"/>
            <a:ext cx="2946640" cy="353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entury Schoolbook" charset="0"/>
              </a:rPr>
              <a:t>UK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entury Schoolbook" charset="0"/>
              </a:rPr>
              <a:t>Other Europe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entury Schoolbook" charset="0"/>
              </a:rPr>
              <a:t>South America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entury Schoolbook" charset="0"/>
              </a:rPr>
              <a:t>India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entury Schoolbook" charset="0"/>
              </a:rPr>
              <a:t>China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entury Schoolbook" charset="0"/>
              </a:rPr>
              <a:t>Other Asia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entury Schoolbook" charset="0"/>
              </a:rPr>
              <a:t>Australia</a:t>
            </a:r>
            <a:endParaRPr lang="en-US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="" xmlns:a16="http://schemas.microsoft.com/office/drawing/2014/main" id="{A8EE758E-668B-40BD-8B3D-DD93BB0722C0}"/>
                  </a:ext>
                </a:extLst>
              </p14:cNvPr>
              <p14:cNvContentPartPr/>
              <p14:nvPr/>
            </p14:nvContentPartPr>
            <p14:xfrm>
              <a:off x="152280" y="755640"/>
              <a:ext cx="11328840" cy="51883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8EE758E-668B-40BD-8B3D-DD93BB0722C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2920" y="746280"/>
                <a:ext cx="11347560" cy="520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1761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True story (details changed)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62148" y="1962053"/>
            <a:ext cx="97579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Optimizing on dev set on loan approvals for medium income zip codes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2148" y="4444943"/>
            <a:ext cx="61686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Tested on low income zip codes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="" xmlns:a16="http://schemas.microsoft.com/office/drawing/2014/main" id="{580DF1FA-71E6-406C-A5B4-1124FBFAE08F}"/>
                  </a:ext>
                </a:extLst>
              </p14:cNvPr>
              <p14:cNvContentPartPr/>
              <p14:nvPr/>
            </p14:nvContentPartPr>
            <p14:xfrm>
              <a:off x="603360" y="2013120"/>
              <a:ext cx="10941480" cy="3962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80DF1FA-71E6-406C-A5B4-1124FBFAE0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4000" y="2003760"/>
                <a:ext cx="10960200" cy="398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8838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Guideline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25675" y="1508443"/>
            <a:ext cx="1082860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latin typeface="Century Schoolbook" charset="0"/>
                <a:ea typeface="Century Schoolbook" charset="0"/>
                <a:cs typeface="Century Schoolbook" charset="0"/>
              </a:rPr>
              <a:t>Choose a dev set and test set to reflect data you 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latin typeface="Century Schoolbook" charset="0"/>
                <a:ea typeface="Century Schoolbook" charset="0"/>
                <a:cs typeface="Century Schoolbook" charset="0"/>
              </a:rPr>
              <a:t>expect to get in the future and consider important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latin typeface="Century Schoolbook" charset="0"/>
                <a:ea typeface="Century Schoolbook" charset="0"/>
                <a:cs typeface="Century Schoolbook" charset="0"/>
              </a:rPr>
              <a:t>to do well on.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="" xmlns:a16="http://schemas.microsoft.com/office/drawing/2014/main" id="{2A63FA10-7F04-4289-9426-C2251B0DB6C0}"/>
                  </a:ext>
                </a:extLst>
              </p14:cNvPr>
              <p14:cNvContentPartPr/>
              <p14:nvPr/>
            </p14:nvContentPartPr>
            <p14:xfrm>
              <a:off x="965160" y="615960"/>
              <a:ext cx="10388880" cy="5239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A63FA10-7F04-4289-9426-C2251B0DB6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5800" y="606600"/>
                <a:ext cx="10407600" cy="525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0488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21640" y="3824469"/>
            <a:ext cx="669697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Size of dev</a:t>
            </a:r>
          </a:p>
          <a:p>
            <a:pPr algn="ctr"/>
            <a:r>
              <a:rPr lang="en-US" sz="6600" dirty="0"/>
              <a:t>and test sets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=""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=""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5918292" y="1187097"/>
            <a:ext cx="5103674" cy="1827004"/>
          </a:xfrm>
        </p:spPr>
        <p:txBody>
          <a:bodyPr>
            <a:noAutofit/>
          </a:bodyPr>
          <a:lstStyle/>
          <a:p>
            <a:r>
              <a:rPr lang="en-US" dirty="0"/>
              <a:t>Setting up </a:t>
            </a:r>
            <a:br>
              <a:rPr lang="en-US" dirty="0"/>
            </a:br>
            <a:r>
              <a:rPr lang="en-US" dirty="0"/>
              <a:t>your goal</a:t>
            </a:r>
          </a:p>
        </p:txBody>
      </p:sp>
    </p:spTree>
    <p:extLst>
      <p:ext uri="{BB962C8B-B14F-4D97-AF65-F5344CB8AC3E}">
        <p14:creationId xmlns:p14="http://schemas.microsoft.com/office/powerpoint/2010/main" val="900431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Old way of splitting data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="" xmlns:a16="http://schemas.microsoft.com/office/drawing/2014/main" id="{F372AE55-0144-4193-AB68-C4AE4791D960}"/>
                  </a:ext>
                </a:extLst>
              </p14:cNvPr>
              <p14:cNvContentPartPr/>
              <p14:nvPr/>
            </p14:nvContentPartPr>
            <p14:xfrm>
              <a:off x="2577960" y="1308240"/>
              <a:ext cx="9061920" cy="4991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372AE55-0144-4193-AB68-C4AE4791D96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68600" y="1298880"/>
                <a:ext cx="9080640" cy="501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2221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Size of dev set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2926" y="1060574"/>
            <a:ext cx="1096486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Set your dev set to be big enough to detect differences in </a:t>
            </a:r>
          </a:p>
          <a:p>
            <a:pPr>
              <a:lnSpc>
                <a:spcPct val="150000"/>
              </a:lnSpc>
            </a:pPr>
            <a:r>
              <a:rPr lang="en-US" sz="3200">
                <a:latin typeface="Century Schoolbook" charset="0"/>
                <a:ea typeface="Century Schoolbook" charset="0"/>
                <a:cs typeface="Century Schoolbook" charset="0"/>
              </a:rPr>
              <a:t>algorithm/models you’re trying out.</a:t>
            </a:r>
            <a:endParaRPr lang="en-US" sz="32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="" xmlns:a16="http://schemas.microsoft.com/office/drawing/2014/main" id="{5EA42EBC-5068-4533-A895-E79A495F5853}"/>
                  </a:ext>
                </a:extLst>
              </p14:cNvPr>
              <p14:cNvContentPartPr/>
              <p14:nvPr/>
            </p14:nvContentPartPr>
            <p14:xfrm>
              <a:off x="1066680" y="349200"/>
              <a:ext cx="10338120" cy="5848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EA42EBC-5068-4533-A895-E79A495F58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7320" y="339840"/>
                <a:ext cx="10356840" cy="586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0366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Size of test set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56996" y="24819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2926" y="1060574"/>
            <a:ext cx="1104180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Set your test set to be big enough to give high confidence 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in the overall performance of your system.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="" xmlns:a16="http://schemas.microsoft.com/office/drawing/2014/main" id="{D8598D73-C976-4910-A74E-4B7D1D7535F9}"/>
                  </a:ext>
                </a:extLst>
              </p14:cNvPr>
              <p14:cNvContentPartPr/>
              <p14:nvPr/>
            </p14:nvContentPartPr>
            <p14:xfrm>
              <a:off x="393840" y="1441440"/>
              <a:ext cx="10179360" cy="4509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8598D73-C976-4910-A74E-4B7D1D7535F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4480" y="1432080"/>
                <a:ext cx="10198080" cy="452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73958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27513" y="3542244"/>
            <a:ext cx="669697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When to change </a:t>
            </a:r>
          </a:p>
          <a:p>
            <a:pPr algn="ctr"/>
            <a:r>
              <a:rPr lang="en-US" sz="6600" dirty="0"/>
              <a:t>dev/test sets and </a:t>
            </a:r>
          </a:p>
          <a:p>
            <a:pPr algn="ctr"/>
            <a:r>
              <a:rPr lang="en-US" sz="6600" dirty="0"/>
              <a:t>metrics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=""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=""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5918297" y="1190854"/>
            <a:ext cx="5103674" cy="1827004"/>
          </a:xfrm>
        </p:spPr>
        <p:txBody>
          <a:bodyPr>
            <a:noAutofit/>
          </a:bodyPr>
          <a:lstStyle/>
          <a:p>
            <a:r>
              <a:rPr lang="en-US" dirty="0"/>
              <a:t>Setting up </a:t>
            </a:r>
            <a:br>
              <a:rPr lang="en-US" dirty="0"/>
            </a:br>
            <a:r>
              <a:rPr lang="en-US" dirty="0"/>
              <a:t>your goal</a:t>
            </a:r>
          </a:p>
        </p:txBody>
      </p:sp>
    </p:spTree>
    <p:extLst>
      <p:ext uri="{BB962C8B-B14F-4D97-AF65-F5344CB8AC3E}">
        <p14:creationId xmlns:p14="http://schemas.microsoft.com/office/powerpoint/2010/main" val="1542912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Motivating example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2880" y="2717411"/>
            <a:ext cx="1324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Ideas: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82880" y="3394953"/>
            <a:ext cx="3153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Collect more data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82880" y="3979580"/>
            <a:ext cx="5428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Collect more diverse training set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82880" y="4564207"/>
            <a:ext cx="7225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Train algorithm longer with gradient descent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2880" y="5148834"/>
            <a:ext cx="6005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Try Adam instead of gradient descent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82880" y="5733461"/>
            <a:ext cx="3384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Try bigger network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82880" y="6318089"/>
            <a:ext cx="3567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Try </a:t>
            </a:r>
            <a:r>
              <a:rPr lang="en-US" sz="2400">
                <a:latin typeface="Century Schoolbook" charset="0"/>
                <a:ea typeface="Century Schoolbook" charset="0"/>
                <a:cs typeface="Century Schoolbook" charset="0"/>
              </a:rPr>
              <a:t>smaller network</a:t>
            </a:r>
            <a:endParaRPr lang="en-US" sz="24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471171" y="3394748"/>
            <a:ext cx="2427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Try dropout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7445318" y="3979416"/>
                <a:ext cx="37176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charset="0"/>
                  <a:buChar char="•"/>
                </a:pPr>
                <a:r>
                  <a:rPr lang="en-US" sz="2400" dirty="0">
                    <a:latin typeface="Century Schoolbook" charset="0"/>
                    <a:ea typeface="Century Schoolbook" charset="0"/>
                    <a:cs typeface="Century Schoolbook" charset="0"/>
                  </a:rPr>
                  <a:t>Add </a:t>
                </a:r>
                <a14:m>
                  <m:oMath xmlns=""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𝐿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latin typeface="Century Schoolbook" charset="0"/>
                    <a:ea typeface="Century Schoolbook" charset="0"/>
                    <a:cs typeface="Century Schoolbook" charset="0"/>
                  </a:rPr>
                  <a:t> regularization</a:t>
                </a: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5318" y="3979416"/>
                <a:ext cx="3717621" cy="461665"/>
              </a:xfrm>
              <a:prstGeom prst="rect">
                <a:avLst/>
              </a:prstGeom>
              <a:blipFill rotWithShape="0">
                <a:blip r:embed="rId8"/>
                <a:stretch>
                  <a:fillRect l="-2131" t="-10526" r="-1967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7471172" y="4564084"/>
            <a:ext cx="3703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Network architecture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207752" y="5148752"/>
            <a:ext cx="3515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Activation functions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207752" y="5733420"/>
            <a:ext cx="2699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# hidden units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207752" y="6318088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mr-IN" sz="2400" dirty="0">
                <a:latin typeface="Century Schoolbook" charset="0"/>
                <a:ea typeface="Century Schoolbook" charset="0"/>
                <a:cs typeface="Century Schoolbook" charset="0"/>
              </a:rPr>
              <a:t>…</a:t>
            </a:r>
            <a:endParaRPr lang="en-US" sz="24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" name="Ink 1">
                <a:extLst>
                  <a:ext uri="{FF2B5EF4-FFF2-40B4-BE49-F238E27FC236}">
                    <a16:creationId xmlns="" xmlns:a16="http://schemas.microsoft.com/office/drawing/2014/main" id="{F501A3CB-3ED1-4161-B489-CD488FE25B39}"/>
                  </a:ext>
                </a:extLst>
              </p14:cNvPr>
              <p14:cNvContentPartPr/>
              <p14:nvPr/>
            </p14:nvContentPartPr>
            <p14:xfrm>
              <a:off x="939960" y="2241720"/>
              <a:ext cx="10147680" cy="1435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501A3CB-3ED1-4161-B489-CD488FE25B3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30600" y="2232360"/>
                <a:ext cx="10166400" cy="145404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5" descr="Screen Shot 2017-08-24 at 9.31.40 AM.jp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0576"/>
            <a:ext cx="12192000" cy="144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39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49" grpId="0"/>
      <p:bldP spid="5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Cat dataset examples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89045" y="1508443"/>
            <a:ext cx="52068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Metric: classification error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89044" y="2249231"/>
            <a:ext cx="44053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Algorithm A: 3% error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89043" y="2994242"/>
            <a:ext cx="44053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Algorithm B: 5% error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="" xmlns:a16="http://schemas.microsoft.com/office/drawing/2014/main" id="{69D637AD-36A3-4755-B3D7-81A5DACE985D}"/>
                  </a:ext>
                </a:extLst>
              </p14:cNvPr>
              <p14:cNvContentPartPr/>
              <p14:nvPr/>
            </p14:nvContentPartPr>
            <p14:xfrm>
              <a:off x="527040" y="31680"/>
              <a:ext cx="10236600" cy="62931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9D637AD-36A3-4755-B3D7-81A5DACE985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7680" y="22320"/>
                <a:ext cx="10255320" cy="631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7417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1885" y="1508443"/>
            <a:ext cx="10674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So far we’ve only discussed how to define a metric to evaluate classifiers.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1885" y="2834006"/>
            <a:ext cx="109969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2. Worry separately about how to do well on this metric.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343" y="3754683"/>
            <a:ext cx="2650021" cy="1766681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82880" y="182880"/>
            <a:ext cx="12114196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Orthogonalization for cat pictures: anti-porn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="" xmlns:a16="http://schemas.microsoft.com/office/drawing/2014/main" id="{FB456769-A7FA-4BE6-8FA1-52BE1CE22255}"/>
                  </a:ext>
                </a:extLst>
              </p14:cNvPr>
              <p14:cNvContentPartPr/>
              <p14:nvPr/>
            </p14:nvContentPartPr>
            <p14:xfrm>
              <a:off x="38160" y="838080"/>
              <a:ext cx="11690640" cy="4159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B456769-A7FA-4BE6-8FA1-52BE1CE2225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800" y="828720"/>
                <a:ext cx="11709360" cy="417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5807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08-24 at 3.36.43 P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7435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08-24 at 3.50.14 P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2291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08-24 at 3.52.51 P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8621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=""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=""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2366" y="1214866"/>
            <a:ext cx="6995528" cy="1827004"/>
          </a:xfrm>
        </p:spPr>
        <p:txBody>
          <a:bodyPr>
            <a:noAutofit/>
          </a:bodyPr>
          <a:lstStyle/>
          <a:p>
            <a:r>
              <a:rPr lang="en-US"/>
              <a:t>Comparing to human-level performance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94502" y="3796701"/>
            <a:ext cx="775125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Why human-level </a:t>
            </a:r>
          </a:p>
          <a:p>
            <a:pPr algn="ctr"/>
            <a:r>
              <a:rPr lang="en-US" sz="6600" dirty="0"/>
              <a:t>performance?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3141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Comparing to human-level performance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952878" y="1861457"/>
            <a:ext cx="8594565" cy="3875046"/>
            <a:chOff x="1382731" y="1718930"/>
            <a:chExt cx="7973920" cy="3101388"/>
          </a:xfrm>
        </p:grpSpPr>
        <p:grpSp>
          <p:nvGrpSpPr>
            <p:cNvPr id="14" name="Group 13"/>
            <p:cNvGrpSpPr/>
            <p:nvPr/>
          </p:nvGrpSpPr>
          <p:grpSpPr>
            <a:xfrm>
              <a:off x="1625447" y="1718930"/>
              <a:ext cx="7731204" cy="2874335"/>
              <a:chOff x="1753038" y="1867786"/>
              <a:chExt cx="7263371" cy="2682949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 flipV="1">
                <a:off x="1753038" y="4274288"/>
                <a:ext cx="726337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 flipH="1" flipV="1">
                <a:off x="2020186" y="1867786"/>
                <a:ext cx="0" cy="26829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5022811" y="4297098"/>
              <a:ext cx="9364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>
                  <a:latin typeface="Century Schoolbook" charset="0"/>
                  <a:ea typeface="Century Schoolbook" charset="0"/>
                  <a:cs typeface="Century Schoolbook" charset="0"/>
                </a:rPr>
                <a:t>time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 rot="16200000">
              <a:off x="972293" y="2787207"/>
              <a:ext cx="1306312" cy="485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accuracy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="" xmlns:a16="http://schemas.microsoft.com/office/drawing/2014/main" id="{06D740C7-5C89-4750-BE5E-9C0BD3249BEE}"/>
                  </a:ext>
                </a:extLst>
              </p14:cNvPr>
              <p14:cNvContentPartPr/>
              <p14:nvPr/>
            </p14:nvContentPartPr>
            <p14:xfrm>
              <a:off x="2400480" y="730080"/>
              <a:ext cx="9703080" cy="4908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6D740C7-5C89-4750-BE5E-9C0BD3249B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91120" y="720720"/>
                <a:ext cx="9721800" cy="492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1933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Why compare to human-level performance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2079" y="1157628"/>
            <a:ext cx="10179464" cy="1102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Humans are quite good at a lot of tasks. So long as ML is worse than humans, you can: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63385" y="2483538"/>
            <a:ext cx="59041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Get labeled data from humans.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63385" y="3341329"/>
            <a:ext cx="77830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Gain insight from manual error analysis: Why did a person get this right?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63385" y="4691564"/>
            <a:ext cx="59779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Better analysis of bias/variance.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="" xmlns:a16="http://schemas.microsoft.com/office/drawing/2014/main" id="{8C20EE89-14E6-42B6-8BE9-EF6AB33D56C7}"/>
                  </a:ext>
                </a:extLst>
              </p14:cNvPr>
              <p14:cNvContentPartPr/>
              <p14:nvPr/>
            </p14:nvContentPartPr>
            <p14:xfrm>
              <a:off x="419040" y="2508120"/>
              <a:ext cx="7995240" cy="2642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C20EE89-14E6-42B6-8BE9-EF6AB33D56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9680" y="2498760"/>
                <a:ext cx="8013960" cy="266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4368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=""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=""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2366" y="1214866"/>
            <a:ext cx="6995528" cy="1827004"/>
          </a:xfrm>
        </p:spPr>
        <p:txBody>
          <a:bodyPr>
            <a:noAutofit/>
          </a:bodyPr>
          <a:lstStyle/>
          <a:p>
            <a:r>
              <a:rPr lang="en-US"/>
              <a:t>Comparing to human-level performance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94502" y="3796701"/>
            <a:ext cx="77512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/>
              <a:t>Avoidable bias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2729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08-24 at 4.08.25 P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904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4114" y="1187098"/>
            <a:ext cx="5972033" cy="1827004"/>
          </a:xfrm>
        </p:spPr>
        <p:txBody>
          <a:bodyPr>
            <a:noAutofit/>
          </a:bodyPr>
          <a:lstStyle/>
          <a:p>
            <a:r>
              <a:rPr lang="en-US" dirty="0"/>
              <a:t>Introduction to </a:t>
            </a:r>
            <a:br>
              <a:rPr lang="en-US" dirty="0"/>
            </a:br>
            <a:r>
              <a:rPr lang="en-US" dirty="0"/>
              <a:t>ML strategy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27310" y="3824469"/>
            <a:ext cx="64856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/>
              <a:t>Orthogonalization</a:t>
            </a:r>
            <a:endParaRPr lang="en-US" sz="6600" dirty="0"/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=""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=""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776273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=""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=""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375266" y="3561293"/>
            <a:ext cx="58305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Understanding human-level performance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792752" y="1450274"/>
            <a:ext cx="6995528" cy="1827004"/>
          </a:xfrm>
        </p:spPr>
        <p:txBody>
          <a:bodyPr>
            <a:noAutofit/>
          </a:bodyPr>
          <a:lstStyle/>
          <a:p>
            <a:r>
              <a:rPr lang="en-US" dirty="0"/>
              <a:t>Comparing to human-level performance</a:t>
            </a:r>
          </a:p>
        </p:txBody>
      </p:sp>
    </p:spTree>
    <p:extLst>
      <p:ext uri="{BB962C8B-B14F-4D97-AF65-F5344CB8AC3E}">
        <p14:creationId xmlns:p14="http://schemas.microsoft.com/office/powerpoint/2010/main" val="3732274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Human-level error as a proxy for Bayes error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5947" y="1150597"/>
            <a:ext cx="73516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Medical image classification example: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95947" y="1952940"/>
            <a:ext cx="8221161" cy="1046440"/>
            <a:chOff x="635431" y="2423966"/>
            <a:chExt cx="8221161" cy="1046440"/>
          </a:xfrm>
        </p:grpSpPr>
        <p:sp>
          <p:nvSpPr>
            <p:cNvPr id="10" name="TextBox 9"/>
            <p:cNvSpPr txBox="1"/>
            <p:nvPr/>
          </p:nvSpPr>
          <p:spPr>
            <a:xfrm>
              <a:off x="635431" y="2423966"/>
              <a:ext cx="16690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Suppose: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43985" y="2947186"/>
              <a:ext cx="74126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(a) Typical human </a:t>
              </a:r>
              <a:r>
                <a:rPr lang="mr-IN" sz="2800" dirty="0">
                  <a:latin typeface="Century Schoolbook" charset="0"/>
                  <a:ea typeface="Century Schoolbook" charset="0"/>
                  <a:cs typeface="Century Schoolbook" charset="0"/>
                </a:rPr>
                <a:t>………………</a:t>
              </a:r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. 3 % error 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304501" y="3249429"/>
            <a:ext cx="7356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(b) Typical doctor </a:t>
            </a:r>
            <a:r>
              <a:rPr lang="mr-IN" sz="2800" dirty="0">
                <a:latin typeface="Century Schoolbook" charset="0"/>
                <a:ea typeface="Century Schoolbook" charset="0"/>
                <a:cs typeface="Century Schoolbook" charset="0"/>
              </a:rPr>
              <a:t>………………</a:t>
            </a:r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... 1 % error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04501" y="4022698"/>
            <a:ext cx="77267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(c) Experienced doctor </a:t>
            </a:r>
            <a:r>
              <a:rPr lang="mr-IN" sz="2800" dirty="0">
                <a:latin typeface="Century Schoolbook" charset="0"/>
                <a:ea typeface="Century Schoolbook" charset="0"/>
                <a:cs typeface="Century Schoolbook" charset="0"/>
              </a:rPr>
              <a:t>…………</a:t>
            </a:r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... 0.7 % error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304501" y="4795968"/>
            <a:ext cx="7762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(d) Team of experienced doctors .. 0.5 % error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95947" y="5763685"/>
            <a:ext cx="50048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What is “human-level” error?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="" xmlns:a16="http://schemas.microsoft.com/office/drawing/2014/main" id="{C1B781FE-94B9-419F-AAF9-2D5A38D470E9}"/>
                  </a:ext>
                </a:extLst>
              </p14:cNvPr>
              <p14:cNvContentPartPr/>
              <p14:nvPr/>
            </p14:nvContentPartPr>
            <p14:xfrm>
              <a:off x="336600" y="787320"/>
              <a:ext cx="11576520" cy="892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1B781FE-94B9-419F-AAF9-2D5A38D470E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7240" y="777960"/>
                <a:ext cx="1159524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="" xmlns:a16="http://schemas.microsoft.com/office/drawing/2014/main" id="{BA11BAE3-D5C0-4331-8052-DB7FF9883EC7}"/>
                  </a:ext>
                </a:extLst>
              </p14:cNvPr>
              <p14:cNvContentPartPr/>
              <p14:nvPr/>
            </p14:nvContentPartPr>
            <p14:xfrm>
              <a:off x="812880" y="895320"/>
              <a:ext cx="11055600" cy="51058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A11BAE3-D5C0-4331-8052-DB7FF9883EC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3520" y="885960"/>
                <a:ext cx="11074320" cy="51246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 descr="Screen Shot 2017-08-24 at 4.15.38 PM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3695" y="1150597"/>
            <a:ext cx="1981200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76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8" grpId="0"/>
      <p:bldP spid="1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7-08-24 at 4.22.40 P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3374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Summary of bias/variance with human-level performance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11510" y="2084880"/>
            <a:ext cx="4161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entury Schoolbook" charset="0"/>
                <a:ea typeface="Century Schoolbook" charset="0"/>
                <a:cs typeface="Century Schoolbook" charset="0"/>
              </a:rPr>
              <a:t>Human-level error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11510" y="4887516"/>
            <a:ext cx="2228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entury Schoolbook" charset="0"/>
                <a:ea typeface="Century Schoolbook" charset="0"/>
                <a:cs typeface="Century Schoolbook" charset="0"/>
              </a:rPr>
              <a:t>Dev error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11510" y="3486198"/>
            <a:ext cx="3264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entury Schoolbook" charset="0"/>
                <a:ea typeface="Century Schoolbook" charset="0"/>
                <a:cs typeface="Century Schoolbook" charset="0"/>
              </a:rPr>
              <a:t>Training error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="" xmlns:a16="http://schemas.microsoft.com/office/drawing/2014/main" id="{92485A55-C9B6-4668-8696-C2FC712C5985}"/>
                  </a:ext>
                </a:extLst>
              </p14:cNvPr>
              <p14:cNvContentPartPr/>
              <p14:nvPr/>
            </p14:nvContentPartPr>
            <p14:xfrm>
              <a:off x="0" y="1644480"/>
              <a:ext cx="8166600" cy="36518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2485A55-C9B6-4668-8696-C2FC712C59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635120"/>
                <a:ext cx="8185320" cy="367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7139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xmlns="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289337" y="3824469"/>
            <a:ext cx="800235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Surpassing human- level performance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itle 1"/>
          <p:cNvSpPr txBox="1">
            <a:spLocks/>
          </p:cNvSpPr>
          <p:nvPr/>
        </p:nvSpPr>
        <p:spPr>
          <a:xfrm>
            <a:off x="4792752" y="1187097"/>
            <a:ext cx="6995528" cy="18270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Comparing to human-level performance</a:t>
            </a:r>
          </a:p>
        </p:txBody>
      </p:sp>
    </p:spTree>
    <p:extLst>
      <p:ext uri="{BB962C8B-B14F-4D97-AF65-F5344CB8AC3E}">
        <p14:creationId xmlns:p14="http://schemas.microsoft.com/office/powerpoint/2010/main" val="1344954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Surpassing human-level performance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03336" y="1508443"/>
            <a:ext cx="33602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Team of humans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03336" y="2541557"/>
            <a:ext cx="24160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One human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03336" y="3574671"/>
            <a:ext cx="29225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latin typeface="Century Schoolbook" charset="0"/>
                <a:ea typeface="Century Schoolbook" charset="0"/>
                <a:cs typeface="Century Schoolbook" charset="0"/>
              </a:rPr>
              <a:t>Training error</a:t>
            </a:r>
            <a:endParaRPr lang="en-US" sz="32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03336" y="4607784"/>
            <a:ext cx="20024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Dev error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xmlns="" id="{2E1AA092-A6A9-4247-A5E5-8600C698C600}"/>
                  </a:ext>
                </a:extLst>
              </p14:cNvPr>
              <p14:cNvContentPartPr/>
              <p14:nvPr/>
            </p14:nvContentPartPr>
            <p14:xfrm>
              <a:off x="2660760" y="1073160"/>
              <a:ext cx="8763120" cy="5092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E1AA092-A6A9-4247-A5E5-8600C698C6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51400" y="1063800"/>
                <a:ext cx="8781840" cy="511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01903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Problems where ML significantly surpasses human-level performance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4052" y="2193395"/>
            <a:ext cx="3754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Online advertising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4052" y="2913103"/>
            <a:ext cx="49872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Product recommendations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4051" y="3632811"/>
            <a:ext cx="6234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Logistics (predicting transit time)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4051" y="4352519"/>
            <a:ext cx="32095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Loan approvals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69A0C277-28D5-4D48-A9D5-5DF06FDB3A46}"/>
                  </a:ext>
                </a:extLst>
              </p14:cNvPr>
              <p14:cNvContentPartPr/>
              <p14:nvPr/>
            </p14:nvContentPartPr>
            <p14:xfrm>
              <a:off x="444600" y="1847880"/>
              <a:ext cx="11258640" cy="46994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9A0C277-28D5-4D48-A9D5-5DF06FDB3A4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5240" y="1838520"/>
                <a:ext cx="11277360" cy="471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2188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  <p:bldP spid="6" grpId="0"/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xmlns="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289337" y="3824469"/>
            <a:ext cx="800235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Improving your model</a:t>
            </a:r>
          </a:p>
          <a:p>
            <a:pPr algn="ctr"/>
            <a:r>
              <a:rPr lang="en-US" sz="6600" dirty="0"/>
              <a:t>performance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itle 1"/>
          <p:cNvSpPr txBox="1">
            <a:spLocks/>
          </p:cNvSpPr>
          <p:nvPr/>
        </p:nvSpPr>
        <p:spPr>
          <a:xfrm>
            <a:off x="4792752" y="1187098"/>
            <a:ext cx="6995528" cy="18270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Comparing to human-level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8183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The two fundamental assumptions of supervised learning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4052" y="2193395"/>
            <a:ext cx="81676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1.  You can fit the training set pretty well.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4052" y="3834353"/>
            <a:ext cx="996298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2.  The training set performance generalizes pretty </a:t>
            </a:r>
          </a:p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     well to the dev/test set.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33D517C6-EBC3-44DB-804B-2E9687021316}"/>
                  </a:ext>
                </a:extLst>
              </p14:cNvPr>
              <p14:cNvContentPartPr/>
              <p14:nvPr/>
            </p14:nvContentPartPr>
            <p14:xfrm>
              <a:off x="7080120" y="2368440"/>
              <a:ext cx="4102560" cy="29088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3D517C6-EBC3-44DB-804B-2E968702131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70760" y="2359080"/>
                <a:ext cx="4121280" cy="292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9498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Reducing (avoidable) bias and variance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" y="1769266"/>
            <a:ext cx="2342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Human-level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2880" y="4979209"/>
            <a:ext cx="17700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Dev error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05483" y="1705146"/>
            <a:ext cx="3350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Train bigger model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05483" y="2314401"/>
            <a:ext cx="75552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Train longer/better optimization algorithms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205483" y="3354543"/>
            <a:ext cx="70455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NN architecture/hyperparameters search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05483" y="4493851"/>
            <a:ext cx="1887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More data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05483" y="5081430"/>
            <a:ext cx="274786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Regularization</a:t>
            </a:r>
            <a:b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</a:br>
            <a:endParaRPr lang="en-US" sz="28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05483" y="6099895"/>
            <a:ext cx="71449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NN architecture/</a:t>
            </a:r>
            <a:r>
              <a:rPr lang="en-US" sz="2800" dirty="0" err="1">
                <a:latin typeface="Century Schoolbook" charset="0"/>
                <a:ea typeface="Century Schoolbook" charset="0"/>
                <a:cs typeface="Century Schoolbook" charset="0"/>
              </a:rPr>
              <a:t>hyperparameters</a:t>
            </a:r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 search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2880" y="3461526"/>
            <a:ext cx="2576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Training error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xmlns="" id="{103DD82B-54FE-4187-AE64-877D269FF293}"/>
                  </a:ext>
                </a:extLst>
              </p14:cNvPr>
              <p14:cNvContentPartPr/>
              <p14:nvPr/>
            </p14:nvContentPartPr>
            <p14:xfrm>
              <a:off x="272880" y="1968480"/>
              <a:ext cx="11671920" cy="4617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03DD82B-54FE-4187-AE64-877D269FF29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3520" y="1959120"/>
                <a:ext cx="11690640" cy="463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6731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7" grpId="0"/>
      <p:bldP spid="19" grpId="0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7-08-24 at 9.47.35 A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66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Chain of assumptions in ML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508443"/>
            <a:ext cx="70823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Fit training set well on cost function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778336"/>
            <a:ext cx="6192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Fit dev set well on cost function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048229"/>
            <a:ext cx="62472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Fit test set well on cost function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5318123"/>
            <a:ext cx="53639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Performs well in real world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="" xmlns:a16="http://schemas.microsoft.com/office/drawing/2014/main" id="{385AEBB6-AD71-4B11-9825-8E44A55CABA9}"/>
                  </a:ext>
                </a:extLst>
              </p14:cNvPr>
              <p14:cNvContentPartPr/>
              <p14:nvPr/>
            </p14:nvContentPartPr>
            <p14:xfrm>
              <a:off x="127080" y="1454040"/>
              <a:ext cx="11919240" cy="49471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85AEBB6-AD71-4B11-9825-8E44A55CABA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720" y="1444680"/>
                <a:ext cx="11937960" cy="496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6307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4114" y="1187098"/>
            <a:ext cx="5972033" cy="1827004"/>
          </a:xfrm>
        </p:spPr>
        <p:txBody>
          <a:bodyPr>
            <a:noAutofit/>
          </a:bodyPr>
          <a:lstStyle/>
          <a:p>
            <a:r>
              <a:rPr lang="en-US" dirty="0"/>
              <a:t>Setting up </a:t>
            </a:r>
            <a:br>
              <a:rPr lang="en-US" dirty="0"/>
            </a:br>
            <a:r>
              <a:rPr lang="en-US" dirty="0"/>
              <a:t>your goal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27310" y="3824469"/>
            <a:ext cx="648564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Single number </a:t>
            </a:r>
          </a:p>
          <a:p>
            <a:pPr algn="ctr"/>
            <a:r>
              <a:rPr lang="en-US" sz="6600" dirty="0"/>
              <a:t>evaluation metric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=""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=""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430672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Using a single number evaluation metric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28910" y="1580804"/>
            <a:ext cx="733888" cy="3991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Idea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805" y="3934395"/>
            <a:ext cx="1722751" cy="3991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Experiment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78023" y="3934395"/>
            <a:ext cx="808277" cy="3991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Code</a:t>
            </a:r>
          </a:p>
        </p:txBody>
      </p:sp>
      <p:pic>
        <p:nvPicPr>
          <p:cNvPr id="14" name="Shape 167">
            <a:extLst>
              <a:ext uri="{FF2B5EF4-FFF2-40B4-BE49-F238E27FC236}">
                <a16:creationId xmlns="" xmlns:a16="http://schemas.microsoft.com/office/drawing/2014/main" id="{9675B8D5-35D2-48A7-B7BE-49424F1E067F}"/>
              </a:ext>
            </a:extLst>
          </p:cNvPr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21035338">
            <a:off x="1585565" y="2056679"/>
            <a:ext cx="2386035" cy="2401021"/>
          </a:xfrm>
          <a:prstGeom prst="rect">
            <a:avLst/>
          </a:prstGeom>
        </p:spPr>
      </p:pic>
      <p:sp>
        <p:nvSpPr>
          <p:cNvPr id="15" name="Circular Arrow 10">
            <a:extLst>
              <a:ext uri="{FF2B5EF4-FFF2-40B4-BE49-F238E27FC236}">
                <a16:creationId xmlns="" xmlns:a16="http://schemas.microsoft.com/office/drawing/2014/main" id="{D829F44D-8E0F-4232-9206-48605EE02EC4}"/>
              </a:ext>
            </a:extLst>
          </p:cNvPr>
          <p:cNvSpPr>
            <a:spLocks/>
          </p:cNvSpPr>
          <p:nvPr/>
        </p:nvSpPr>
        <p:spPr bwMode="auto">
          <a:xfrm rot="1728690">
            <a:off x="1619063" y="1979947"/>
            <a:ext cx="2314745" cy="228645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128063"/>
              <a:gd name="adj5" fmla="val 12500"/>
            </a:avLst>
          </a:prstGeom>
          <a:solidFill>
            <a:srgbClr val="B8DAF1">
              <a:alpha val="4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385" tIns="45698" rIns="91385" bIns="45698"/>
          <a:lstStyle/>
          <a:p>
            <a:endParaRPr lang="en-US" sz="3600">
              <a:solidFill>
                <a:schemeClr val="accent1"/>
              </a:solidFill>
            </a:endParaRPr>
          </a:p>
        </p:txBody>
      </p:sp>
      <p:sp>
        <p:nvSpPr>
          <p:cNvPr id="16" name="Circular Arrow 11">
            <a:extLst>
              <a:ext uri="{FF2B5EF4-FFF2-40B4-BE49-F238E27FC236}">
                <a16:creationId xmlns="" xmlns:a16="http://schemas.microsoft.com/office/drawing/2014/main" id="{4C3E769F-1AD7-4930-A110-DBEC602604B3}"/>
              </a:ext>
            </a:extLst>
          </p:cNvPr>
          <p:cNvSpPr>
            <a:spLocks/>
          </p:cNvSpPr>
          <p:nvPr/>
        </p:nvSpPr>
        <p:spPr bwMode="auto">
          <a:xfrm rot="8370669">
            <a:off x="1604204" y="1997197"/>
            <a:ext cx="2314745" cy="228645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128063"/>
              <a:gd name="adj5" fmla="val 12500"/>
            </a:avLst>
          </a:prstGeom>
          <a:solidFill>
            <a:srgbClr val="B8DAF1">
              <a:alpha val="4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385" tIns="45698" rIns="91385" bIns="45698"/>
          <a:lstStyle/>
          <a:p>
            <a:endParaRPr lang="en-US" sz="3600">
              <a:solidFill>
                <a:schemeClr val="accent1"/>
              </a:solidFill>
            </a:endParaRPr>
          </a:p>
        </p:txBody>
      </p:sp>
      <p:sp>
        <p:nvSpPr>
          <p:cNvPr id="17" name="Circular Arrow 13">
            <a:extLst>
              <a:ext uri="{FF2B5EF4-FFF2-40B4-BE49-F238E27FC236}">
                <a16:creationId xmlns="" xmlns:a16="http://schemas.microsoft.com/office/drawing/2014/main" id="{56FBD134-B58D-481A-A0F8-4F080CF8F399}"/>
              </a:ext>
            </a:extLst>
          </p:cNvPr>
          <p:cNvSpPr>
            <a:spLocks/>
          </p:cNvSpPr>
          <p:nvPr/>
        </p:nvSpPr>
        <p:spPr bwMode="auto">
          <a:xfrm rot="15624824">
            <a:off x="1717393" y="1942367"/>
            <a:ext cx="2206984" cy="239809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128063"/>
              <a:gd name="adj5" fmla="val 12500"/>
            </a:avLst>
          </a:prstGeom>
          <a:solidFill>
            <a:srgbClr val="B8DAF1">
              <a:alpha val="4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385" tIns="45698" rIns="91385" bIns="45698"/>
          <a:lstStyle/>
          <a:p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86650" y="1143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530191"/>
              </p:ext>
            </p:extLst>
          </p:nvPr>
        </p:nvGraphicFramePr>
        <p:xfrm>
          <a:off x="5788547" y="2963132"/>
          <a:ext cx="6161716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843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0936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8279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8523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Classifier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Precision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Recall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F1 Score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DD0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95%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90%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92.4%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DD0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98</a:t>
                      </a:r>
                      <a:r>
                        <a:rPr lang="en-US" sz="1800" baseline="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%</a:t>
                      </a:r>
                      <a:endParaRPr lang="en-US" sz="1800" dirty="0"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85%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91.0%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0326180" y="2963132"/>
            <a:ext cx="1624083" cy="13170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="" xmlns:a16="http://schemas.microsoft.com/office/drawing/2014/main" id="{E6D833E3-FD30-4AC7-A48A-C2670820C196}"/>
                  </a:ext>
                </a:extLst>
              </p14:cNvPr>
              <p14:cNvContentPartPr/>
              <p14:nvPr/>
            </p14:nvContentPartPr>
            <p14:xfrm>
              <a:off x="2374920" y="895320"/>
              <a:ext cx="9334800" cy="5804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6D833E3-FD30-4AC7-A48A-C2670820C19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65560" y="885960"/>
                <a:ext cx="9353520" cy="582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00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Another example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102377"/>
              </p:ext>
            </p:extLst>
          </p:nvPr>
        </p:nvGraphicFramePr>
        <p:xfrm>
          <a:off x="972024" y="1989589"/>
          <a:ext cx="10283166" cy="1407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38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1386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1386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71386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71386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1386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637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Algorithm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US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China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India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Other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Average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180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DD0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3%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7%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5%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9%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6%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7180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DD0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5%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6%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5%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10%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6.5%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10398"/>
              </p:ext>
            </p:extLst>
          </p:nvPr>
        </p:nvGraphicFramePr>
        <p:xfrm>
          <a:off x="972024" y="3399184"/>
          <a:ext cx="10283166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38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1386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1386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71386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71386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1386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DD0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2%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3%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4%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5%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3.5%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DD0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5%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8%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7%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2%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5.25%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DD0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4%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5%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2%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4%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3.75%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DD0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7%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11%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8%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12%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9.5%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9524362" y="1508443"/>
            <a:ext cx="1910442" cy="414124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="" xmlns:a16="http://schemas.microsoft.com/office/drawing/2014/main" id="{8F02FC77-C3A9-47D7-B82E-762478F2B3A5}"/>
                  </a:ext>
                </a:extLst>
              </p14:cNvPr>
              <p14:cNvContentPartPr/>
              <p14:nvPr/>
            </p14:nvContentPartPr>
            <p14:xfrm>
              <a:off x="3308400" y="1371600"/>
              <a:ext cx="7760160" cy="24768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F02FC77-C3A9-47D7-B82E-762478F2B3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99040" y="1362240"/>
                <a:ext cx="7778880" cy="249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5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18292" y="1187097"/>
            <a:ext cx="5103674" cy="1827004"/>
          </a:xfrm>
        </p:spPr>
        <p:txBody>
          <a:bodyPr>
            <a:noAutofit/>
          </a:bodyPr>
          <a:lstStyle/>
          <a:p>
            <a:r>
              <a:rPr lang="en-US" dirty="0"/>
              <a:t>Setting up </a:t>
            </a:r>
            <a:br>
              <a:rPr lang="en-US" dirty="0"/>
            </a:br>
            <a:r>
              <a:rPr lang="en-US" dirty="0"/>
              <a:t>your goal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21640" y="3824469"/>
            <a:ext cx="669697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Satisficing and</a:t>
            </a:r>
          </a:p>
          <a:p>
            <a:pPr algn="ctr"/>
            <a:r>
              <a:rPr lang="en-US" sz="6600" dirty="0"/>
              <a:t>optimizing metrics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=""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=""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061425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4490</TotalTime>
  <Words>764</Words>
  <Application>Microsoft Macintosh PowerPoint</Application>
  <PresentationFormat>Custom</PresentationFormat>
  <Paragraphs>214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Introduction to  ML strategy</vt:lpstr>
      <vt:lpstr>Motivating example</vt:lpstr>
      <vt:lpstr>Introduction to  ML strategy</vt:lpstr>
      <vt:lpstr>PowerPoint Presentation</vt:lpstr>
      <vt:lpstr>Chain of assumptions in ML</vt:lpstr>
      <vt:lpstr>Setting up  your goal</vt:lpstr>
      <vt:lpstr>Using a single number evaluation metric</vt:lpstr>
      <vt:lpstr>Another example</vt:lpstr>
      <vt:lpstr>Setting up  your goal</vt:lpstr>
      <vt:lpstr>Another cat classification example</vt:lpstr>
      <vt:lpstr>Setting up  your goal</vt:lpstr>
      <vt:lpstr>Cat classification dev/test sets</vt:lpstr>
      <vt:lpstr>True story (details changed)</vt:lpstr>
      <vt:lpstr>Guideline</vt:lpstr>
      <vt:lpstr>Setting up  your goal</vt:lpstr>
      <vt:lpstr>Old way of splitting data</vt:lpstr>
      <vt:lpstr>Size of dev set</vt:lpstr>
      <vt:lpstr>Size of test set</vt:lpstr>
      <vt:lpstr>Setting up  your goal</vt:lpstr>
      <vt:lpstr>Cat dataset examples</vt:lpstr>
      <vt:lpstr>PowerPoint Presentation</vt:lpstr>
      <vt:lpstr>PowerPoint Presentation</vt:lpstr>
      <vt:lpstr>PowerPoint Presentation</vt:lpstr>
      <vt:lpstr>PowerPoint Presentation</vt:lpstr>
      <vt:lpstr>Comparing to human-level performance</vt:lpstr>
      <vt:lpstr>Comparing to human-level performance</vt:lpstr>
      <vt:lpstr>Why compare to human-level performance</vt:lpstr>
      <vt:lpstr>Comparing to human-level performance</vt:lpstr>
      <vt:lpstr>PowerPoint Presentation</vt:lpstr>
      <vt:lpstr>Comparing to human-level performance</vt:lpstr>
      <vt:lpstr>Human-level error as a proxy for Bayes error</vt:lpstr>
      <vt:lpstr>PowerPoint Presentation</vt:lpstr>
      <vt:lpstr>Summary of bias/variance with human-level performance</vt:lpstr>
      <vt:lpstr>PowerPoint Presentation</vt:lpstr>
      <vt:lpstr>Surpassing human-level performance</vt:lpstr>
      <vt:lpstr>Problems where ML significantly surpasses human-level performance</vt:lpstr>
      <vt:lpstr>PowerPoint Presentation</vt:lpstr>
      <vt:lpstr>The two fundamental assumptions of supervised learning</vt:lpstr>
      <vt:lpstr>Reducing (avoidable) bias and variance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Brian Yang</cp:lastModifiedBy>
  <cp:revision>144</cp:revision>
  <dcterms:created xsi:type="dcterms:W3CDTF">2017-07-10T20:19:53Z</dcterms:created>
  <dcterms:modified xsi:type="dcterms:W3CDTF">2017-08-25T04:55:10Z</dcterms:modified>
</cp:coreProperties>
</file>