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m4a" ContentType="audi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7" r:id="rId23"/>
    <p:sldId id="286" r:id="rId24"/>
    <p:sldId id="288" r:id="rId25"/>
    <p:sldId id="292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29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-2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7:33:10.34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25400 3845 0,'0'-35'16,"-18"17"-16,1 1 0,-36-1 16,35 0-16,-52 18 15,34 0-15,19 18 16,-19 17-16,19-17 0,-18 17 15,17 53 1,18-52-16,35 17 16,-17-36-16,35 1 15,-18-18-15,0 0 16,1-18-16,-1-17 0,0 17 0,0-52 16,-17 35-1,0-18-15,-18 35 16,0 0-16,0 36 15,0 53 1,0 34 0,17-52-16,1 36 15,-18-37-15,35 37 16,-35-54-16,35 18 16,-17-36-1</inkml:trace>
  <inkml:trace contextRef="#ctx0" brushRef="#br0" timeOffset="312.2101">25735 3863 0,'-35'53'15,"17"-18"-15,1 18 16,17 0-16,0 18 0,17 34 15,1-52-15,52 0 16,-17-35-16,36-1 16,-54-34-16,18-1 15,-18-17-15,18-36 16,-53 18-16,0 18 0,-18-53 16,-17 35-16,0 18 15,-1-1-15,1 19 0,-18-1 16,36 18-16,-19 0 15,36 18-15,18-1 16,0 1-16,17 0 16</inkml:trace>
  <inkml:trace contextRef="#ctx0" brushRef="#br0" timeOffset="572.7065">26335 3986 0,'-18'18'16,"1"-18"-16,-1 35 16,0 1-16,36-19 0,0 1 15,-1 0 1,19-18-16,-19-18 16,18 0-16,-35 1 15,18-1-15,-18 0 0,0-17 16,-18 17-16,1 18 15,-18-17-15,17 17 0,0 17 16,1-17-16</inkml:trace>
  <inkml:trace contextRef="#ctx0" brushRef="#br0" timeOffset="768.0458">26652 3669 0,'0'18'32,"-17"52"-17,-1-17-15,-35 88 16,36-70-16,-36 70 16,53-88-16,-18-18 0,18 0 15,0 1-15,18-19 0,-1-17 16</inkml:trace>
  <inkml:trace contextRef="#ctx0" brushRef="#br0" timeOffset="984.9474">26776 4128 0,'0'52'15,"0"-104"-15,0 122 16,0-52-16,35-1 15,-17-17-15,17 0 16,-35-17-16,18 17 0,-18-18 16,0 0-16,-18 1 15,0-1-15,-17-17 16,17 35-16,1-18 16</inkml:trace>
  <inkml:trace contextRef="#ctx0" brushRef="#br0" timeOffset="1519.1354">28152 3916 0,'-18'0'16,"0"0"-16,1 0 15,-1 17-15,-17 19 16,17-19-16,-17 19 0,17-1 16,1 18-16,17-35 15,17 34 1,1-52-16,17 0 0,0 18 16,36-36-16,-53 1 15,35-36-15,-36 35 16,-17 1-16,0-1 15,0-17-15,0 17 0,-17-17 16,-1 17-16,0 0 16,1 18-1,17 18-15,17 0 16,19 17 0,-1-17-16,-17-1 0,17 1 0,0 0 15,0-18-15,18 0 16</inkml:trace>
  <inkml:trace contextRef="#ctx0" brushRef="#br0" timeOffset="1725.0225">28575 3828 0,'-35'17'0,"70"-34"0,-88 52 16,35-17-16,1-1 0,-1 1 15,18 52-15,0-52 16,0 17-16,18-17 16,35 17-1,-18-35-15,18 0 0,-18 0 16,-17 0-16</inkml:trace>
  <inkml:trace contextRef="#ctx0" brushRef="#br0" timeOffset="2859.7328">28787 3881 0,'0'0'0,"-18"0"16,0 17-16,18 18 16,0 1-1,0-1-15,18 0 16,0-17-16,17 0 15,-17-18-15,17 0 16,-17-18-16,17 0 16,-35 1-1,17-19-15,-17 19 16,0-1 0,-17 18-16,17-18 15,0 36 1,0 0-1,0-1-15,17 1 16,1 0-16,0-18 16,-1 0-16,19-18 15,-19 18-15,-17-18 0,18 1 16,0 17 0,-18-18-1,0 36 1,0-1-1,17 1-15,1 17 16,-1-35-16,1 18 16,0-18-16,-1 0 15,-17-18 1,0-17-16,-17 17 16,17-17-1,0 0-15,0 17 16,35-17-16,-17 35 15,17-18-15,-17 18 16,34 0-16,-34 18 16,17-18-16,-17 0 15,-36 18 17,1-18-17,-1 17-15,18 1 16,-18-1-16,18 19 15,0-19-15,18 1 0,0-18 16,17 0 0,-17-18-16,-1 1 15,1 17-15,0-18 0,-18-35 16,0 36 0,0-1-16,-18 0 15,0 18 1,1 18-16,17 0 15,0 17-15,35-18 16,0 19-16,1-36 16,-1 17-16,0-17 15,0 0-15,1 0 0,-19-17 16,19 17-16,-19-18 16,-17 0-16,-17 18 15,17 18 1,0 0-16,17 17 15,1 0 1,-1 1-16,1-1 0,17 35 16,1-34-16,-1 17 15,0-36-15,-35 1 16,0 17 0,0-17-16,-35-18 0,-36 0 15,36 0-15,-35-35 16,34-1-16,19 19 15,17-36-15,0 17 0,35-16 16,71-54-16,-36 53 16,71-53-16,-52 71 15,34-36 1,-88 53-16,-35 18 16</inkml:trace>
  <inkml:trace contextRef="#ctx0" brushRef="#br0" timeOffset="3355.8438">25471 5027 0,'17'35'16,"1"1"-16,-18 17 0,17-1 0,-17 1 16,18 53-1,0-70-15,17 34 16,0-52-16,-17-1 16</inkml:trace>
  <inkml:trace contextRef="#ctx0" brushRef="#br0" timeOffset="3608.7317">25894 5168 0,'0'0'16,"-18"71"-16,18-36 0,18 0 16,-18 1-16,18-19 0,34 19 15,-16-36-15,-19 0 16,54-36-16,-36 19 15,0-54-15,-17 18 16,-18 18-16,-18 0 0,1-1 16,-36-17-16,35 36 15,-35-1 1,18 18-16,17 18 16</inkml:trace>
  <inkml:trace contextRef="#ctx0" brushRef="#br0" timeOffset="3866.7534">26441 5186 0,'0'17'16,"0"-34"-16,-18 34 0,18 1 15,18-18 1,-1 0-16,1 0 15,0 0-15,-1 0 16,-17-18-16,0 1 16,0-1-1,0 1-15,-17-1 16,-1 18-16,18-18 16</inkml:trace>
  <inkml:trace contextRef="#ctx0" brushRef="#br0" timeOffset="4082.0306">26793 4815 0,'0'0'0,"-17"36"15,-1 17-15,1-18 16,-1 18-16,0 0 0,18 17 15,-17-17-15,-1 53 16,18-53-16,0-18 16,18 1-16,35-36 15</inkml:trace>
  <inkml:trace contextRef="#ctx0" brushRef="#br0" timeOffset="4293.4521">26882 5186 0,'0'35'0,"0"-70"0,0 88 16,17-36-16,1 19 15,0-36-15,17 17 16,-17-34-16,-1-1 16,-17 0-16,0 1 15,0-1-15,0 0 16,-17 1-16,-1-1 15,18 1-15</inkml:trace>
  <inkml:trace contextRef="#ctx0" brushRef="#br0" timeOffset="4844.8989">28152 5115 0,'-18'0'16,"36"0"-16,17-35 15,0 17-15,1-17 16,-19 17-16,1-17 16,-18 18-1,-35-1 1,-1 18-16,1 18 16,17-18-16,-17 52 15,35-16-15,0-19 0,18 36 16,-1-35-16,19 0 15,17-1-15,-18-17 16,35 0 0,-52 0-16,35 0 15,-53-17-15,18 17 0,-18-18 16</inkml:trace>
  <inkml:trace contextRef="#ctx0" brushRef="#br0" timeOffset="5088.8557">28663 5115 0,'-35'0'16,"17"0"0,1-35-1,17 17-15,0 1 0,0-1 16,0-17-16,0 17 15,17 1-15,-17-1 0,36-17 16,-36 17-16,17 18 16,1 0-1,-1 0-15,1 0 0</inkml:trace>
  <inkml:trace contextRef="#ctx0" brushRef="#br0" timeOffset="5327.8021">28840 5151 0,'0'-18'32,"0"0"-32,0 1 0,0-19 15,17 19-15,-17-19 16,0 19-16,18-1 15,0-17 1,-1 35-16,1 0 0,-1 0 16,1 18-1</inkml:trace>
  <inkml:trace contextRef="#ctx0" brushRef="#br0" timeOffset="5595.7087">29139 4957 0,'-17'0'16,"-1"17"-1,18 1 1,0-1-16,35 1 16,-17 0-16,17-18 15,-17 0-15,0 0 16,-1 0-16,-17-18 15,18 0-15,-18 1 16,-18-1-16,18 1 16,-17-1-1,-1 0-15,0 18 0</inkml:trace>
  <inkml:trace contextRef="#ctx0" brushRef="#br0" timeOffset="5801.8066">29404 4992 0,'0'-18'16,"0"36"-16,0-71 0,0 35 0,18-17 16,-1 17-16,36-17 15,-35 35-15,17 0 16,-17 0-16,17 0 15,-17 0-15,-1 0 16,1 18-16,0-18 0</inkml:trace>
  <inkml:trace contextRef="#ctx0" brushRef="#br0" timeOffset="66295.8356">25682 10407 0,'18'0'47,"0"0"-32,17 0-15,-18 0 0,72-18 16,-54 1-16,106-19 16,-53 19-16,124-19 15,-106 19 1,141-36-16,-142 35 16,125 1-16,-142-1 15,35 0 1,-87 18-16,-1 0 0,-53 0 31</inkml:trace>
  <inkml:trace contextRef="#ctx0" brushRef="#br0" timeOffset="66740.6516">26053 10054 0,'17'-17'0,"-52"17"16,-53 17 0,35 18-16,0-17 15,-18 0-15,-52 52 16,70-52-16,-18 52 15,54-34-15,17-19 0,53 36 16,-18-17-16,36-19 16,-18 1-16,17 0 15,1-1-15,87 1 16,-69-18-16,-37 0 0,1 0 16,0 0-16</inkml:trace>
  <inkml:trace contextRef="#ctx0" brushRef="#br0" timeOffset="215279.9524">5556 15716 0,'18'-17'0,"35"17"15,-36-18-15,19 18 16,-1-18-16,0 18 0,18-17 16,-18 17-16,1-18 15,-19 0 1,1 18-16</inkml:trace>
  <inkml:trace contextRef="#ctx0" brushRef="#br0" timeOffset="215607.8559">5556 15699 0,'0'70'15,"0"-140"-15,0 175 0,18-69 0,-18-1 0,18 0 16,-1 36 0,1-36-16,35 0 15,-36-17-15,19 0 0,52 17 16,-53-17-16,0 17 16,1-17-16,-1 17 0,0 0 15,-17-17-15,-18 17 16,-18-17-1,-35-1-15,36-17 16,-72 18-16,37-18 16,-37-18-1,54 18-15,0-17 16,17-1-16,36 0 16</inkml:trace>
  <inkml:trace contextRef="#ctx0" brushRef="#br0" timeOffset="215926.1167">6227 15981 0,'-18'0'15,"18"17"1,0 1-1,18 17-15,-18-17 16,35 17-16,-18-35 16,19 0-16,-19 0 15,1-35 1,-18 17-16,0 1 16,-18-36-16,18 35 15,-35-17-15,17 35 16,1-18-16,-1 1 15,36 17 1</inkml:trace>
  <inkml:trace contextRef="#ctx0" brushRef="#br0" timeOffset="216175.4196">6632 15487 0,'18'-35'0,"-36"70"0,36-88 16,-18 71 0,-18 70-1,1-35-15,-19 106 16,19-71-16,-1-18 16,0 18-16,1 36 15,-1-71-15,0 35 16,18-53-16,0 1 15,0-19-15,0-34 16</inkml:trace>
  <inkml:trace contextRef="#ctx0" brushRef="#br0" timeOffset="216429.8673">6756 16140 0,'0'0'16,"35"17"-16,-17-17 0,35 0 15,-36 0 1,18-17-16,-17 17 0,0-53 16,-1 35-16,-17 0 15,-17-17 1,-1 17-16,-17 1 15,0 17-15,17 0 0,-17 17 16,17-17-16,0 18 0</inkml:trace>
  <inkml:trace contextRef="#ctx0" brushRef="#br0" timeOffset="224106.7271">3951 17392 0,'18'0'0,"-1"0"16,19 0-16,-1-18 15,-17 18-15,17 0 0,0-17 16,18 17-16,-35-18 16,-1 18-16,-34 0 15,-19 18 1,1-18-16,0 35 15,-36 0-15,36-17 16,17 0-16,1-1 0,-1-17 16,0 18-16,36-1 15,17 19 1,54-1-16,-36-17 16,-1-1-16,1 1 15,0 17-15,0-17 0,0 17 16,-53-17-16,0 17 15,-18-17-15,-34 17 16,-19-17 0,0-18-16,19 0 15,34-36 1,18 19-16</inkml:trace>
  <inkml:trace contextRef="#ctx0" brushRef="#br0" timeOffset="224411.8127">4780 17110 0,'0'0'15,"0"-18"-15,0 36 16,0-1-16,0 36 16,0 0-16,-17-18 15,17 89-15,0-36 0,-18 0 16,-17 71 0,35-88-16,-18-18 0,0-1 15,1-16-15,17-1 0,0 0 16,17-35-1,-17-17-15</inkml:trace>
  <inkml:trace contextRef="#ctx0" brushRef="#br0" timeOffset="224622.6604">5045 17374 0,'0'0'0,"-18"36"16,0 17-16,1 35 16,17-35-16,0 17 15,0-35-15,17 54 16,1-72-16,0 19 16,-1-36-16,1 0 15</inkml:trace>
  <inkml:trace contextRef="#ctx0" brushRef="#br0" timeOffset="224950.7484">5256 17515 0,'18'53'16,"-36"-106"-16,36 142 0,0-54 15,-1 18 1,1-36-16,17 19 16,-17-19-16,17-17 15,-17 0-15,17-35 16,-35 17-16,18-17 16,-18 18-16,0-1 15,-18 0-15,0-17 0,-17 0 16,18 17-16,-1 0 15,-17 18-15,-1 0 0,19 0 16,-1 0-16</inkml:trace>
  <inkml:trace contextRef="#ctx0" brushRef="#br0" timeOffset="225229.596">5680 17445 0,'0'35'15,"0"18"1,0-18-16,35 18 16,0-17-16,18-19 15,-18 1-15,1-18 16,-19 0-16,36-35 15,-35 17-15,-18-17 0,0-18 16,-35 0 0,-1 35-16,1 1 15,0-1-15,-53 18 16,35 0-16,17 0 16</inkml:trace>
  <inkml:trace contextRef="#ctx0" brushRef="#br0" timeOffset="226508.9587">6244 13476 0,'0'0'0,"-17"0"0,34 0 63,18 0-48,1 0-15,-19 0 0,54 0 16,-18 0-16,-18 0 15,18 0-15,-18 0 0,71 0 16,-53 0 0,0 0-16,18 0 15,-1 0-15,-17-18 0,88 18 16,-70-17-16,105-1 16,-105 1-16,17-1 0,0 18 15,0 0-15,0 0 16,-17-18-16,17 18 0,0 0 15,89 0-15,-107 0 16,18-17-16,71 17 16,-71 0-16,1 0 0,-1-18 15,0 18-15,0 0 0,71 0 16,-71 0 0,71 0-16,-71 0 15,71 0 1,-89 0-16,1 0 0,17 0 0,53 0 15,-53 0-15,-17 0 16,0 0-16,-1 0 16,18 0-16,53 0 15,-70 0-15,88 0 16,-89 18-16,71-18 16,-70 0-16,0 0 15,-1 0-15,1 0 0,70 0 16,-71 0-16,54 0 15,-71 0-15,17 0 16,-17 0-16,53 0 16,-53 0-16,0 0 0,0 17 15,0-17-15,17 0 16,-17 0-16,0 18 0,71-18 16,-72 0-16,1-18 15,18 18-15,-18 0 0,70-17 16,-52 17-16,-18 0 15,17 0-15,-17 0 16,0 0-16,35 0 16,-35 0-16,18 17 15,-36-17-15,0 0 0,-17 0 16,0 0-16,-1 0 16,-34 0-1,-19 0 1</inkml:trace>
  <inkml:trace contextRef="#ctx0" brushRef="#br0" timeOffset="231930.7958">5062 18203 0,'-17'0'16,"34"0"-1,36 0 1,-17 0-16,34-17 16,1-1-16,87-35 15,-69 18-15,87-18 16,-88 18-16,71-1 15,-88 36-15,34-17 16,-87 17 0</inkml:trace>
  <inkml:trace contextRef="#ctx0" brushRef="#br0" timeOffset="239125.8653">3916 18203 0,'-18'0'32,"36"0"-17,-18-17 1,17 17-16,1 0 15,35 0 1,-35 0-16,52 17 16,-34-17-16,-1 0 15,35 0-15,-52 0 16,53-17-16,-54 17 16,1 0-16,-18-18 15</inkml:trace>
  <inkml:trace contextRef="#ctx0" brushRef="#br0" timeOffset="255236.3943">23989 5539 0,'18'0'63,"-1"0"-47,1 0-16,-1-18 15,1 18-15,35-18 16,0 18-1,-18-17-15,0 17 16,18 0-16,36-18 16,-36 18-16,-1-18 0,1 18 0,0-17 15,35-1 1,-52 18-16,-19 0 0,19 0 16,-19-17-16,1 17 46,0 0-30,-1 0-16,1 0 16,-1 0-1,1 0 1</inkml:trace>
  <inkml:trace contextRef="#ctx0" brushRef="#br0" timeOffset="255853.572">24571 5168 0,'0'0'0,"-18"0"0,36 0 47,0 18-47,-1-1 16,19-17-1,-19 18-15,1 0 16,35-1-16,-36 1 0,54 17 16,-53-35-16,34 36 15,-34-36 1,17 35-16,-17-35 16,0 18-16,-1-1 15,-17 1 1,18-18-16,0 0 31,-18 17 16,0 1-16,-18 0-15,0-1-16,1 1 15,-1 0-15,0-1 16,1 1-16,-1 0 16,0-1-16,1 1 15,-1-18-15,-17 17 16,17-17-16</inkml:trace>
  <inkml:trace contextRef="#ctx0" brushRef="#br0" timeOffset="257245.236">9208 15099 0,'0'18'16,"0"52"-1,0-35-15,0 1 16,0 17-16,17-1 0,-17 54 16,0-53-1,0-17-15,18 16 0,-18-16 0,17-19 16,-17 36 0,18-35-16</inkml:trace>
  <inkml:trace contextRef="#ctx0" brushRef="#br0" timeOffset="257523.4968">9454 15434 0,'0'0'16,"0"71"-16,18-36 0,17 53 15,-17-35-15,17-18 0,1-17 16,-1 0-16,18-1 15,35-34-15,-53-19 16,36-34-16,-54 34 16,1 1-16,-36-53 15,-17 53-15,-35-36 16,17 53-16,-53 1 16,71 17-16,-1 0 15,19 17-15,-1 1 16,18 17-16,0-17 0</inkml:trace>
  <inkml:trace contextRef="#ctx0" brushRef="#br0" timeOffset="257861.499">10125 15469 0,'0'0'0,"-18"36"16,18-19-16,-18 1 0,18 0 15,0-1-15,18-17 16,0 0-1,-1 0-15,1-35 16,-18 17 0,0 1-16,-18 17 15,1 0 1,-1 0-16,18 17 16</inkml:trace>
  <inkml:trace contextRef="#ctx0" brushRef="#br0" timeOffset="258074.555">10442 15117 0,'-17'0'16,"17"17"-16,-36 54 15,1-18-15,0 52 16,17-34-16,-35 53 15,36-89-15,17 53 16,0-53-16,0-17 16,17 0-16</inkml:trace>
  <inkml:trace contextRef="#ctx0" brushRef="#br0" timeOffset="258284.0678">10460 15540 0,'0'0'16,"0"35"-16,-18-17 0,18-1 16,18 19-16,0-36 15,17 17 1,-18-17-16,1-35 16,0 35-16,-18-35 15,-18 17-15,-17-17 16,17 35-16,-17 0 15</inkml:trace>
  <inkml:trace contextRef="#ctx0" brushRef="#br0" timeOffset="258916.972">10795 15875 0,'18'-18'0,"-1"18"15,-17 18-15,36 35 16,-19-18-16,18 71 16,-35-53-16,18 53 15,-18-36-15,-18 36 16,1-35 0,-18 35-16,-1-54 15,1-16-15,-18 34 16,18-34-16,0-1 0,-1-17 15,19-1-15,-1 1 0</inkml:trace>
  <inkml:trace contextRef="#ctx0" brushRef="#br0" timeOffset="259147.3128">10636 16492 0,'-35'53'16,"35"-17"-16,-18 34 16,1-17-16,17-18 15,17 1-15,1 17 16,0-36-16,52 1 16,-35-18-16,36-35 15,-36 17-15,-17 0 16,0 1-16</inkml:trace>
  <inkml:trace contextRef="#ctx0" brushRef="#br0" timeOffset="259513.9167">9596 17145 0</inkml:trace>
  <inkml:trace contextRef="#ctx0" brushRef="#br0" timeOffset="259886.3566">9596 17145 0,'0'0'0,"35"-18"0,-35 1 31,0-1-15,-18 18 0,1 0-16,-1-18 15,18 36-15,-35 0 16,-1 35-1,36-18-15,-17-17 0,17 17 0,0-18 16,0 1-16,17 0 16,-17-1-16,53 1 15,-35-36-15,0 18 16,34-35-16,-34 17 0,17-17 16,-35 18-16,0-19 15,0 19-15,0-1 16,0 0-16,-17 36 15,17 35 1,0-18-16,0 71 16,0-53-16,0 70 15,0-70-15,17 36 16,1-54 0,0 0-16,-18-17 15,17-18-15,1-18 16</inkml:trace>
  <inkml:trace contextRef="#ctx0" brushRef="#br0" timeOffset="260047.2241">9931 17374 0,'0'0'15,"17"0"1,1 0-1,0 0-15</inkml:trace>
  <inkml:trace contextRef="#ctx0" brushRef="#br0" timeOffset="260419.4983">10107 17180 0,'35'-17'0,"-70"34"0,88-52 16,-35 17 0,-1 18-16,-17-17 15,-17 34-15,-19 1 16,1 0-16,17-1 16,-34 36-16,34-18 15,0-17-15,18 53 16,18-54-16,17 19 15,0-19-15,1 1 16,-1-18-16,0 0 0,36 35 16,-54-35-16,-17 18 15,-17-1 1,-18 1 0,-36 17-16,36-17 15,-1-18-15,19 18 0,-18-18 16,35 17-16,17-34 15,1-1 1</inkml:trace>
  <inkml:trace contextRef="#ctx0" brushRef="#br0" timeOffset="260677.0535">10425 17321 0,'-36'18'0,"72"-36"0,-72 54 16,19-19-16,17 1 16,17-18-16,1 18 15,0-18 1,17 0-16,-17 0 16,-1-18-16,-17 0 15,0 1-15,-17-1 16,-1 0-1,0 18-15,1 0 16</inkml:trace>
  <inkml:trace contextRef="#ctx0" brushRef="#br0" timeOffset="260919.5323">10654 17145 0,'-18'0'0,"18"18"16,-17 35-1,-1-18 1,0 53-16,18-53 16,-35 54-16,35-54 15,-18 0-15,18 0 0,0 1 16,-17-1-1,17-17-15</inkml:trace>
  <inkml:trace contextRef="#ctx0" brushRef="#br0" timeOffset="261149.2001">10760 17498 0,'17'17'16,"1"1"-16,0-18 16,-1 0-1,1-18 1,-18 1-16,-18-1 16,1 1-1,-19-1 1,19 18-16</inkml:trace>
  <inkml:trace contextRef="#ctx0" brushRef="#br0" timeOffset="261787.8472">9860 17463 0,'18'0'16,"-36"0"-16,36-18 0,-36 18 109,36 0-62,-18-18-31,0 36 30</inkml:trace>
  <inkml:trace contextRef="#ctx0" brushRef="#br0" timeOffset="286524.9005">19456 12153 0,'0'18'0,"0"-1"16,17 36-16,1-35 15,17 17 1,-17-17-16,0-18 15</inkml:trace>
  <inkml:trace contextRef="#ctx0" brushRef="#br0" timeOffset="286663.3348">19597 12136 0,'0'52'0,"0"-16"16,17-19-16,1 36 15,0-35-15</inkml:trace>
  <inkml:trace contextRef="#ctx0" brushRef="#br0" timeOffset="286925.6765">20003 12277 0,'0'0'0,"-18"17"15,0 1-15,-17 53 16,35-36-16,-18 35 16,18-34-16,18 17 15,-18-18-15,35 0 16,-17-17-16,17-18 15,-17 0-15,-1 0 16</inkml:trace>
  <inkml:trace contextRef="#ctx0" brushRef="#br0" timeOffset="287246.8405">20179 12612 0,'0'35'16,"18"-35"-16,34 0 16,-16-18-16,-1 1 15,18-1-15,0-35 16,-18 36-16,-17-1 0,-18 0 16,0 1-16,0-1 15,-18 18-15,0 0 0,1 0 0,-18 0 16,-18 35-16,35-17 15,-17 17 1,35-17-16,0 17 16,17-17-16,1-1 0,17 1 15,1-18-15,34 0 16,-35 0-16,36-18 16,-53 1-16,17 17 15</inkml:trace>
  <inkml:trace contextRef="#ctx0" brushRef="#br0" timeOffset="287369.6757">20690 12559 0,'0'0'0,"18"18"0,0-18 16,-18 17-16</inkml:trace>
  <inkml:trace contextRef="#ctx0" brushRef="#br0" timeOffset="287514.3917">20708 12365 0,'0'0'16,"-18"-18"-16,36 18 31</inkml:trace>
  <inkml:trace contextRef="#ctx0" brushRef="#br0" timeOffset="287754.0384">20832 11977 0,'0'0'15,"17"17"-15,1 19 0,-1 70 16,1-54-16,0 72 16,-1-71-16,-17 0 15,18 0-15,0 35 16,-18-53-16,17 0 16,1-17-16,0-18 15</inkml:trace>
  <inkml:trace contextRef="#ctx0" brushRef="#br0" timeOffset="287892.4822">21184 12506 0,'0'53'0,"0"-106"0,0 141 15,0-53-15,18-17 16</inkml:trace>
  <inkml:trace contextRef="#ctx0" brushRef="#br0" timeOffset="288704.7183">21378 12471 0,'0'-18'16,"0"0"-1,18 18 1,0 0-16,-1 0 16,1 18-1,-18 0-15,0-1 16,18 1-16,-18 0 16,0 17-1,0-17-15,17-1 16,-17 1-16,35-18 15,-17-18-15,35 1 16,-35-1-16,17-17 16,0 17-16,-17-17 15,-1 35-15,-17-18 16,-17 18-16,-1 0 16,1 35-1,-1-17-15,18 0 16,0-1-16,0 1 15,18-18-15,-18 18 0,35-18 16,-35-18 0,17 18-16,1-18 0,0 18 15,-1-17-15,1 17 16,0 17 0,-1 19-16,1 16 0,17 37 15,-17-36 1,35 35-16,-18-35 15,-17 0-15,-1-18 16,-17 0-16,18-17 0,-36 17 16,-17-17-16,-35-18 15,34-18-15,-34-17 16,34 17-16,19-17 16,-1-18-16,18 18 15,53-18-15,-35 17 16,70-16-1,0 16-15,-53 19 16,1-1-16,17 0 16,-36 1-16</inkml:trace>
  <inkml:trace contextRef="#ctx0" brushRef="#br0" timeOffset="289121.0138">21449 12524 0,'0'0'15,"0"17"1,0 19 0,0-19-1,0 1-15,0-1 16,0 1-16,0 0 16,-18-18-16</inkml:trace>
  <inkml:trace contextRef="#ctx0" brushRef="#br0" timeOffset="289316.4364">21184 12241 0,'0'0'0,"18"0"15,0 0 17</inkml:trace>
  <inkml:trace contextRef="#ctx0" brushRef="#br0" timeOffset="289555.1608">22084 11977 0,'0'0'15,"-18"35"-15,18-17 0,0-1 16,0 1-1,0 0-15,36-36 16</inkml:trace>
  <inkml:trace contextRef="#ctx0" brushRef="#br0" timeOffset="289678.0312">22296 11889 0,'17'17'16,"-17"1"-16,0 0 0,-17 34 15,-1-16-15,0-19 16,1 1-16</inkml:trace>
  <inkml:trace contextRef="#ctx0" brushRef="#br0" timeOffset="301612.6964">20161 12929 0,'18'0'94,"0"0"-79,34 18 1,-16-18-16,34 0 16,-17 0-16,0 0 15,18 0-15,-1-18 0,18 18 16,71-17-16,-88-1 15,52 18 1,-70 0-16,35 0 16,-52 18-16,-1-18 0,18 0 15,-36 0-15,1 17 16,-36-17 0</inkml:trace>
  <inkml:trace contextRef="#ctx0" brushRef="#br0" timeOffset="311999.7328">17586 14623 0,'0'-18'15,"0"0"1,0 1 0,18 34 77,-18 19-77,0-19-16,0 36 16,0-18-16,17 54 15,-17-36-15,0 52 16,18-52-16,-18 88 15,0-52-15,18 87 16,-18-88 0,0 18-16,0 0 0,0 0 15,17 105-15,-17-122 16,18 122-16,-1-123 16,-17 1-16,18 16 15,17 72-15,-17-107 16,0 19-16,-1 52 15,1-53-15,0 35 16,-18-70-16,0 36 16,0-54-16,0-18 0,0 19 15,-18-1 1,18-17-16,0-1 0,0 1 16,-18-18-16</inkml:trace>
  <inkml:trace contextRef="#ctx0" brushRef="#br0" timeOffset="319052.0413">19861 16122 0,'18'0'15,"35"-18"-15,-18 1 16,18-1-16,-35 0 16,-1 18-16,-52 0 31,-35 36-15,34-19-16,1 1 0,0 0 15,-18 35-15,18-36 16,17 18-16,36-17 15,34 17 1,1-35-16,-17 18 0,-1-18 16,36 35-1,-36-35-15,-18 18 16,-17 0-16,-52-1 16,16-17-16,1 18 15,-36-18 1,54 17-16,-36-17 15,70-17 1</inkml:trace>
  <inkml:trace contextRef="#ctx0" brushRef="#br0" timeOffset="319329.6914">20285 16210 0,'0'0'15,"-53"35"-15,18-17 0,-1 53 16,36-54 0,36 36-16,-1-35 15,0-18-15,53 17 16,-35-34-16,0 17 0,18-35 16,-54-1-16,-17 1 15,-17 0-15,-36-1 16,17 19-1,-52-1-15,35 18 16,18 0-16,0 0 16,17 18-16,1-18 0,34 17 15</inkml:trace>
  <inkml:trace contextRef="#ctx0" brushRef="#br0" timeOffset="319857.9863">20973 15804 0,'0'0'15,"-18"18"-15,0 35 16,1 0-16,17 0 15,-18 17-15,0 1 0,-17 0 16,18-1-16,-1 1 0,0 52 16,1-70-16,17 18 15,0-54-15,0 1 16,17-18-16</inkml:trace>
  <inkml:trace contextRef="#ctx0" brushRef="#br0" timeOffset="320069.9544">21131 16245 0,'-17'71'15,"34"-142"-15,-34 195 0,17-89 16,0 0-16,0 1 15,0-19-15,17 19 0,1-19 16,17 1-16,-17-18 16,0 0-16</inkml:trace>
  <inkml:trace contextRef="#ctx0" brushRef="#br0" timeOffset="320342.2878">21396 16369 0,'0'53'0,"0"-106"0,0 123 15,18-52-15,-1 0 0,1-1 16,17 1-16,-17-18 16,17-18-1,-17 18-15,-1-35 16,-17 17-16,0-17 15,-17 18-15,-19-1 0,-16-17 16,34 35-16,0 0 16,1 0-16,-1 0 15,0 0-15</inkml:trace>
  <inkml:trace contextRef="#ctx0" brushRef="#br0" timeOffset="320613.7922">21766 16351 0,'-35'18'0,"70"-36"0,-88 54 16,53-19-16,0 18 0,0-17 16,36 17-16,-1-17 15,18 17 1,-18-35-16,-17 0 15,17 0-15,-17-17 0,17-1 16,-17-17-16,-36-1 16,18 19-16,-18-18 15,1 17-15,-18-17 0,-1-1 16,1 19-16,-18-19 16</inkml:trace>
  <inkml:trace contextRef="#ctx0" brushRef="#br0" timeOffset="321437.7857">20144 14711 0,'17'-18'16,"1"18"-16,35 0 15,-36-17-15,36 17 16,-53 17 0,-35 1-1,0 17-15,0-17 16,-36 35-16,53-36 15,1 1-15,-1 17 16,36-17-16,17 0 16,0-1-16,36 1 15,-36-18-15,18 35 16,-35-35-16,-18 35 16,-18-17-16,-17 0 15,-36-1-15,18 1 16,18-18-16,0 18 0,-18-1 15,35-17 1,18 18-16,35-18 16</inkml:trace>
  <inkml:trace contextRef="#ctx0" brushRef="#br0" timeOffset="321732.4442">20514 14923 0,'0'0'16,"-53"52"-16,35-16 0,1-19 15,17 19-15,0-1 0,53 18 16,0-53-16,-18 17 16,18-17-16,0-17 0,0 17 15,0-18-15,-18 1 0,18-36 16,-53 35-16,0-35 15,-18 35 1,-17 1-16,-36-18 16,18 17-16,18 18 15,0 35 1,35-17-16,0-1 16</inkml:trace>
  <inkml:trace contextRef="#ctx0" brushRef="#br0" timeOffset="322075.7111">21026 15011 0,'-18'17'16,"18"1"-1,18-18 1,-1 0-16,1 0 15,-1 0 1,-34 0 15,17-18-31,-18 18 16,18-17 15,18 17 0,-18-18-15,-18 18-16</inkml:trace>
  <inkml:trace contextRef="#ctx0" brushRef="#br0" timeOffset="322327.1611">21396 14728 0,'0'-17'16,"0"34"-16,0-17 0,-35 36 16,17-1-1,-17 71-15,0-53 16,-18 70-1,35-70-15,0 0 0,1 18 16,-1-36-16,18 0 16,18-35-16</inkml:trace>
  <inkml:trace contextRef="#ctx0" brushRef="#br0" timeOffset="322527.9058">21378 15187 0,'0'0'0,"18"0"0,-18 18 0,18-18 15,-1 17 1,1-17-16,-18-17 31,-18-1-31,18 0 16,-53-17-16</inkml:trace>
  <inkml:trace contextRef="#ctx0" brushRef="#br0" timeOffset="322960.6366">20197 14728 0,'0'0'16,"17"0"-1,18-17 1,18 17-16,-17-18 16,34 18-16,-35 0 15</inkml:trace>
  <inkml:trace contextRef="#ctx0" brushRef="#br0" timeOffset="332036.3441">25735 5927 0,'-17'0'16,"34"0"-1,54 0-15,-18 0 16,17-18-16,1 18 0,158-18 15,-105 1 1,34-1-16,177 0 16,-158 18-16,228-17 15,-193-1-15,-18 1 0,212-19 16,-230 19-16,142-19 16,-177 19-1,-18-1-15,71 0 16,-123 18-16,52 0 15,-87 0-15</inkml:trace>
  <inkml:trace contextRef="#ctx0" brushRef="#br0" timeOffset="332770.9896">25506 14464 0,'0'0'16,"17"0"-16,1 18 0,0 52 15,-18-17-15,0 88 16,0-70-16,0-1 16,0 36-16,0-53 15,17 0-15,1-18 16,0-35-16</inkml:trace>
  <inkml:trace contextRef="#ctx0" brushRef="#br0" timeOffset="333054.8818">25841 14728 0,'0'0'15,"0"53"-15,0 0 0,0-17 16,18-1-16,-18 0 15,17-17-15,19 52 16,-1-52-16,-18-18 0,1 18 16,35-18-16,-35-18 15,17-17-15,-17-1 16,-18-34 0,-18 17-16,-17-18 15,17 54-15,-35-19 16,18 36-16,17 18 15,18 0-15,0-1 0,0 19 16,18-19 0</inkml:trace>
  <inkml:trace contextRef="#ctx0" brushRef="#br0" timeOffset="333305.1042">26370 14870 0,'0'0'16,"-17"17"-16,-1-17 0,0 18 16,36 0-16,0-18 15,-1 0-15,18 0 16,-17 0-16,0 0 16,-1 0-16,19-18 15,-36 0-15,0-17 16,-18 35-16,-17-18 15,17 18 1,0-17-16</inkml:trace>
  <inkml:trace contextRef="#ctx0" brushRef="#br0" timeOffset="333544.0542">26970 14517 0,'0'0'16,"0"-18"-16,-18 18 0,-17 18 15,17 17-15,-17 0 16,-36 71-16,36-53 0,0 18 16,0-18-16,-1 0 15,-17 35-15,36-35 16,-1 0-1,18-18-15,0-18 0,18 1 16</inkml:trace>
  <inkml:trace contextRef="#ctx0" brushRef="#br0" timeOffset="333744.851">26917 15046 0,'18'18'15,"-1"-18"1,1 0 0,-18-18-1,18 18-15,-18-18 0,0 1 16,-18-1-16,0 18 16,1 0-1</inkml:trace>
  <inkml:trace contextRef="#ctx0" brushRef="#br0" timeOffset="334199.9941">26158 15681 0,'0'0'16,"-17"0"-16,17 18 16,17 52-16,-17-17 15,18-18-15,-18 18 16,53 18-16,-35-36 15,17 0-15,-17-17 16,-1 0-16,-17-1 16,-17-17-16,-1 0 15</inkml:trace>
  <inkml:trace contextRef="#ctx0" brushRef="#br0" timeOffset="334451.0187">26053 15981 0,'0'0'16,"53"17"-16,-36 1 0,18 17 16,-17-17-16,0 0 15,17 17 1,-17-17-16,-1 17 0,1-35 16,0 0-16,17 0 15,-17-18-15,17-17 16,-18 0-16,19-36 15,-19 36-15,19-18 16,-36 18-16,17 17 16</inkml:trace>
  <inkml:trace contextRef="#ctx0" brushRef="#br0" timeOffset="334901.4151">25912 16457 0,'17'0'15,"1"0"1,35-18-16,-36 18 16,1 0-16,-18-17 0,-18 34 31,-52 1-31,35 0 16,-18 35-16,17-18 15,19-17-15,17 17 0,0-18 16,17 19-16,1-19 0,17 1 15,36 17 1,-36-17-16,0 17 16,-17-17-16,0 0 0,-18 17 15,-18-18-15,-35 36 16,18-53-16,-53 36 16,52-36-16,-17 17 15,53 1-15,-17-18 16,34 0-16</inkml:trace>
  <inkml:trace contextRef="#ctx0" brushRef="#br0" timeOffset="335156.5551">26370 16722 0,'-35'0'15,"70"0"-15,-88 17 0,36 1 16,17 0-16,17-18 16,1 0-16,0 17 15,-1-17-15,36-17 0,-35 17 16,-1-18-16,1 0 0,0 1 16,-36-19-1,0 19 1,1 17-16</inkml:trace>
  <inkml:trace contextRef="#ctx0" brushRef="#br0" timeOffset="335384.471">26882 16387 0,'0'0'0,"-18"17"0,0 1 16,-17 70-16,0-35 16,-18 88-16,18-70 15,-1 17-15,1-35 0,-18 70 16,36-52 0,-1-54-16,0 19 15,1-19-15</inkml:trace>
  <inkml:trace contextRef="#ctx0" brushRef="#br0" timeOffset="335640.6295">26917 16986 0,'18'0'15,"-18"18"1,17 0-1,1-18-15,-18 17 16,18-17-16,-1 0 16,-17-17-1,0-1 1,-17 0-16,17 1 16,-18-1-16,0 0 15,1 18-15,-1 0 0,0 0 16</inkml:trace>
  <inkml:trace contextRef="#ctx0" brushRef="#br1" timeOffset="364855.842">1058 12700 0,'0'0'16,"0"-18"-16,0 1 0,0-1 15,0 0-15,-35 18 16,17 0-16,-17 0 16,18 0-16,-19 0 15,1 18 1,-18 17-16,35 1 15,1-19-15,17 19 16,0-19-16,35 36 16,-17-35-16,35 35 15,0 0 1,-18-18-16,-18-17 0,1 52 16,-18-17-1,-18-18-15,1 1 0,-18 16 16,-18-16-1,17-19-15,19 1 16,-19 0-16,19-18 16,17 17-16,17-17 15,-17 53-15,18 35 16,-18-17-16,0-18 16,0 70-1,0-52-15,0-18 0,0 0 16,0-18-16,-18 18 0,18 17 15,18-52-15,-18 17 16,18-17-16,-1 0 0,1-1 16,17 1-16,-17-18 15,17 18-15,18-1 16,-35 1-16,-1 0 16</inkml:trace>
  <inkml:trace contextRef="#ctx0" brushRef="#br1" timeOffset="380024.9066">4392 13547 0,'18'0'31,"-1"0"-15,36 0-1,-35 17-15,70-17 16,-35 0-16,0 0 16,106-17-16,-71-1 15,0 18-15,0-18 0,0 18 16,18 0-16,88 0 16,-105 0-16,-19 0 0,18 0 15,-17 0-15,35 0 16,-71 0-16</inkml:trace>
  <inkml:trace contextRef="#ctx0" brushRef="#br1" timeOffset="383611.1113">8573 12418 0,'70'-35'16,"-140"70"-16,193-106 16,-17 18-16,-36 18 15,89-71-15,-71 71 16,-17-18-16,88-35 15,-71 53-15,0-1 16,-35 1-16,70 0 16,-87 17-16,-19 0 15,19 18-15,-19 0 0,-34 0 32</inkml:trace>
  <inkml:trace contextRef="#ctx0" brushRef="#br1" timeOffset="383856.1585">9666 11677 0,'0'0'16,"35"18"-16,-17-18 16,17 0-16,1 0 15,34 0-15,-35 0 16,36 17-16,-36 1 15,18 17 1,-53-17-16,-17 35 16,-1-18-16,-35 36 15,18-36-15,-1-18 16,19 1-16,-1 17 16</inkml:trace>
  <inkml:trace contextRef="#ctx0" brushRef="#br1" timeOffset="384490.2028">10654 11624 0,'0'0'0,"35"-18"0,0 1 16,1-1-16,17 0 0,17-34 15,-52 52 1,-1-18-16,-17 0 0,-17 18 15,-36 18 1,18-18-16,-1 35 0,1-17 16,0 17-16,-18 18 15,35-35-15,1 17 16,17-17-16,35 17 16,-17-17-16,70-1 15,-53 1-15,36-1 16,-54-17-16,1 18 0,-1 0 15,-34-1 1,-36 1-16,0 0 16,-18-1-1,36-17-15,0 18 0,0 0 16,-1-18-16,36 17 16,18-17-16</inkml:trace>
  <inkml:trace contextRef="#ctx0" brushRef="#br1" timeOffset="384662.3624">11201 11783 0,'17'0'16,"-34"0"-16,52 0 0,-17-18 15,35 1-15,-18-1 16,35 0-16,-52 18 15,0-17-15</inkml:trace>
  <inkml:trace contextRef="#ctx0" brushRef="#br1" timeOffset="384842.2165">11624 11536 0,'18'35'15,"-36"-70"-15,36 105 0,-1-34 0,-17 34 16,0-34-16,18-1 16,-18 0-16,18 36 15,-18-54-15,17 1 16</inkml:trace>
  <inkml:trace contextRef="#ctx0" brushRef="#br1" timeOffset="385113.2393">11942 11730 0,'0'0'0,"-18"18"0,18-1 15,0 18-15,18 18 16,-18-35-16,35 17 16,-18-17-16,19-18 15,-19 18-15,54-36 0,-53 0 16,34-17-1,-16 0-15,-19-18 16,-17 18-16,-17-1 0,-19-17 16,1 36-16,-18-19 15,18 19 1,17 17-16,1 17 0,17 1 16,0 0-16</inkml:trace>
  <inkml:trace contextRef="#ctx0" brushRef="#br1" timeOffset="385592.3541">12594 11800 0,'0'0'0,"0"18"0,0 17 16,0-17-1,0 0-15,18-18 32,-18-18-32,0 0 15,17-17 1,-17 17-16,36-34 16,-19 34-16,1 0 15,0 18-15,-1 18 16,-17 0-1,0-1 1,0 1-16,0-1 0,18-34 31,0-1-15,-1 1-16,1-19 16,-1 36-1,-17-17-15,18 17 0,0 0 16,-18 17-1,0 1-15,17 17 16,-17 0-16,0 1 16,18-19-16,0 1 15,-1-18-15,1 0 16</inkml:trace>
  <inkml:trace contextRef="#ctx0" brushRef="#br1" timeOffset="385746.7651">13070 11818 0,'18'35'15,"-36"-70"-15,54 88 0,-36-35 16,17-1-16</inkml:trace>
  <inkml:trace contextRef="#ctx0" brushRef="#br1" timeOffset="385864.2228">13176 11518 0,'0'18'16,"18"17"0</inkml:trace>
  <inkml:trace contextRef="#ctx0" brushRef="#br1" timeOffset="386092.7545">13247 11959 0,'17'-17'15,"1"-19"1,0 19-16,-1-19 16,1 19-1,0-1-15,-1 18 16,1 0-16,-18 18 15,0 17-15,0 0 0,18 1 16,-18 34-16,0-35 16,0 1-16,0-1 15,0 0-15,0-17 0,0-1 16</inkml:trace>
  <inkml:trace contextRef="#ctx0" brushRef="#br1" timeOffset="393922.3751">3528 15399 0,'-18'0'16,"1"0"-1,17-18 1,17 36-1,36 17 1,71 36-16,-72-36 16,19 18-16,0 0 0,-1 0 15,107 35-15,-89-53 16,70 18-16,-87-35 16,52-1-16,-70-17 15,0 18 1,-53-36-1,-17-17 1</inkml:trace>
  <inkml:trace contextRef="#ctx0" brushRef="#br1" timeOffset="394184.7136">4427 15610 0,'53'53'16,"0"-35"-16,18 17 15,-18-35 1,53 36-16,-71-19 16,35 36-16,-34-35 15,-1 35-15,-17-18 16,-18 0-16,-36-17 16,19 17-16,-19-17 0,-52-1 15,35 1 1,-53 0-16,71-1 15,-35 1-15,52 0 16</inkml:trace>
  <inkml:trace contextRef="#ctx0" brushRef="#br1" timeOffset="394913.3216">18644 14235 0,'0'0'0,"-17"-18"0,-1 0 16,0 18-16,1 0 15,34 18 1,36 17-1,-17 1-15,17-1 16,-1 0-16,1 0 0,18 1 16,70 34-16,-88-35 15,70 18-15,-70-17 16,18 17-16,-36-36 16,0 18-1,-35-17-15,0 0 16,-17-18-1,-1-18-15</inkml:trace>
  <inkml:trace contextRef="#ctx0" brushRef="#br1" timeOffset="395181.7065">19262 14305 0,'0'35'16,"17"-17"-16,36 35 15,-17-18-15,-1 1 0,35 16 16,-17 1-16,-17-17 16,16 34-16,-16-17 15,-1 0-15,-17-18 16,-18 1-16,0-19 16,-53 1-1,17-18-15,1 0 16,-18 18-16,0-18 0,-52 35 15,69-18-15,-70 36 16,71-17-16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9:21:08.25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11589 8749 0,'-18'-18'0,"18"36"46,53 17-30,-35 0-16,52 18 16,-34-17-1,34 34-15,-35-52 16,1 17-16,17 0 16,-18-17-16,-18 0 15,1-1-15,0-17 0,-1 18 16,1-18-16</inkml:trace>
  <inkml:trace contextRef="#ctx0" brushRef="#br0" timeOffset="216.922">12012 8696 0,'-35'18'0,"17"17"16,-52 35-16,34-17 16,1 0-16,0 0 15,0 0-15,-18 35 16,35-52-16,0-19 0,18 19 16,0-19-16</inkml:trace>
  <inkml:trace contextRef="#ctx0" brushRef="#br0" timeOffset="683.5838">12383 8996 0,'-18'0'15,"18"17"1,-18-17-16,1 36 15,-1-19 1,18 1-16,-18 17 0,1-17 16,17 0-16,-18 17 15,0-17-15</inkml:trace>
  <inkml:trace contextRef="#ctx0" brushRef="#br0" timeOffset="1131.648">12718 8872 0,'0'0'16,"0"-17"-16,-18 17 0,0 17 16,1-17-16,17 18 15,-18 35-15,18-18 16,0-17-16,0 17 0,18-17 15,17-1 1,0 1-16,-17-18 0,17-18 16,-17 1-16,35-19 15,-36 19-15,1-36 16,0 18-16,-18-18 16,0 35-16,17 18 31,-17 35-31,18 18 15,0 35-15,-1-35 16,1 53-16,0-53 16,-18-18-16,0 54 15,0-36 1,-18-36-16,0 1 0,-35 17 16,-17-17-1,34-18-15,-34-18 16,35 18-16,-1-18 15,19 18-15</inkml:trace>
  <inkml:trace contextRef="#ctx0" brushRef="#br0" timeOffset="2185.9264">11889 7867 0,'0'-35'15,"0"52"17,0 19-17,-18-1-15,18 0 0,0 18 16,0 35-1,18-35-15,-18 18 16,0-36-16,0 18 16,17-35-16,-17-1 15</inkml:trace>
  <inkml:trace contextRef="#ctx0" brushRef="#br0" timeOffset="2415.9051">11730 8237 0,'18'53'15,"-36"-106"-15,53 159 0,-17-71 16,17 1-16,-17-36 16,17 0-16,-17 0 15,-1 0-15,1-18 0,17-17 16,-17 17-1,-1 1-15,-17-1 16,18-17-16,-18 17 16</inkml:trace>
  <inkml:trace contextRef="#ctx0" brushRef="#br0" timeOffset="2780.9516">12700 7779 0,'-18'35'0,"18"36"15,0-36 1,0 35-16,0-34 16,0-1-16,0 0 0,18 1 15,-18-1-15,18 18 16,-18-18-16,17-17 0,-17-1 15,0 1-15,18-18 16,-18 18-16,-18-18 16</inkml:trace>
  <inkml:trace contextRef="#ctx0" brushRef="#br0" timeOffset="3059.9229">12541 8202 0,'18'35'16,"0"-35"-16,-18 18 0,17 0 15,18 17-15,-17-17 16,-18-1-16,18 1 16,-1-1-16,19-17 15,-19 0-15,-17-17 16,36-1-16,-19-17 15,-17 17-15,18 1 0,-1-19 16,1-17 0,-18 36-16,0-18 0,18-1 15</inkml:trace>
  <inkml:trace contextRef="#ctx0" brushRef="#br0" timeOffset="21640.1335">3863 16722 0,'0'-18'16,"18"18"-16,17 0 15,-18 0-15,54-18 16,-36 1-16,18-1 16,-17 0-16,-19 18 0,18-17 15,-52 17 1,-36 17 0,18 1-16,-54 35 15,54-35-15,0 17 0,17-17 16,1 17-16,-1 18 15,18-18-15,18-17 16,17-1-16,0 1 0,53 17 16,-35-35-16,-17 18 15,16-18-15,-34 18 0,17-18 16,-17 35-16,-36-18 16,-17 19-1,17-19-15,-34-17 16,16 18-16,1 0 15,0-18-15,-1 0 0,1 0 0</inkml:trace>
  <inkml:trace contextRef="#ctx0" brushRef="#br0" timeOffset="21967.2494">4480 16863 0,'-53'70'15,"106"-140"-15,-106 193 0,36-87 0,17 34 16,17-35-16,36 18 16,18-35-1,-36-18-15,0-18 0,1 1 16,-19-19-16,36-34 15,-35 35-15,-18-54 16,-18 54-16,-17-35 16,0 52-16,-1 0 15,19 1-15,-19 17 0,1 0 16,18 17 0,17 19-1</inkml:trace>
  <inkml:trace contextRef="#ctx0" brushRef="#br0" timeOffset="22340.6908">4921 16810 0,'0'0'0,"-17"18"16,17-1-16,-18 36 15,18-18-15,18 1 16,17 17 0,-17-36-16,34 18 15,-16-35-15,-1 0 0,36-17 16,-36-18-16,-18-1 15,1-34-15,-18 34 16,0 1-16,0 0 0,-18 0 16,-17-1-16,-18 1 15,18 17-15,-18 36 16,35 0-16,1-1 16,17 19-16,0-1 15</inkml:trace>
  <inkml:trace contextRef="#ctx0" brushRef="#br0" timeOffset="22512.6087">5556 16969 0,'0'0'0,"0"17"16,-17 1-16,-19 17 15,19-17-15,-19 17 0,-34 18 16,35-35-1,-1 17-15</inkml:trace>
  <inkml:trace contextRef="#ctx0" brushRef="#br0" timeOffset="22840.4588">5786 16810 0,'-18'18'16,"36"-36"-16,-54 53 0,19 18 15,17-18-15,0-17 0,0 17 16,17-17-16,-17 0 0,53 17 16,-35-35-16,35 0 15,-36-18-15,19-17 16,-19 0-1,-17-18-15,0 17 16,-17-16-16,-1 34 16,0-17-16,1 17 15,-36 18-15,35 0 16,-17 0-16,35 18 16,-18 17-16</inkml:trace>
  <inkml:trace contextRef="#ctx0" brushRef="#br0" timeOffset="23140.1612">6174 16704 0,'0'0'0,"-18"35"15,0-17-15,1 17 16,17 18-16,17-18 15,19 18-15,-19-35 16,36-18-16,-18 0 16,18-18-16,-35 1 15,-18-1-15,18 0 16,-18-17-16,0 0 16,-18-18-16,0 35 15,1 1-15,-19 17 0,19-18 16,-1 18-16,-17 0 15,35 18-15,-18-18 0</inkml:trace>
  <inkml:trace contextRef="#ctx0" brushRef="#br0" timeOffset="23413.4065">6509 16739 0,'0'36'0,"0"-72"0,17 107 16,1-36-16,0-17 0,-1 17 16,19-17-16,-19-1 0,1 1 15,35-18 1,-18-18-16,0-17 16,-17 0-16,-18 0 15,0-1-15,-18-34 16,1 34-16,-1 1 0,-52 0 15,34 17-15,1 1 16,0 17-16,17 17 0,-35 18 16</inkml:trace>
  <inkml:trace contextRef="#ctx0" brushRef="#br0" timeOffset="24687.5074">8096 16651 0,'-17'18'15,"17"-1"-15,17 36 16,-17-17-16,18-1 0,17 0 15,-17-17-15,-1-18 16,19 0 0,-19 0-16,1-35 15,0-1-15,-18 1 16,0 0-16,0 17 16,0 36-1,0 17 1,17 0-1,1-17-15,0 35 16,-1-36-16,36 19 16,-35-36-16,17 17 15,-35-34-15,18 17 16</inkml:trace>
  <inkml:trace contextRef="#ctx0" brushRef="#br0" timeOffset="24865.6095">8467 16616 0,'35'-18'16,"-70"36"-16,88-36 0,0-17 15,-18 17-15,35 1 16,-52-1-16,35-17 16,-35 17-16,-18 0 31,-18 18-31</inkml:trace>
  <inkml:trace contextRef="#ctx0" brushRef="#br0" timeOffset="25063.3154">8555 16298 0,'35'106'16,"-70"-212"-16,88 265 0,-53-106 15,35 53 1,-17-71-16,-1 18 0,1-35 16,0 35-16,-1-53 15,1 17-15,-18-34 16</inkml:trace>
  <inkml:trace contextRef="#ctx0" brushRef="#br0" timeOffset="25265.4268">8678 16193 0,'0'0'16,"18"88"-16,-18-35 0,18 0 16,-1-1-16,-17-16 0,18 17 15,-18-18-15,18 18 0,-18-18 16,17 18-16,1-35 15,-1-1-15</inkml:trace>
  <inkml:trace contextRef="#ctx0" brushRef="#br0" timeOffset="25638.4538">8925 16633 0,'0'0'0,"18"0"15,0-17 1,-1-1-16,-17 1 16,0-1-1,-17 18-15,-1 0 16,0 0 0,18 18-1,0-1-15,18 36 0,17-18 16,0 1-1,1-19-15,-1 1 16,-17-18-16,-1 0 16,-17-18-16,18 1 15,-18-1-15,-18-17 16,1-1 0,17 1-16,0 0 0,0 17 15,0 1-15,17 17 16,1-18-16,0 36 15,-1-18-15</inkml:trace>
  <inkml:trace contextRef="#ctx0" brushRef="#br0" timeOffset="26172.4335">9349 16528 0,'-18'17'16,"18"1"-16,-18 0 0,18-1 16,0 1-16,0 17 15,0-17-15,18-1 0,0 1 16,-1-18-16,1 0 16,0 0-1,-18-35-15,0 17 16,0 0-16,0-17 15,0 18-15,0-1 0,-18 0 16,18 1-16,0 34 31,35 36-15,-35-35-16,18 17 0,-1-17 16,1-1-16,17 1 15,-17 0-15,0-18 0,-1 0 16,-17-18-1,0 0-15,0-17 16,0 17 0,0-17-16,0 18 15,0-1-15,18 0 16,0 18-16,-1 0 16,1 18-1,-1 0 1,-17-1-16,18 1 0,0-1 15,-1 1-15,1 0 16,0-1-16,-18 1 16,17-18-16</inkml:trace>
  <inkml:trace contextRef="#ctx0" brushRef="#br0" timeOffset="26794.2529">9825 16528 0,'0'17'0,"0"1"15,0 17-15,0 0 16,18 1 0,-18-1-16,35 0 15,-18-35-15,1 18 0,0-18 16,-1 0-16,1 0 0,17-18 15,-17 18-15,17-35 16,-35 17 0,18 1-1,-18-1 1,0 0 0,-18 1-1,18-1 1,-17 18-16,17-17 15,-18-1-15,0 18 16,1 0-16,17 18 16,0 34-1,0-34-15,0 0 16,17 17-16,1-17 16,0-1-16,17-17 15,-18 18-15,1-18 0,0-18 16,17 18-16,-17-17 0,-1-1 15,1 0-15,0-17 16,-1 17-16,1 18 16,-1 18 15,1 0-31,0-1 16,-1 19-16,1-19 15,0 1-15,-18 0 16,-36-18-1,19 17-15,-1-17 16,0 0-16,-34 0 16,34 0-16,-17-17 15</inkml:trace>
  <inkml:trace contextRef="#ctx0" brushRef="#br0" timeOffset="38507.0125">20197 11324 0,'-18'-17'0,"36"34"15,-18-34-15,52 17 16,-16-18-16,34 18 16,1-18-16,52 18 15,-87 18-15,17 0 16,-36-1-16,18 1 0,-35 52 15,0-34-15,-17-1 16,-18-17-16,-18 52 16,17-35-16,1 1 15,17-1-15,18-17 0,0-1 16,0 1-16,53 0 16,-17-1-16,34-17 15,-17-17-15,0 17 0,-18-18 16,18 0-16,18-35 15</inkml:trace>
  <inkml:trace contextRef="#ctx0" brushRef="#br0" timeOffset="38746.4588">20973 11518 0,'0'0'15,"0"-17"-15,-18 17 0,0 17 16,1 1 0,17-1-16,0 1 15,17 17-15,19-17 16,-19 0-16,19-18 15,-1 0-15,0 0 0,36 0 16,-36-18-16,0-17 16,-17 17-16,-18-35 15,-18 36-15,1-19 16,-19 19-16,1-1 0,-36-17 16,36 35-1,18 0-15,-1 0 0,0 17 16,18 1-16</inkml:trace>
  <inkml:trace contextRef="#ctx0" brushRef="#br0" timeOffset="38912.2452">21502 11624 0,'0'0'0,"0"18"0,0 17 0,-35 0 16,17-17-16,0 17 15,1-17-15,-1-1 16,0 1-16,1 0 0,-1-18 16</inkml:trace>
  <inkml:trace contextRef="#ctx0" brushRef="#br0" timeOffset="39223.9648">21819 11501 0,'-17'35'0,"34"-70"15,-52 87-15,17-16 16,18-1-16,36 0 16,-19-17-16,1-18 15,17 18-15,1-18 0,16-18 16,-16 0-16,17-17 15,-36 17-15,-17-17 16,0 17-16,0 1 16,-35-1-16,17 1 0,-52 17 15,35-18-15,-36 18 16,53 0-16,18 18 16,18-18-1</inkml:trace>
  <inkml:trace contextRef="#ctx0" brushRef="#br0" timeOffset="39519.441">22296 11465 0,'0'0'16,"-18"18"-16,0 0 15,18 17-15,0-18 16,0 19-16,0-19 0,36 36 15,-1-53-15,18 18 16,-18-18-16,-17 0 0,17 0 16,0-18-1,-17 1-15,-18-19 16,0 19-16,-18-1 0,1-17 16,-1 17-16,-35-17 15,18 17-15,17 1 16,-17 17-16,0 0 15,35 17-15,0 1 16</inkml:trace>
  <inkml:trace contextRef="#ctx0" brushRef="#br0" timeOffset="39819.7311">22772 11536 0,'-35'0'16,"-1"17"-16,19 19 15,17-19-15,17 19 16,1-1-16,35 0 16,-18-35-16,53 18 15,-52-18-15,16-18 16,-16 1-1,-1-19-15,-35 19 16,-18-36-16,1 17 16,-19 19-16,1-1 15,0 1-15,-71-19 16,53 36-16</inkml:trace>
  <inkml:trace contextRef="#ctx0" brushRef="#br0" timeOffset="51369.7048">28240 8431 0,'18'0'0,"-1"0"31,1-17-31,-1 17 16,19 0-16,-19 0 0,19 0 15,-19 17-15,36 1 16,-18 0-16,18-1 16,-17 1-16,-19 0 15,1-1-15,0 19 0,-18-1 16,17 35-16,-34-17 15,-1 0-15,0 0 0,1 18 16,-19 52 0,19-70-16,17 0 0,0 0 0,0 0 15,35 17 1,-17-34-16,-1-19 0,1 1 16,17 0-16,-17-1 0,17 1 15,-17-18 1,-36 17-1,-17 1 1,0 17-16,-18 18 16,35-17-16,0 69 15,18-69-15,0 70 16,36-1 0,-1 1-16,-17-53 15,17 35-15,0-35 16,-17 0-16,17-18 0,-17 18 15,17 18-15,-17-18 16,-36-18-16,0 0 16,1 1-16,-72 34 15,37-35-15,-1-17 16,-53 17-16,53-17 16,-35-18-16,0-18 15,70 1 1,-17-1-16,-1 0 15</inkml:trace>
  <inkml:trace contextRef="#ctx0" brushRef="#br0" timeOffset="63676.4248">2046 8467 0,'0'-18'16,"-18"18"-1,18-18 1,-17 1-16,-1-1 16,1 0-16,-19 1 15,19 17-15,-36 0 16,0 0-16,-18 35 16,-35 53-1,71-35-15,0 0 0,-18 71 16,18-54-16,-1 1 15,19-18-15,-1 0 0,0 17 16,1-17-16,17 0 16,-18 0-16,1 0 0,17 17 15,0 71-15,0-70 16,0 0-16,0 105 16,17-105-16,1 70 15,-18-71-15,17-17 0,-17 53 16,0-53-1,-17 53-15,17-71 16,-18 0-16,1 1 0,-19-1 16,19 0-16,-1 0 0,-17-17 15,-1 17-15,19-17 16,-18-18 0,17 0-16,36 0 31,-1 0-16,1 0-15,-1 18 16,1-1 0,0-17-16,-1 35 15,1-17-15,-18 0 0,18-1 16,-18 19-16,0-1 16,0 18-1,17-18-15,-17 0 0,0 54 16,0-54-16,0 18 15,0 0-15,0 53 16,0-54-16,0 54 16,0 18-16,0-71 15,-17 88 1,17-71-16,0 71 16,0-70-16,0 0 15,0-1-15,0 1 0,-18 87 16,18-69-16,0 87 15,0-88-15,0 18 16,0-18-16,0 18 0,0 70 16,0-87-16,0 52 15,0-71-15,18 71 16,-1-88-16,1 88 16,0-70-16,17 52 15,-18-70-15,1 0 16,17 36-1,-17-54-15,17-18 0,1 1 16,-1-18-16,-17 0 16,-1 0-16,18-18 15,-17 18-15</inkml:trace>
  <inkml:trace contextRef="#ctx0" brushRef="#br0" timeOffset="72596.2904">18874 11518 0,'-18'0'16,"18"18"-1,35-18 1,-17 17-16,17-17 0,36 0 16,-36 18-1,18-18-15,17 0 16,-17 0-16,-17 0 16,-1 0-16,-17 0 0,35-18 15</inkml:trace>
  <inkml:trace contextRef="#ctx0" brushRef="#br0" timeOffset="72835.3582">19138 11412 0,'0'0'16,"35"18"-16,-17-18 0,53 18 15,-36-18 1,53 17-16,-53 1 15,1 0-15,17 17 16,-36-18-16,-17 1 16,0 0-16,-17 17 15,-19-17-15,1-1 0,-71 36 16,53-35-16,-17 0 16,17 17-16</inkml:trace>
  <inkml:trace contextRef="#ctx0" brushRef="#br0" timeOffset="104790.3189">14358 13723 0,'0'-18'0,"18"18"47,-18 36-47,0-1 16,0 0-16,0 53 16,0-52-16,0 70 15,0-71-15,17 35 16,-17-34-16,0-19 15,18 1-15,-18-36 32</inkml:trace>
  <inkml:trace contextRef="#ctx0" brushRef="#br0" timeOffset="106018.3924">14393 13741 0,'18'0'16,"0"0"0,-1 0-16,1 0 15,35 0 1,-36 0-16,1-18 0,0 18 15,35 0-15,-18 0 16,0 0-16,0 0 16,1 18-16,-1-18 15,18 17 1,-18-17-16,1 18 16,16-18-16,-16 0 0,70 18 15,-54-18-15,90 17 16,-72-17-16,89 0 15,-71 0-15,0 0 16,0 0-16,106 0 16,-88 0-16,0-17 15,0 17-15,0 0 0,0-18 0,-1 18 16,125-18-16,-124 18 16,105 0-1,-87 0-15,-18 0 0,123-17 16,0 17-1,-105 0-15,-18 0 0,140 0 16,-122 0-16,-18 0 16,123 0-1,-105 0-15,105 0 16,-106 0-16,107-18 16,-125 18-16,125 0 15,-124 0-15,123-18 16,-123 18-16,123 0 15,-123-17-15,106 17 16,-107-18-16,107 18 16,-124 0-16,106-17 15,-88 17-15,-18 0 16,89-18-16,17 0 16,-124 18-1,107-17-15,-107 17 0,89 0 16,-106 0-1,88 0-15,-88 0 16,53 0-16,-53 0 16,-18 0-16,18 0 15,17 0-15,-17 0 16,18 0-16,-36-18 16,36 18-16,-36 0 15,0 0-15,1 0 16,-19 18-16,18-18 0,18 0 15,-35 17-15,35-17 16,-35 0-16,34 0 16,-34 0-16,17 0 15,-17 0-15,0 0 16,-1 0 0,-34 0 15,17 18-16,-18-18 1</inkml:trace>
  <inkml:trace contextRef="#ctx0" brushRef="#br0" timeOffset="107537.1494">14393 14235 0,'0'17'16,"0"19"0,0-19-16,0 1 15,0-1-15,0 1 16,0 0-16,0-1 16,18 1-16,0-18 15,-1 18-15,1-18 16,0 0-16,17 0 0,18 0 15,-18 0-15,36 0 16,-19 17-16,37-17 16,-36 18-16,70 0 15,-70-18-15,106 0 16,-71 0-16,0 0 16,0 0-16,106 0 15,-70 0-15,105 0 16,-123 0-16,141 0 15,-124 0-15,1 0 16,-1 0-16,1 0 16,17-18-16,141 18 15,-141 0-15,124 0 16,-124 0-16,18-18 16,-18 18-16,0 0 0,18 0 15,141-17-15,-159-1 16,176 18-16,-158-18 15,-18 18-15,18-17 0,-18 17 16,159-18-16,-142 0 16,-16 1-16,157-1 15,-157 1-15,-1 17 0,141-18 16,-141 0 0,141 1-16,-158 17 15,140-18-15,-140 18 16,-1-18-16,1 18 15,-18 0-15,17-17 0,0 17 0,-17 0 16,88 0 0,-105-18-16,69 18 15,-87 0-15,52-18 16,-70 18-16,53-17 16,-71 17-16,1 0 15,-19-18-15,1 18 16,-36 0-1,18-18 1,-17 18-16,-1 0 16,18-17-1,0-1-15,0-17 16,0 17-16,0-17 16,0 0-16,0 17 15,18-35-15,-18 18 16,17 17-16,-17-17 15,0 17-15,0 1 0,0-1 16,-17 0-16,-1 1 16,18-1-16</inkml:trace>
  <inkml:trace contextRef="#ctx0" brushRef="#br0" timeOffset="108648.6654">17604 13264 0,'17'18'32,"1"-18"-32,52 0 15,-17-18-15,-17 18 0,17-17 16,35-1-16,-53 1 15,-17-1-15,-1 0 0,-17-17 16</inkml:trace>
  <inkml:trace contextRef="#ctx0" brushRef="#br0" timeOffset="108838.9054">17815 13053 0,'18'35'16,"-36"-70"-16,36 88 0,0 17 16,-18-17-16,0 53 15,17-53-15,1 35 16,-1-53-16,1 18 16,0-35-16</inkml:trace>
  <inkml:trace contextRef="#ctx0" brushRef="#br0" timeOffset="109483.192">18150 13406 0,'0'35'0,"0"-70"0,0 87 15,0-34 1,18-36-1,0-17 1,-18 18-16,17-1 16,19-35-1,-19 35-15,19-17 0,-19 17 16,1 1-16,-1 17 0,1 0 16,17 0-1,-17 17-15,-18 1 16,0 0-16,-18-1 15,1 1-15,-1 17 16,18-17-16,-18 17 16,18-17-16,0-1 15,18-17-15,-18 18 16,18-18-16,-1 0 16,19-18-16,-19 1 15,1-1-15,0 1 16,-18-1-16,17-17 15,-17 17-15,0 0 16,-17 1-16,17 34 16,0 1-1,0 0-15,17-1 16,1 1-16,-18 0 16,17-18-16,1 17 0,17-17 15,-17 0 1,-18-17-1,0-1-15,0-17 16,0 17-16,0-35 16,0 35-16,0-17 0,0 18 15,-18-1-15,18 0 16,0 1-16,18 17 16,0 0-1,-18 17 1</inkml:trace>
  <inkml:trace contextRef="#ctx0" brushRef="#br0" timeOffset="109723.1151">18733 13388 0,'0'18'16,"0"-36"-1,17 0 1,-17 1-16,18-19 15,-1 36-15,-17-17 16,18 17-16,0 0 0,-1 0 16,19 17-1,-19 1 1,1 17 0,0-17-16,-18 17 15</inkml:trace>
  <inkml:trace contextRef="#ctx0" brushRef="#br0" timeOffset="110912.5815">18115 13970 0,'18'0'15,"-1"0"1,1-18-16,17 18 15,-17 0-15,0-17 16,-1 17 0,1-18-16,-36 18 31,1 0-15,-19 18-16,1-1 15,0-17 1,17 18-16,-17 17 15,17-17-15,18 17 16,0-17-16,36-1 16,16 1-1,-16-18-15,-1 0 0,0 0 16,-17 0 0,0 18-16,-36-1 31,0-17-31,-17 18 0,17-18 0,-17 18 15,0-1 1,17-17-16,1 18 16</inkml:trace>
  <inkml:trace contextRef="#ctx0" brushRef="#br0" timeOffset="111241.6304">18415 14058 0,'-18'35'0,"1"-17"16,17 0-16,0-1 0,17 19 16,19-1-16,-19-35 15,54 18-15,-36-18 16,-17 0-16,52-36 15,-52 19-15,17-36 16,-35 35-16,0 0 16,-17-34-16,-1 34 15,-17 0-15,17 18 16,-35 0-16,35 0 16,1 18-16,17 0 15,35-1 1</inkml:trace>
  <inkml:trace contextRef="#ctx0" brushRef="#br0" timeOffset="111501.9159">18785 14058 0,'0'0'0,"0"18"0,0 17 15,0-17-15,18 35 16,-18-36-16,18 1 15,17-18-15,-17 0 0,17-18 16,-17 1 0,-1-36-16,-17 17 15,0 1-15,-17 18 16,-19-19 0,19 36-16,-19-17 15,19 34-15,17 1 16,0 0-1</inkml:trace>
  <inkml:trace contextRef="#ctx0" brushRef="#br0" timeOffset="112118.9582">19209 13952 0,'0'0'0,"0"18"0,0 0 0,0-1 16,0 19-16,0 16 15,0-16-15,17-19 16,-17 19-16,0-19 0,18 19 16,-18-19-16,18-17 15,-1 0 1,-17-17-16</inkml:trace>
  <inkml:trace contextRef="#ctx0" brushRef="#br0" timeOffset="112314.5987">19403 13935 0,'-35'17'0,"70"-34"0,-106 52 0,36-17 16,0 17-16,17-17 0,0-1 15,1 18-15,34-17 16,1-18-16,0 18 16,70 17-16,18-17 15,-71-18-15,0 0 16</inkml:trace>
  <inkml:trace contextRef="#ctx0" brushRef="#br0" timeOffset="114483.3971">23795 13635 0,'18'0'63,"17"0"-63,0 0 15,36 0-15,-18 0 16,35 0-16,-35 0 16,70-18-1,-88 18-15,18 0 0,-17 0 16,17 0-16,-18 0 16,-18 0-16,1 0 0,17-17 15,-35 34 1,-17 1-1,17 0-15,-18 17 16,18 0-16,0-17 0,0 17 16,35 36-16,-35-36 15,18 0-15,-18 36 16,18-18-16,-18 35 16,0-53-16,0 0 0,0-17 15,-18 35 1,0-35-16,-17-1 15,0-17-15,-36 18 16,36-18-16,0-18 0,-71 1 16,53-1-1,0 0-15,-35 1 16,53-1-16,-1 18 16,19-18-16,-1 18 0,0 0 15,18-17-15</inkml:trace>
  <inkml:trace contextRef="#ctx0" brushRef="#br0" timeOffset="115039.9359">24483 13617 0,'0'0'0,"0"-17"0,-18 17 0,18-18 16,-17 18-1,34 0-15,1 0 16,-1 0-16,19 0 0,-1 0 16,18 18-16,70-18 15,-70 0-15,35 0 0,-17 0 16,88 0-16,-89 0 16,-17 17-16,18 1 15,-54 0-15,19 34 16,-36-16-16,0-1 15,0 0-15,-18 1 0,0 16 16,-17 37-16,18-36 16,17 35-1,-18-53-15,18 36 16,0-54-16,18 19 16,-1-19-16,-34-17 31,-36-17-16,17-1-15,-17 18 0,-52-18 16,34 18-16,18 0 16,-17 0-16</inkml:trace>
  <inkml:trace contextRef="#ctx0" brushRef="#br0" timeOffset="126796.1736">23901 13018 0,'17'0'16,"-17"17"0,0 1-1,0 17 1,0-17-16,18 17 16,-18-17-16,18-1 15,-18 19-15,0-19 16,0 1-1,-18-18 17,0-35-17</inkml:trace>
  <inkml:trace contextRef="#ctx0" brushRef="#br0" timeOffset="127040.5427">23901 12947 0,'35'0'16,"-17"18"-16,17-18 0,-17 17 0,52 36 16,-52-35-1,17 17-15,-17 0 0,-1-17 16,1 17-16,0 18 16,-18-35-16,-18 17 15,0-17-15,-17-1 16,0-17-16,17 0 15,-17-17-15,17-1 16,1 0 0,17 1-16</inkml:trace>
  <inkml:trace contextRef="#ctx0" brushRef="#br0" timeOffset="127541.2063">24677 13035 0,'17'0'15,"1"0"17,17 0-32,-17 0 15,35-17 1,-18 17-16,18 0 15,-18-18-15,-17 18 16,0 0-16</inkml:trace>
  <inkml:trace contextRef="#ctx0" brushRef="#br0" timeOffset="127684.383">24871 13018 0,'0'0'15,"0"52"-15,0-16 0,0 34 16,0-34 0,0 16-16,0-16 15,0-1-15</inkml:trace>
  <inkml:trace contextRef="#ctx0" brushRef="#br0" timeOffset="151693.3983">20479 12171 0,'-18'0'16,"0"17"-16,36-17 62,35 0-46,-35 0-16,35 0 0,52-17 16,-34 17-16,123-18 15,-71 1 1,1 17-16,-1-18 0,36 0 15,-18 18-15,159-17 16,-159 17-16,124 0 16,-142 0-16,71 17 15,-105 1-15,34-18 16</inkml:trace>
  <inkml:trace contextRef="#ctx0" brushRef="#br0" timeOffset="161008.0663">14482 15610 0,'17'0'31,"-17"18"16,0 17-31,0-17-16,0 17 0,18 36 15,-18-36-15,17 18 16,-17-18-16,0 1 0,0-19 16,18 36-1,-18-35-15,18-36 31</inkml:trace>
  <inkml:trace contextRef="#ctx0" brushRef="#br0" timeOffset="163277.6934">14464 15628 0,'0'0'16,"-18"0"0,36 0-1,-18 18 1,18-1-16,17-17 16,-18 18-1,19-18-15,-1 0 16,0 0-16,1 0 0,-1 0 15,53 0-15,-35 0 16,-18 0-16,18 18 0,71-18 16,-71 0-1,17-18-15,71 0 16,0 1 0,-70 17-16,88-18 0,-89 18 15,107 0 1,-89-18-16,0 18 0,0 0 15,18-17-15,70-1 16,-87 18-16,87 0 16,-70 0-16,-18 0 15,18 0-15,-18 0 0,18 0 0,88 0 16,-106 0 0,0 0-16,106 0 15,-106 0-15,107 0 16,-107 0-16,88 0 15,-88 0-15,106 0 16,-105 0-16,-1 0 16,0 0-16,0 0 0,88 0 15,-105 0-15,105 18 16,-105-18-16,88 0 16,-89 0-16,1 17 15,-1-17-15,1 0 16,70 0-16,-70 0 15,70 0-15,-71 0 16,54 0-16,-54 0 16,54 0-16,-71 0 15,53 18 1,-54-18-16,1 0 0,-17 0 16,17 0-16,52 0 15,-52 0-15,36 18 16,-37-18-16,1 0 15,0 0-15,0 17 0,0-17 16,0 18-16,0-18 0,53 18 16,-53-18-16,35 17 15,-35 1-15,70-18 16,-70 0-16,71 0 16,-71 0-16,70 0 15,-70 0-15,70 0 16,-70 0-1,53-18-15,-35 18 16,35 0-16,-36 0 16,36-17-16,-71 17 15,18 0-15,-18 0 16,18-18-16,18 18 16,-36 0-16,36-18 15,-36 18-15,36-17 16,-54 17-16,36 0 15,-35-18-15,17 18 16,-17 0 0,-18-18 31,0 1-1,17 17-46,1 0 32,0 0-17,-18 17 1,17-17 0,1 0-1,0 0 1,-1 0-1,1 0 1,-1 0 0,1-17-1,0 17 79,-18 17-16,0 19-62,0-19-16,0 36 15,-18-35-15,18 35 16,0-18 0,0 0-16,0 36 15,0-53-15,18 52 16,-18-52-16,0-1 0,17 1 16,-17 17-1,18-17-15,-18 0 16,-18-18 31,-17 0-32,17 0-15,-17 0 16,0 0-16,-36 0 16,18 17-16,-52-17 15,52 0-15,-71 0 16,54 0-16,-1 0 0,-105 18 15,87-18-15,-16 0 16,-107 18 0,106-18-16,-141 17 15,106 1-15,18-18 0,-18 17 16,-159 19-16,159-36 16,-18 17-16,18 1 0,-142 0 15,125-1-15,17 1 16,-1-18-16,-16 0 15,-124 18-15,140-18 16,-157 0-16,157 0 16,1 0-16,18 0 0,-18 0 15,0 0-15,17 0 16,-17 0-16,-106 0 16,124-18-16,-107 18 15,107-18-15,-89 18 16,106-17-16,-88 17 15,106-18-15,-88 0 16,105 18-16,-88-17 16,71-1-16,-53 18 15,71-18-15,-1 18 16,0 0-16,19-17 0,-72 17 16,71 0-1,-17-18-15,17 18 0,-18 0 16,-35 0-16,53 0 15,-52-17-15,52 17 16,-53 0-16,71 0 16,-18-18-16,0 18 15,-18 0-15,18 0 16,18 0-16,-53 0 16,52 0-16,-52 0 15,53 0-15,-53 0 16,53 0-16,-18 18 15,35-18-15,18-18 16</inkml:trace>
  <inkml:trace contextRef="#ctx0" brushRef="#br0" timeOffset="166013.1158">18239 15840 0,'17'-18'63,"19"18"-47,-19-18-1,1 18-15,17 0 16,-17 0-16,-1 0 15,-34 0 1,-1 0 0,-17 0-16,17 0 15,1 18-15,-19 0 16,19-18-16,-1 35 16,18-17-1,0-1-15,18 1 16,35 0-16,-18-18 15,0 17 1,0 1-16,-17-1 16,0 1-16,-18 0 0,0-1 15,-18 1-15,0 0 16,-17-1-16,-18 1 16,36-18-16,-36 0 15,35 18-15,0-18 16,1-18-16,34 0 15</inkml:trace>
  <inkml:trace contextRef="#ctx0" brushRef="#br0" timeOffset="166268.8201">18697 15840 0,'0'17'15,"0"1"-15,0 0 16,-17 17-16,17-17 16,-18 17-1,18-18-15,0 1 0,0 0 16,0-1-16,18-17 0,-1 18 15,1-18 1</inkml:trace>
  <inkml:trace contextRef="#ctx0" brushRef="#br0" timeOffset="166558.9863">18944 15893 0,'-35'17'16,"17"19"0,18-1-16,0 18 0,0-36 15,18 1-15,0 0 0,-1-1 16,1 1-16,-1-18 16,19 0-16,-19 0 0,36-18 15,-35 1-15,-18-19 16,0 19-16,0-19 15,-18 19-15,1-1 0,-36-17 16,35 17-16,-17 18 16,17 0-16,1 18 15</inkml:trace>
  <inkml:trace contextRef="#ctx0" brushRef="#br0" timeOffset="166885.7244">19262 15787 0,'0'17'16,"0"1"-16,17 35 15,-17-35-15,18 17 16,-18 0-16,18 18 16,-18-18-16,0-17 15,0 0-15,0-1 16,0 1-16,17-18 0,1-18 15</inkml:trace>
  <inkml:trace contextRef="#ctx0" brushRef="#br0" timeOffset="167103.4829">19473 15804 0,'0'0'0,"-17"18"0,-19-18 0,1 18 15,-53 17 1,53 0-16,17-17 0,0 0 0,18 17 16,0-18-1,36-17-15,34 18 16,-17-18-16,0 0 16,0 0-16,0 0 0,-18 0 0,0 0 15,1 0-15</inkml:trace>
  <inkml:trace contextRef="#ctx0" brushRef="#br0" timeOffset="169100.2411">6174 17321 0,'-18'0'16,"18"18"-16,18 0 31,-18 17-31,17-35 16,1 35-16,0-17 15,17 17-15,18 18 16,35 18 0,-35-36-16,-18 0 0,18 0 15,71 36 1,-54-36-16,71 36 0,-53-36 16,89 18-1,-71-18-15,105 1 16,-87-19-16,123 1 15,-106 0-15,141-18 16,-141 0-16,0 0 16,18 0-16,0 0 0,176-18 15,-176 18-15,193-18 16,-175 18-16,-1-17 16,1 17-16,17-18 0,-18 0 15,388 1 1,-193-1-1,-1-17-15,1-1 16,-195 19-16,159-36 16,-158 35-16,-19 1 15,177-36-15,-176 35 16,159-35 0,-177 18-16,141-36 15,-141 36-15,124-35 16,-124 34-16,106-52 15,-106 53-15,88-53 16,-105 52-16,105-52 16,-141 53-16,18 0 15,-35 17-15,17-17 0,-18-1 16,71-17-16,-88 18 16,0 0-16,53-18 15,-71 35-15,1 1 0,-19-1 16,19-17-1,-19 35-15,-17-18 32,0 0 15,-17 1-32</inkml:trace>
  <inkml:trace contextRef="#ctx0" brushRef="#br0" timeOffset="169411.1221">16581 16563 0,'0'0'16,"17"0"-1,1 0 1,-1 0-16,19 0 0,34-18 16,-17 1-16,53 17 15,-71 0-15,18-18 16,0 18-16,-18 0 16,1 0-16,17 18 15,-36-1-15,-34 36 16,-1-18-16,0 1 15,1-1-15,-1 0 16,0 1-16,-17 52 16,18-53-16</inkml:trace>
  <inkml:trace contextRef="#ctx0" brushRef="#br0" timeOffset="172186.5513">18821 16775 0,'0'-18'15,"0"36"1,0 17-16,17 0 16,1 53-16,0-35 15,17 53-15,0-53 16,18 35-1,-18-53-15,1 1 0,17 17 16,-18-36-16,0 1 16,-17-18-16,-1 0 15,-17-18-15</inkml:trace>
  <inkml:trace contextRef="#ctx0" brushRef="#br0" timeOffset="172487.1395">18591 17145 0,'0'-18'16,"-17"-17"-16,17 17 0,0-17 15,0-18-15,17 18 0,19-53 16,-19 17-1,19 1-15,-1 34 16,-17 19-16,-1 17 16,1 0-16,17 35 15,-17 0-15,17 1 16,0-19-16,1 19 0,-1-19 16,0 1-16,0-18 15,18 17-15,-17-17 16</inkml:trace>
  <inkml:trace contextRef="#ctx0" brushRef="#br0" timeOffset="172926.3723">18715 17727 0,'0'35'15,"0"-70"-15,18 106 0,-18-1 16,0-35-16,0 54 15,0-54-15,17-17 16,-17 17-16,18-17 16,-1-18-16,1 0 15</inkml:trace>
  <inkml:trace contextRef="#ctx0" brushRef="#br0" timeOffset="173165.7313">18944 17886 0,'0'0'16,"35"35"-16,-17 0 16,17 1-16,-17-19 15,0-17-15,17 18 0,-17-18 16,34-18-16,-34 18 16,-18-17-16,0-1 15,0 0-15,0 1 0,-35-36 16,0 18-16,-18-18 15,35 35-15,0 0 16,1 18-16,-1 0 0</inkml:trace>
  <inkml:trace contextRef="#ctx0" brushRef="#br0" timeOffset="173410.9351">19420 17674 0,'0'0'16,"0"35"-16,0-17 0,0 17 15,18 54 1,0-54-16,-18 0 0,17-17 15,19 35-15,-19-36 16,1 1-16,0-36 16</inkml:trace>
  <inkml:trace contextRef="#ctx0" brushRef="#br0" timeOffset="173604.3092">19667 17692 0,'0'0'0,"-17"17"0,-19 1 16,1 0-16,18-1 0,-1 1 16,0 0-16,18-1 15,0 19-15,0-19 16,36 1-16,-19-1 0,71 19 16,-52-36-16,52 17 15,-53-17-15</inkml:trace>
  <inkml:trace contextRef="#ctx0" brushRef="#br0" timeOffset="175317.4275">20355 17851 0,'0'0'16,"0"70"-16,0-52 0,0-1 15,0 1-15,0 0 0,0-1 16,18-17-16,-18 18 15,0-36 1,0 1-16,0-1 0,0-70 16,0 53-16,18-18 15,-18 35-15,17 0 16,-17 1-16,18-1 16,-1 18-16,-17 18 15,0-1-15,18 19 0,-18-19 16,18 54-16,-18-36 15,0-17-15,0-1 16,17-17 0,1-17-1,-18-1-15,18 0 0,-1-17 16,1 0-16,0 17 16,-18 1-1,17 17-15,-17 17 16,0 36-1,0-18-15,0 1 16,0-19-16,18 19 16,0-19-16,-1 1 15,1-18-15,-1 0 0,19-35 16</inkml:trace>
  <inkml:trace contextRef="#ctx0" brushRef="#br0" timeOffset="175445.4353">20761 17727 0,'18'0'31,"-1"-18"-15</inkml:trace>
  <inkml:trace contextRef="#ctx0" brushRef="#br0" timeOffset="175490.8289">20779 17568 0,'0'-35'16</inkml:trace>
  <inkml:trace contextRef="#ctx0" brushRef="#br0" timeOffset="175834.5833">20902 17868 0,'0'0'16,"0"18"-16,-18-18 16,18-18-16,0 1 15,-17 17 1,17-36-16,0 19 15,0-19-15,0 19 16,0-19-16,0 19 16,35 17-1,-35-18-15,18 18 0,17 0 16,-17 0-16,-1 18 16</inkml:trace>
  <inkml:trace contextRef="#ctx0" brushRef="#br0" timeOffset="176474.663">21096 17851 0,'0'35'15,"0"-70"-15,18 87 0,-18-34 16,0-36 31,-18-34-47,18 34 15,0-35-15,18 18 16,-1-1-16,1 19 16,17-1-16,-17 18 15,0 18 1,-18-1-16,17 19 15,-17-19-15,0 1 16,0 0 0,-17-1-16,17 1 15,0 0 1,35-1-16,-17-17 16,-1 0-16,18 0 15,-35-17-15,36 17 16,-36-18-16,0 0 15,0 1 1,-18 17 0,18-18-16,18 18 15,35-18 1,-36 18-16,54 0 16,-36 0-16,-17 0 15</inkml:trace>
  <inkml:trace contextRef="#ctx0" brushRef="#br0" timeOffset="177308.2603">23901 15681 0,'17'0'31,"36"0"-15,-17 0-16,34 0 16,-35 0-16,36 0 15,-53 0-15,52 18 16,-52-1-1,-1 1-15,1 0 0,-18-1 16,18 18-16,-18 1 0,0-1 16,17 36-16,-17-36 15,18 35-15,-18-52 16,0 35-16,0-35 16,-35-1-1,17-17-15,-17 18 16,-1-18-16,1-18 15,0 18-15,-18 0 0,18-17 16,-1 17-16,1-18 0,-35 18 16,52 0-16,18 0 15</inkml:trace>
  <inkml:trace contextRef="#ctx0" brushRef="#br0" timeOffset="177775.8439">24306 15663 0,'18'0'31,"35"18"-31,-18-18 16,53 18-16,-35-18 15,-17 0-15,17 17 0,17 1 16,-35 0-16,1 17 15,-36 0 1,0 18-16,0-18 16,-18 53-16,0-35 15,18-17 1,-17 17-16,-1-53 16,0 17-16,-17 1 15,18-18-15,-19 0 16,19 0-16,-19-18 15,19 1-15,-54-36 16,54 35-16</inkml:trace>
  <inkml:trace contextRef="#ctx0" brushRef="#br0" timeOffset="178309.2317">23936 15134 0,'0'18'0,"0"-1"15,0 1-15,18 35 16,-1-35-16,1 35 16,-18-36-16,0 1 15,-18-36 16,1-17-31,17 17 16,-18-17-16,18 17 0,0-17 16,0-18-16,18 36 15,-1-1-15,36 0 16,-35 1-16,35 34 16,-18 1-16,-17 17 15,-1 0-15,-17 1 16,0-19-16,-17 1 15,-1 0-15,0-18 16,1 17-16,-1-17 0,0 18 16,1-18-1,34 0-15</inkml:trace>
  <inkml:trace contextRef="#ctx0" brushRef="#br0" timeOffset="178519.8198">24483 15134 0,'53'-17'0,"-36"-1"15,54 0-15,-1 1 16,-52-1-16,17 0 15,-17 18-15</inkml:trace>
  <inkml:trace contextRef="#ctx0" brushRef="#br0" timeOffset="178632.4227">24589 15187 0,'0'35'15,"0"-70"-15,17 141 0,1-71 16,0-17-16,-1 17 0,18 0 15</inkml:trace>
  <inkml:trace contextRef="#ctx0" brushRef="#br0" timeOffset="179271.2096">24095 16228 0,'-18'0'16,"18"17"0,0 19-1,0 52 1,18-35-16,-18 88 16,0-71-16,17-17 15,-17 18-15,0-18 0,18 35 16,0-70-16,-1 17 15</inkml:trace>
  <inkml:trace contextRef="#ctx0" brushRef="#br0" timeOffset="179593.7293">23936 16281 0,'0'0'0,"18"-18"0,-18 0 16,17 1-16,1-1 15,0 1-15,-1-1 0,18-17 16,1 17-16,-19 0 15,1 1-15,0-1 16,-18 0-16,17 18 16,-17 18-16,18 17 15,-18-17-15,18 0 16,-18 17-16,17-17 0,1 17 16,-1-18-16,19 1 15</inkml:trace>
  <inkml:trace contextRef="#ctx0" brushRef="#br0" timeOffset="179883.0694">24624 16193 0,'0'17'16,"18"1"-16,-1 52 16,1-17-16,17 35 15,-17-35-15,17 18 0,0 17 16,-17-53-16,17 18 16,-35-17-16,18-1 15,-1 0-15,-17-17 16,0-1-16</inkml:trace>
  <inkml:trace contextRef="#ctx0" brushRef="#br0" timeOffset="180183.4064">24500 16439 0,'0'0'15,"-17"0"-15,34-17 16,1-1 0,0-17-16,-1 17 0,36-35 15,-35 36-15,0-36 16,-1 18-16,1-1 16,-18 19-16,0-1 15,0 36 16,35 17-31,-17 0 16,35 0 0,-18-17-16,35 17 15,-34-17-15,-19 0 16</inkml:trace>
  <inkml:trace contextRef="#ctx0" brushRef="#br0" timeOffset="181284.6914">23777 17216 0,'18'0'31,"17"-36"-15,0 36-16,-17-17 0,0 17 15,-1 0-15,-17-18 16,-17 36 0,-36-1-1,18 1-15,17 0 16,-35 17-16,18-18 15,17 19-15,18-19 16,18 19 0,-1-19-16,54 1 15,-36-18-15,18 18 16,-18-1-16,1 19 16,-19-19-16,-17 18 15,-17-17-15,-19 17 16,19-17-16,-36 0 15,35-18-15,1 0 16,-1 0-16,18-18 0,0 0 16</inkml:trace>
  <inkml:trace contextRef="#ctx0" brushRef="#br0" timeOffset="181484.917">24077 17357 0,'18'70'15,"-1"-34"-15,-17-1 0,36 53 16,-36-53-16,35 36 16,-17-54-1,-18 1-15</inkml:trace>
  <inkml:trace contextRef="#ctx0" brushRef="#br0" timeOffset="181684.8498">24306 17357 0,'-53'35'0,"18"-17"16,-18 17-16,53-17 15,-17-1-15,34 1 16,19-1 0,-1-17-16,35 0 15,-34 18-15,-1-18 16</inkml:trace>
  <inkml:trace contextRef="#ctx0" brushRef="#br0" timeOffset="182296.9829">24959 17233 0,'18'0'32,"17"-17"-32,-17-1 15,-1 18 1,-34 0 15,-36 18-31,35-1 16,-35 1-1,35-1-15,-17 19 16,35-19-16,35 19 16,1-19-16,-1-17 15,-17 18-15,17-18 16,0 18-16,1-18 0,-19 17 16,1 1-16,-36 0 15,1-18-15,-19 17 16,19-17-16,-36 0 15,35 0-15,0 0 16,1 0-16,17-17 16</inkml:trace>
  <inkml:trace contextRef="#ctx0" brushRef="#br0" timeOffset="182514.3976">25153 17251 0,'0'17'15,"18"1"-15,-1 17 16,-17 1-16,36 17 16,-36-36-16,35 36 15,-35-35-15,18 17 16,-1-35-1</inkml:trace>
  <inkml:trace contextRef="#ctx0" brushRef="#br0" timeOffset="182752.2955">25453 17233 0,'0'0'0,"-71"18"15,36-1-15,0 1 16,-18 17-16,35-17 16,18 0-16,0 17 15,36-17 1,-19-18-16,18 17 0,36 1 16,-36 0-16,18-1 15,-18 1-15,18-1 16,-35-17-1</inkml:trace>
  <inkml:trace contextRef="#ctx0" brushRef="#br0" timeOffset="184270.5366">22737 12136 0,'17'-18'15,"1"36"48,17-18-47,-17 17-16,35-17 15,-18-17-15,35-1 16,-34 0-16,-19 18 0,1-17 15,-36 17 1</inkml:trace>
  <inkml:trace contextRef="#ctx0" brushRef="#br0" timeOffset="186239.3159">20990 12347 0,'0'-17'16,"-17"34"15,-1 19-31,18-19 16,-35 71-1,17-52-15,-17 34 16,17-35-16,18 1 0,-17-1 16,-1-17-1,18-1-15,-18-17 0</inkml:trace>
  <inkml:trace contextRef="#ctx0" brushRef="#br0" timeOffset="186466.8641">20708 12506 0,'0'0'0,"0"35"0,0 1 16,0-1-16,0 0 15,18-17-15,17 35 16,-17-36-16,35 1 16,-18-18-16,0 0 15,-17 0-15,17 0 0,0-18 16,-17 1-16,-36 17 16</inkml:trace>
  <inkml:trace contextRef="#ctx0" brushRef="#br0" timeOffset="186717.8315">20373 12876 0,'0'18'16,"-18"17"-16,1 18 16,17-17-16,0 34 15,0-35-15,17 18 16,-17-35-16,18 0 16,0-18-16</inkml:trace>
  <inkml:trace contextRef="#ctx0" brushRef="#br0" timeOffset="186973.118">20479 12965 0,'0'53'16,"17"-1"0,1 1-16,17-35 15,1 17 1,-19-35-16,1 18 0,17-36 15,-17 18-15,-18-35 16,0 17-16,0-35 16,-18 36-16,-17-18 15,17 17-15,-35 18 16,36 0 0,17 18-16</inkml:trace>
  <inkml:trace contextRef="#ctx0" brushRef="#br0" timeOffset="187157.844">20779 13000 0,'0'0'0,"17"18"16,-17 17-1,18-18-15,-18 1 0,0 53 16,0-54-16,0 36 15,0-35-15,0-1 16,18-17 0</inkml:trace>
  <inkml:trace contextRef="#ctx0" brushRef="#br0" timeOffset="187367.9489">20955 12982 0,'0'0'16,"-35"18"-16,-1-18 0,-16 35 16,16-35-16,36 18 15,-17-1-15,17 1 16,17 0-16,1-1 0,17 1 16,0 0-16,71 17 15,-70-17-15,52-1 16,-71-17-16</inkml:trace>
  <inkml:trace contextRef="#ctx0" brushRef="#br0" timeOffset="188001.6699">22049 12312 0,'0'-35'0,"0"70"0,0-88 16,0 35-16,17 36 16,1 0-1,0 17-15,-1 0 0,18 18 0,18 35 16,-35-52-16,35 34 16,-35-35-1,-1 36-15,-17-53 16,0 17-16</inkml:trace>
  <inkml:trace contextRef="#ctx0" brushRef="#br0" timeOffset="188235.6673">22119 12541 0,'0'18'15,"0"0"-15,35 34 16,-17-34-16,35 35 15,-35-35-15,35-1 16,-36-17-16,1 0 16,-1 0-16,1 0 0,17-35 15,-35 17-15,18 1 16,-18-19-16,0 19 0,0-1 16,0-17-1,0 17-15</inkml:trace>
  <inkml:trace contextRef="#ctx0" brushRef="#br0" timeOffset="188913.9283">22172 12947 0,'0'0'15,"0"-18"1,35 18-16,-17 0 15,17-17 1,-17 17-16,0 0 16,-36 0-1,0 0 1,1 17-16,-19 1 16,19-18-1,-19 18-15,36-1 16,-17 1-16,17 0 15,17-1-15,1 1 16,0-18-16,-1 17 16,1-17-16,35 0 15,-35 18-15,-1 0 16,-17-1-16,0 1 16,-17-18-16,-1 0 15,0 18 1,1-18-16,-1 0 0,0 0 15,1 0-15,34 0 32</inkml:trace>
  <inkml:trace contextRef="#ctx0" brushRef="#br0" timeOffset="189164.1432">22454 12929 0,'0'36'16,"18"-19"-16,-18 36 15,18-35-15,-18 35 16,17-36-16,-17 19 15,0-19-15,18-17 16,-18-17 0</inkml:trace>
  <inkml:trace contextRef="#ctx0" brushRef="#br0" timeOffset="189342.9334">22543 12982 0,'0'0'0,"-18"18"0,0 17 16,18-17-16,0 17 16,18-17-1,35-1 1,-18-17-16,18 0 16,-18 0-16,1-17 15</inkml:trace>
  <inkml:trace contextRef="#ctx0" brushRef="#br0" timeOffset="189620.7727">22631 12347 0,'0'-17'16,"17"17"0,36 17-16,-35 19 15,17-19-15,53 54 16,-35-36-16,-17 0 16,16-17-16,-16 0 0,-1 17 15,0-35-15,-17 17 0,17 1 16</inkml:trace>
  <inkml:trace contextRef="#ctx0" brushRef="#br0" timeOffset="189887.8463">23125 12453 0,'17'18'15,"-17"-1"-15,18 1 16,0 35 0,-1-18-16,-17-17 15,18-1-15,-18 1 0,0 17 16,0-17 0,-35-18-1,17 0-15,-35 0 16,35 0-16,-17 0 0,17 0 15</inkml:trace>
  <inkml:trace contextRef="#ctx0" brushRef="#br0" timeOffset="190516.2739">23125 12876 0,'0'-17'15,"17"17"1,19-18-16,-19 18 15,1 0-15,-1 0 0,1-18 16,-36 18 15,1 0-31,-1 18 0,-17 0 16,0-1-16,17 1 16,0-18-16,1 18 15,17 17-15,17-17 16,1-18-16,0 17 15,35-17-15,-36 0 16,1 18-16,-1-18 16,-17 18-16,18-18 0,-18 35 15,-18-18 1,1 1 0,-1-18-16,1 0 15,-1 0-15,0 0 16</inkml:trace>
  <inkml:trace contextRef="#ctx0" brushRef="#br0" timeOffset="190744.0339">23301 12876 0,'0'18'16,"35"0"-16,-35-1 16,36 36-1,-19-17-15,-17-19 16,18 1-16,-18-1 0,0 1 16,17-18-16,-17-18 31,0 1-31</inkml:trace>
  <inkml:trace contextRef="#ctx0" brushRef="#br0" timeOffset="190983.4609">23495 12876 0,'-35'18'15,"70"-36"-15,-88 54 0,18-1 16,17-17-1,18-1-15,0 1 16,18 0-16,-1-18 16,1 17-16,0-17 15,17 18-15,-17-18 16,17 0-16,-17 0 16,-1 17-16,-17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01:21.71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9419 6103 0,'0'18'15,"-17"-18"1,34 0 0,1 0-1,-1 0 1,19 0-16,-19 0 16,-17-18-16</inkml:trace>
  <inkml:trace contextRef="#ctx0" brushRef="#br0" timeOffset="161.2704">9684 6156 0,'0'0'16,"17"0"-16,1 0 0,-18-18 16,18 18-16,-1-17 15,19 17 1,-36-18-16,17 18 0</inkml:trace>
  <inkml:trace contextRef="#ctx0" brushRef="#br0" timeOffset="285.8892">9984 6156 0,'0'0'16,"17"0"-16,1 0 15,0 0 1,-18-18-16</inkml:trace>
  <inkml:trace contextRef="#ctx0" brushRef="#br0" timeOffset="432.2206">10319 6174 0,'17'-18'31,"1"18"-15</inkml:trace>
  <inkml:trace contextRef="#ctx0" brushRef="#br0" timeOffset="555.0492">10619 6103 0,'0'0'15,"-18"0"-15</inkml:trace>
  <inkml:trace contextRef="#ctx0" brushRef="#br0" timeOffset="1756.5739">11218 5274 0,'18'0'0,"-18"18"63,0 52-63,18-34 15,-18 16-15,0 1 0,17 18 16,1-18-16,-18 17 16,18 36-16,-18-53 15,17-18-15,1 1 0,-18-19 16,17 19-16,1-19 16,0-17-1</inkml:trace>
  <inkml:trace contextRef="#ctx0" brushRef="#br0" timeOffset="2117.6738">11624 5697 0,'-18'0'16,"18"18"0,-17 0-16,17-1 15,17 1-15,1 0 16,0-18 0,-1 0-16,1 0 15,0 0-15,-18-18 16,0 0-1,0 1-15,-18-1 16,0 0-16,-17 18 16,17 0-16,-17 18 15,17 0 1,36-18 0</inkml:trace>
  <inkml:trace contextRef="#ctx0" brushRef="#br0" timeOffset="2373.5811">12100 5221 0,'0'0'16,"-17"0"-16,-1 0 15,18 18-15,-35 70 16,-1-35-1,19 17-15,-36 89 16,35-88-16,-35 35 16,53-54-16,-17 1 0,-1-17 15,-17 34 1,35-34-16,0-19 0</inkml:trace>
  <inkml:trace contextRef="#ctx0" brushRef="#br0" timeOffset="2640.806">12153 5786 0,'0'35'0,"0"0"16,0-17-16,18 17 15,-1-17-15,1-18 0,17 17 16,-17-17-16,17-17 16,-17-1-16,17-17 15,-35-1-15,-17 1 16,-19 18 0,-17 17-1,18 0-15</inkml:trace>
  <inkml:trace contextRef="#ctx0" brushRef="#br0" timeOffset="3252.6662">7038 7567 0,'18'0'0,"-18"18"16,17-18 0,1 0-16</inkml:trace>
  <inkml:trace contextRef="#ctx0" brushRef="#br0" timeOffset="3370.2559">7444 7549 0,'0'0'0,"17"0"0,1 0 16</inkml:trace>
  <inkml:trace contextRef="#ctx0" brushRef="#br0" timeOffset="3452.4101">7638 7514 0,'35'0'0,"-70"0"0,88 0 16</inkml:trace>
  <inkml:trace contextRef="#ctx0" brushRef="#br0" timeOffset="3541.7658">7885 7514 0,'35'0'0,"-70"0"0,123 0 16,-71 0-16,19 0 15</inkml:trace>
  <inkml:trace contextRef="#ctx0" brushRef="#br0" timeOffset="3674.5333">8378 7497 0,'18'0'0,"-36"0"0,54 0 16,-19 0-16,1 0 0,0-18 15,-1 18-15</inkml:trace>
  <inkml:trace contextRef="#ctx0" brushRef="#br0" timeOffset="3780.5811">8837 7497 0,'0'0'15,"53"0"-15,-35 0 16,-1 0-16</inkml:trace>
  <inkml:trace contextRef="#ctx0" brushRef="#br0" timeOffset="3998.2274">9613 7497 0,'0'0'15,"35"0"-15,-17 0 0,35 17 16,-35-17-16</inkml:trace>
  <inkml:trace contextRef="#ctx0" brushRef="#br0" timeOffset="4159.5995">10231 7532 0,'17'0'0,"-34"0"0,52 0 15,0 0-15,-17 0 16,-1-18-1</inkml:trace>
  <inkml:trace contextRef="#ctx0" brushRef="#br0" timeOffset="4331.1745">10619 7514 0,'0'0'0,"17"0"16,1 0-1,-18 18 17</inkml:trace>
  <inkml:trace contextRef="#ctx0" brushRef="#br0" timeOffset="4970.6829">11307 7003 0,'-18'-18'0,"18"0"16,0 54 15,-18-1-31,18 0 16,0 18-16,-35 71 15,35-71-15,0 52 16,0-69-16,18 17 16,-1-36-16,1 1 15,0-18-15,-1 0 0</inkml:trace>
  <inkml:trace contextRef="#ctx0" brushRef="#br0" timeOffset="5271.5473">11536 7161 0,'-18'53'16,"18"-35"-16,-17 35 15,34-35 1,1 17-16,-1-18 0,19 1 0,17 0 16,-18-1-1,-17-17-15,35-17 16,-18-1-16,-18 0 15,-17 1-15,18-1 0,-18-17 0,-18-18 16,-34-35 0,34 52-16,-17 1 0,-36 0 15,53 17-15,-17 1 16,17 17-16,1 0 16,17 17-1,17 36 1</inkml:trace>
  <inkml:trace contextRef="#ctx0" brushRef="#br0" timeOffset="5721.8386">12118 7144 0,'-18'17'31,"18"1"-15,18 0-1,0-18-15,-1 0 16,1 0-16,-1-18 16,-17 0-16,0 1 15,0-1 1,0 0-16,-17 18 15,-1-17-15,1-1 16,-1 18-16,0 0 16,18-17-1</inkml:trace>
  <inkml:trace contextRef="#ctx0" brushRef="#br0" timeOffset="5983.2512">12541 6773 0,'0'0'15,"0"-17"-15,-17 17 0,-1 17 16,18 1 0,-18 17-16,-17 1 0,0 69 15,-18-16 1,35-37-16,1-16 0,-1-1 15,-17 36-15,17-54 16,18 1-16,-18 17 0,18-17 16,0-1-1,18-17 1</inkml:trace>
  <inkml:trace contextRef="#ctx0" brushRef="#br0" timeOffset="6249.2837">12647 7144 0,'-18'35'16,"18"-17"-16,0-1 15,0 1-15,0 0 16,18-1-16,0 1 0,-1-18 15,1 0-15,17-18 16,-17 1-16,0-1 16,-18 0-16,0 1 0,-18-19 15,0 36 1,-17-35-16,17 35 16,-17 0-16</inkml:trace>
  <inkml:trace contextRef="#ctx0" brushRef="#br0" timeOffset="83940.2189">13423 5786 0,'0'-18'16,"0"0"-16,0 36 78,0 17-78,0-17 16,0 52-1,0-17-15,18 18 0,-18-18 16,0-18-16,0 18 15,0-18-15,0 18 0,0 35 16,0-52-16,0-1 16,0 18-16,0-18 0,0-17 15,0 17-15,0 0 0,-18 1 16,18-19-16,0 19 16,0-54 30,0 0-46,-17 1 16,17-1 0</inkml:trace>
  <inkml:trace contextRef="#ctx0" brushRef="#br0" timeOffset="84445.3461">13194 6438 0,'18'0'47,"-1"35"-31,-17 1-16,18 17 15,-1-18-15,-17-17 0,18 52 16,-18-52-16,0 35 16,18-36-16,-1 19 15,1-36 1,17 0 0,-17-18-16,0 0 0,34-17 15,-34 17-15,0-17 16,-1 0-16,1 35 15,-18-18-15,18 18 16,-1 0-16</inkml:trace>
  <inkml:trace contextRef="#ctx0" brushRef="#br0" timeOffset="102991.7584">13988 6085 0,'0'-17'15,"-18"17"-15,0-18 16,1 18-16,-19-17 16,19 17-16,-1 0 0,1 0 15,-1 0-15,0 17 16,18 1 0,-17-1-1,34 1-15,-17 0 0,18-18 16,0 17-16,17-34 15,-18 17-15,19-18 16,-36 0-16,17 1 16,-17-1-16,0 1 0,0-1 15,0 0 1,0 36 0,0 35-1,0-18-15,0 53 16,0-52-1,0-1-15,0 0 16,0 0-16,0 1 0,0 17 16,18-18-16,-18-18 15,18-17-15,-1 0 16,1-35 0</inkml:trace>
  <inkml:trace contextRef="#ctx0" brushRef="#br0" timeOffset="103293.9169">14129 6262 0,'17'17'63,"1"-34"-32,-18-1-15,0 1-16,0-1 15,-18 18 1,1 0-16,17 18 16,17-18 15,1 0-16,0 0-15</inkml:trace>
  <inkml:trace contextRef="#ctx0" brushRef="#br0" timeOffset="103515.0286">14393 5944 0,'0'0'0,"-17"36"16,-1-19-16,0 19 0,-17 52 16,18-35-16,-1 0 15,-35 52 1,35-69-16,18-1 16,0-17-16,0-1 0,0 1 0,18-1 15</inkml:trace>
  <inkml:trace contextRef="#ctx0" brushRef="#br0" timeOffset="103771.8873">14411 6403 0,'0'35'16,"18"-35"-1,-1 0-15,1 0 16,0 0-16,-1-17 16,1-1-16,-1 0 15,-17 1-15,0-1 16,-17 0-16,-1 18 16,1 0-16,-19 18 15,19-18-15</inkml:trace>
  <inkml:trace contextRef="#ctx0" brushRef="#br0" timeOffset="142605.3467">1429 13335 0,'-18'0'16,"36"-18"31,-1 18 0,1 0-47,0 0 15,17-17 1,0 17-16,-17 0 16,0 0-16,34 0 15,-34-18-15,17 18 0,-17 0 16,17 0-16,1 0 0,-1 0 15,35-18 1,-34 18-16,34 0 16,-35 0-16,1 0 0,34-17 15,-17 17-15,-17 0 16,16 0-16,37-18 16,-54 18-16,53 0 15,-35 0-15,35 0 16,-53 0-16,71 18 15,-70-18-15,52 0 16,-35 0-16,-18 17 16,53-17-16,-35 0 15,0 18-15,-18-18 16,18 0-16,0 0 0,35 0 16,-35 18-16,0-18 15,0 0-15,53 0 16,-71 0-16,18 0 15,0 0-15,0 0 0,0 0 16,0 0-16,0 0 0,35 0 16,-35 0-16,0 0 15,35 17-15,-53-17 16,0 18-16,18-18 0,-17 18 16,69-1-16,-69-17 15,17 0-15,0 18 16,0-18-16,35 0 15,-35 18-15,0-18 0,-18 0 16,71 17-16,-1-17 16,-34 0-16,-18 0 15,70 0 1,-70 0-16,0 0 0,18 0 16,-18 0-16,17 0 0,54 18 15,-71-18-15,17 0 16,1 0-16,-18 0 0,17 0 15,71 0 1,-70 0-16,70 0 16,-70-18-16,52 18 15,-52 0-15,-1 0 16,-17 18-16,18-18 0,-1 0 0,-17 0 16,88 0-1,-70 0-15,70 0 16,-71 0-16,19 0 0,-19 0 15,1-18-15,88 18 16,-71 0-16,-18-17 0,18 17 16,-17 0-16,70 0 15,-53 0-15,-17 0 16,17-18-16,0 18 0,89 0 16,-89 0-16,0 0 15,0 0-15,0 0 0,89 0 16,-107-18-1,1 18-15,-1 0 0,-17 0 16,0 18-16,-17-18 0,34 0 16,-35 18-16,-17-18 15,0 17 1,-36 1-16</inkml:trace>
  <inkml:trace contextRef="#ctx0" brushRef="#br0" timeOffset="156986.8623">16545 2981 0,'0'0'0,"0"18"16,0 17-1,0 0-15,0 36 16,0-36-16,0 18 16,0 35-16,0-53 15,0 18-15,0 18 0,0-18 16,-35 88-16,35-53 16,-35 71-16,17-71 15,0 106 1,1-88-16,-1 0 0,1 17 15,-1-17-15,0 141 16,1-141-16,-1 35 0,0 124 16,1-124-1,17 0-15,-18 0 0,18 18 16,-18-18-16,1 159 16,-1-142-16,1 142 15,17-141-15,-18 176 16,0-176-16,1 194 15,-1-177-15,-17 194 16,17-193-16,-17 193 16,17-176-16,0 177 15,1-177-15,-1 176 16,18-176 0,0 177-16,0-195 15,0 18-15,18 0 16,-18 0-16,0 194 0,0-194 15,0 194-15,0-176 16,-18 194 0,18-212-16,0 194 15,0-194-15,0 0 0,0 176 16,0-176-16,0 177 16,0-177-16,0-18 15,18 159-15,-18-159 16,0 124-1,0-176-15,-18-1 0,18 1 16,0-18-16,0-1 0,0 72 16,-17-89-16,-1 18 15,18-71-15,-35 0 16</inkml:trace>
  <inkml:trace contextRef="#ctx0" brushRef="#br0" timeOffset="158238.1268">18468 3493 0,'0'17'15,"18"18"1,-18-17-16,0 35 16,17-18-16,-17 1 15,0-1-15,18 0 0,-18 18 16,17-18-16,-17 18 15,0-18-15,0 1 16,0-1-16,0 0 16,0-17-1,0 0 1,-17-1-16</inkml:trace>
  <inkml:trace contextRef="#ctx0" brushRef="#br0" timeOffset="159177.6677">18450 3422 0,'-17'0'0,"17"18"16,0-1-1,0 1 1,17 0-16,-17 17 0,18 18 16,-18-18-16,18 18 15,-18 0-15,17 53 16,-17-53-16,0-1 15,0-16-15,0 17 0,18-18 16,-18 18-16,0 17 16,0-34-16,0 17 15,0-36-15,0 19 16,0-19-16,0 18 16,0-17-16,-18 0 15,1-36 16</inkml:trace>
  <inkml:trace contextRef="#ctx0" brushRef="#br0" timeOffset="160246.8178">18468 3510 0,'18'0'46,"-1"0"-30,1 0-16,17 0 16,-17 0-16,35 0 15,-36 0-15,36 0 16,-35 0-16,52 18 16,-52-18-16,53 0 15,-36 17-15,35-17 16,-17 0-16,53 0 15,-35 0-15,52 0 16,-52 0-16,70 0 16,-71 0-1,89 0-15,-71 0 16,89 0-16,17 0 16,0-17-1,141 17 1,-229-18-16,105 18 15,-105 0-15,18 0 16,-1 0-16,-17 0 0,18 18 16,105-1-16,-106-17 15,-17 0-15,18 18 16,123-18-16,-106 18 0,-18-18 16,124 17-1,-123-17-15,123 18 16,-124-18-16,0 18 0,1-18 15,123 17-15,-124-17 16,1 18-16,-1-18 16,1 0-16,-1 18 0,124-18 15,-123 17-15,-1-17 16,106 0-16,-105 0 16,123 18-16,-106-18 15,106 0-15,-124 0 16,1 0-16,-1 0 15,1 0-15,105 17 16,-105-17-16,123 0 16,-124 0-16,106 0 15,-105 0-15,87 0 16,-87 0-16,105 0 16,-123 0-16,106 0 15,-106 0-15,88 0 16,-106 0-16,106 0 15,-106-17-15,88 17 16,-105 0-16,70 0 16,-88-18-16,53 18 15,-71-17 1,18 17-16</inkml:trace>
  <inkml:trace contextRef="#ctx0" brushRef="#br0" timeOffset="161513.4765">18538 4639 0,'36'0'16,"-19"0"-16,19 0 15,-19 0-15,19 0 0,-1 0 16,0 0-16,18 0 0,0 0 16,0 0-16,70 0 15,-34 0-15,69 18 16,-52-18-16,88 0 16,-70 0-16,105 17 15,-106-17-15,124 0 16,-106 18-16,142-18 15,-142 0-15,0 0 16,18 0-16,-1 18 16,160-18-16,-159 0 15,176 17-15,-176-17 16,193 0-16,-193 0 16,194 0-16,-177 0 15,195 0 1,-177 0-16,158 0 15,-175 0-15,176 0 16,-177 0-16,177 0 16,-177 0-16,1 0 15,158 0-15,-177 0 0,178-17 16,-178 17 0,1 0-16,159-18 15,-160 18-15,-17 0 0,18-18 16,106 18-16,-124 0 15,124 0-15,-142 0 16,106 0 0,-17 0-16,-124 0 15,106 0-15,-123-17 16,70 17-16,-35 0 16,-53-18-16,-18 18 15,35 0 1,-52-18-16,0 18 15,-1 0-15,1 0 16,0 0-16,-1-17 16,1 17-16,17 0 15,-17 0-15,35-18 16,-36 18-16,36 0 16,-35 0-16,0 0 15,17 0-15,-18 0 16,1 0-16,0 0 0,17 0 0,-17 0 15,-1 0-15,1 18 16,0-18-16,-1 0 16,1 0-16,0 0 15,-18-18 17,0 0-17</inkml:trace>
  <inkml:trace contextRef="#ctx0" brushRef="#br0" timeOffset="162036.1116">29722 3757 0,'17'-18'0,"1"1"16,-1 17 0,1 0-16,35 0 15,-35-18-15,-1 18 16,19 0-16,-1 0 16,0 0-16,0 18 15,-17-18-15,17 17 16,-17 1-16,-18 0 0,0-1 15,0 54 1,0-18-16,0-18 0,0 18 16,-18 0-16,18 18 0,0-19 15,0 37-15,0-36 16,18 35 0,0-53-16,-1 36 15,1-54-15,-18 1 0,18-1 16,-18 1-16,0 0 15</inkml:trace>
  <inkml:trace contextRef="#ctx0" brushRef="#br0" timeOffset="167503.5332">20779 2628 0,'0'0'16,"53"0"-16,-18 0 0,53 0 15,-53-17-15,1 17 0,52-36 16,-53 19-16,0-1 16</inkml:trace>
  <inkml:trace contextRef="#ctx0" brushRef="#br0" timeOffset="167731.0234">20920 2328 0,'0'0'0,"0"71"15,0-36-15,17 53 16,-17-52-1,0 17-15,0-18 0,0 53 16,0-53-16,0 1 16,18-19-16,-18 36 15,18-35-15,-1-18 16</inkml:trace>
  <inkml:trace contextRef="#ctx0" brushRef="#br0" timeOffset="168309.4963">21220 2910 0,'-18'0'16,"0"0"0,1 0-1,17-17-15,0-1 16,17-17-1,-17 17-15,36 1 16,-19-1-16,19 18 16,-19 0-16,1-18 0,35 1 15,-18 17-15,0-18 16,1 18-16,-19 0 16,-17 18 15,-35 17-16,17-17-15,18-1 16,-17 1-16,17 17 0,0 0 16,17-35-1,-17 18-15,18-18 0,17 0 16,0 0-16,1-35 16,-19 17-16,-17 1 15,18-19 1,0 19-16,-18-19 15,-18 36-15,18-17 0,-18 17 16,18-18-16,-17 18 16,17 18-1,0-1-15,17 1 16,1-18 0,0 18-16,-1-18 15,1 17-15,0-17 0,-1 0 16,1 0-16,-1 0 15,1 0 1</inkml:trace>
  <inkml:trace contextRef="#ctx0" brushRef="#br0" timeOffset="168720.1245">21802 2734 0,'17'18'0,"-17"-1"15,18 19-15,-18-19 16,18 1-1,-18 0-15,0-1 16,0-34 0,0-36-1</inkml:trace>
  <inkml:trace contextRef="#ctx0" brushRef="#br0" timeOffset="169088.2272">21890 2875 0,'18'-17'0,"-18"-1"16,0 0-1,17 1-15,-17-1 0,18 0 16,-1 1-16,1-1 16,0 18-16,-1 0 15,1 0-15,0 18 16,17 17-16,-35-17 15,35-1 1,-35 1-16,18 17 16,-1-17-16,1-18 15</inkml:trace>
  <inkml:trace contextRef="#ctx0" brushRef="#br0" timeOffset="171301.451">28487 2787 0,'-35'0'15,"17"0"-15,-17 18 16,17-18-16,0 17 15,18 1-15,-17 35 16,17-36-16,0 19 16,17-19-16,-17 1 15,18-18-15,17 18 16,1-18-16,-19-18 0,18-35 16,-17 35-16,0-52 15,-18 17-15,17-18 16,-34-34-1,17 52-15,-18-18 16,0 36-16,18 0 16,-17 35-16,17 17 15,0 1-15,0 52 16,0-17-16,17 53 16,-17-53-16,36 35 15,-1-35-15,0 18 16,-35-36-1,36-17-15</inkml:trace>
  <inkml:trace contextRef="#ctx0" brushRef="#br0" timeOffset="171638.9141">28663 2875 0,'35'-17'16,"1"17"-1,-19-18-15,19 18 16,-19-18-16,1 1 16,-18-1-1,-18 0-15,1 1 16,-19 17-16,1 0 16,17 17-16,-17 1 15,18 0-15,17 17 16,0-17-1,17 17-15,-17-18 16,35 1-16,-17-18 16,17 0-1,-17 0-15,-18-18 16,18 1 0,-18-1-16,0 1 15</inkml:trace>
  <inkml:trace contextRef="#ctx0" brushRef="#br0" timeOffset="172001.2785">28893 2858 0,'0'0'16,"0"52"-16,17-34 15,1 0-15,-18-1 0,17-17 16,1 0-16,0 0 0,-1 0 15,1-17 1,-18-1-16,18-35 16,-18 36-16,0-36 15,0 35-15,0-17 16,0 17-16,0 0 16</inkml:trace>
  <inkml:trace contextRef="#ctx0" brushRef="#br0" timeOffset="172441.269">29386 2822 0,'0'0'0,"18"-17"0,0 17 0,52-18 15,-34 0-15,-1 18 16,18-17-16,-18 17 15,-17-18-15,35 0 0,-36 1 16</inkml:trace>
  <inkml:trace contextRef="#ctx0" brushRef="#br0" timeOffset="172619.5396">29616 2558 0,'17'53'0,"-17"-18"16,0 0-16,0-17 0,0 52 16,0-34-16,18 17 15,-18-18 1,18-18-16,-1 1 0,1 0 16</inkml:trace>
  <inkml:trace contextRef="#ctx0" brushRef="#br0" timeOffset="172906.8312">29845 2875 0,'0'0'16,"35"-17"-16,-17-1 0,17 0 16,-17 1-1,-1-1-15,1 18 16,-18-18-1,-18 18-15,1-17 16,-18 17-16,-1 17 16,19-17-1,-19 36-15,36-19 16,0 19-16,0-1 16,0-18-16,53 19 15,-35-19-15,17-17 16,-17 18-16,17-18 0</inkml:trace>
  <inkml:trace contextRef="#ctx0" brushRef="#br0" timeOffset="173196.2478">30198 2787 0,'-35'0'16,"-1"0"-16,19 18 15,17-1-15,0 1 16,0 0-16,17-1 0,19 1 16,-19-1-1,36 19-15,-35-19 16,-36 1 0,0-18-1,1 0-15,-36 0 16,35 0-16,-35 0 15,36 18 1,34-18-16</inkml:trace>
  <inkml:trace contextRef="#ctx0" brushRef="#br0" timeOffset="173491.9554">30321 2805 0,'18'0'15,"-18"-18"1,18 18-16,17 0 0,18 0 16,-18-18-16,0 18 15,-17 0-15,0-17 16</inkml:trace>
  <inkml:trace contextRef="#ctx0" brushRef="#br0" timeOffset="173709.7399">30462 2628 0,'0'0'0,"0"71"16,0-36-16,0 0 16,18 36-16,17-53 15,-17 17-15,0 0 0,34 0 16,-34-35-16,17 18 15,1 0 1,-54-1 0,0-17-16</inkml:trace>
  <inkml:trace contextRef="#ctx0" brushRef="#br0" timeOffset="174286.64">29263 3792 0,'0'18'15,"0"17"1,0-17-16,0 35 0,0-18 16,0 18-16,0 0 0,18 18 0,-18-19 15,35 72 1,-18-36-16,1-35 16,0 18-16,-18-36 15,0 18-15,-18-36 16,0 1-16</inkml:trace>
  <inkml:trace contextRef="#ctx0" brushRef="#br0" timeOffset="175049.5727">28416 3792 0,'0'18'15,"0"0"1,0 17-1,0-17-15,0 52 16,0-35-16,18 54 16,-18-36-16,0-1 15,0 1-15,0 0 16,0 53-16,0-53 16,18 18-16,-18-36 15,17 0-15,-17 0 16,0-17-1,0 0-15</inkml:trace>
  <inkml:trace contextRef="#ctx0" brushRef="#br0" timeOffset="175888.9063">28963 4904 0,'0'17'31,"0"36"-31,0-35 16,18 52-16,-18-34 15,35 17-15,-17-36 16,-1 18-16,-17-17 16,18 0-16</inkml:trace>
  <inkml:trace contextRef="#ctx0" brushRef="#br0" timeOffset="176211.335">28840 5115 0,'17'-17'16,"-17"-1"-16,18 0 15,0 18 1,-1-35-16,1 17 16,-1 1-1,-17-1-15,18 1 16,0 17-16,-1 0 16,1 0-1,0 0-15,-1 17 16,1 1-16,17-1 15,0-17-15,18 18 16,-17-18-16,17 18 16,-18-18-1</inkml:trace>
  <inkml:trace contextRef="#ctx0" brushRef="#br0" timeOffset="176517.3104">29863 4974 0,'17'18'31,"-17"-1"-15,0 1-16,0 17 0,18 1 16,-18-1-1,18 18-15,-18-36 16,17 19-16,-17-19 16,0 1-1</inkml:trace>
  <inkml:trace contextRef="#ctx0" brushRef="#br0" timeOffset="176795.5507">29739 5098 0,'0'-18'15,"0"0"-15,0 1 16,0-1-16,0 0 15,18 1-15,-18-1 16,17 18-16,-17-17 16,18-1-1,0 0 1,-1 18 0,19 18-1,-19 0-15,36-1 0,-35 1 16,35-1-1,-53 1-15</inkml:trace>
  <inkml:trace contextRef="#ctx0" brushRef="#br0" timeOffset="178796.1434">21749 2699 0,'17'17'63,"-17"1"-48,0 0-15,0 17 16,0-17 0,0-1-16,0 1 0,0 0 15,0-1-15,0 1 0,0-1 16</inkml:trace>
  <inkml:trace contextRef="#ctx0" brushRef="#br0" timeOffset="178963.3118">21678 2558 0,'0'0'15,"0"-18"-15,0 0 0,0 1 16,18-1 0,-1 18-1</inkml:trace>
  <inkml:trace contextRef="#ctx0" brushRef="#br0" timeOffset="186594.5498">27164 3810 0,'18'-18'15,"-18"36"235,0 0-234,0-1-1,0 1-15,0 0 16,0-1 0,0 1-1,0-1 1,0 1 15,0 0-15,0-1-1,0 1 1,0 0 0,0-1-16,0 1 15,0 17-15,17-17 16,-17 0-16,0 17 16,0-18-16,0 1 0,18 35 15,-18-35-15,0-1 16,17 54-1,-17-36 1,0 0-16,18 1 16,-18-19-16,0 19 0,0-19 15,0 1-15,18 17 16,-18-17-16,0 17 16,0-17-1,17-18 1,-17 17-1,-17-17 17,17 18-32,-18-18 15</inkml:trace>
  <inkml:trace contextRef="#ctx0" brushRef="#br0" timeOffset="187844.9329">27270 2364 0,'17'0'16,"-17"35"-1,18-17-15,0-1 0,-18 18 16,17 1-16,1-1 0,0 18 15,-1 0-15,1 0 0,-1 88 16,1-71 0,0 19-16,-1-1 0,1 0 15,17 71-15,18-18 16,-35-71-16,17 36 16,-17-70-16,17 52 15,-17-53-15,-1 18 16,1-35-1,-18 17-15,-18-53 47,1 1-47</inkml:trace>
  <inkml:trace contextRef="#ctx0" brushRef="#br0" timeOffset="188140.4859">27552 3775 0,'0'17'0,"0"36"16,18-35-16,17 52 15,18 1 1,-36-53-16,19-1 0,-1 19 15,-17-36 1,17 17-16,-17-17 16,17-17-16,-18-1 15,19-35-15,-19 18 16,1-18 0,0 18-16,-18 17 15,0 0-15,0 1 0</inkml:trace>
  <inkml:trace contextRef="#ctx0" brushRef="#br0" timeOffset="188802.9244">25912 1711 0,'17'0'15,"18"-18"1,1 1-16,34-19 16,-34 19-16,34-18 15,-35 17 1,1 0-16,-19 1 15,-17-19-15</inkml:trace>
  <inkml:trace contextRef="#ctx0" brushRef="#br0" timeOffset="188979.9211">26088 1393 0,'18'71'16,"-36"-142"-16,53 195 15,-35-89-15,35 53 0,-17-52 16,0-1-16,35 36 16,-36-54-16,19 36 15,-19-35-15</inkml:trace>
  <inkml:trace contextRef="#ctx0" brushRef="#br0" timeOffset="189219.4013">26441 1852 0,'17'18'15,"-34"-36"-15,34 53 0,1-35 16,-18-17 0,-18-1-16,18 0 15,-17-34-15,17 34 16,-18-35-1,18 35-15,0 1 0,0-19 16,18 19-16,-1 17 16,1-18-16,17 36 15</inkml:trace>
  <inkml:trace contextRef="#ctx0" brushRef="#br0" timeOffset="189641.0858">26688 1623 0,'0'0'15,"-18"0"-15,0 17 16,1 19-16,-1-1 16,18-17-16,0 35 15,0-36-15,18 1 16,-1-1-16,1-17 0,17 18 15,-17-18-15,17-35 16,-35 17-16,18 1 16,-18-19-16,0 1 15,-18 0-15,1-1 16,-1 19 0,0 17-1,18 17 1,18 19-16,0-19 15,17 19-15,-18-19 16,1-17-16,0 0 16,35 0-1,-53-17 1,-18 17 0,18-18-16</inkml:trace>
  <inkml:trace contextRef="#ctx0" brushRef="#br0" timeOffset="189986.4215">26952 1676 0,'0'0'16,"18"35"-16,-18-17 15,18-18-15,-18 17 16,17-17-16,-17 18 16,0-36-1,-17 1-15,17-1 16,-18 18-16</inkml:trace>
  <inkml:trace contextRef="#ctx0" brushRef="#br0" timeOffset="190737.0387">27040 1711 0,'18'18'16,"-36"-36"-16,36 53 15,-18-52 1,0-1-1,0 0-15,18 18 16,-18-17-16,0-1 16,17 0-16,1 18 31,0 18-31,-1-18 16,1 0-16,0 18 15,-1-36 1,1 18-16,-1 0 0,-17-18 15,18 18-15,-18-35 16,18 35-16,-36-17 16,0 17-1,1 0-15,17 17 16,0 1 0,0-1-16,0 1 15,17 0-15,1 17 16,0-17-16,-1 35 15,1-36-15,17 18 16,-17 1-16,0 17 16,-18-18-16,0 0 15,-18-17 1,0-1-16,1 1 0,-1 0 16,-17-18-16,-1 0 15,19 0-15,-18-53 16,17 35-16,18-17 15,-18-36 1,18 36-16,18-18 0,0 36 16,-1-1-16,1 0 0,-1 1 15,19-19-15,-19 36 16,1 0 0</inkml:trace>
  <inkml:trace contextRef="#ctx0" brushRef="#br0" timeOffset="190943.4879">27411 1588 0,'0'-36'16,"17"19"-16,1 17 0,17-36 15,1 36-15,17-17 16,-36 17-16</inkml:trace>
  <inkml:trace contextRef="#ctx0" brushRef="#br0" timeOffset="191515.8068">27852 1411 0,'0'0'0,"0"-18"0,0 1 16,-18-1 0,1 36-1,-19-1 1,19 1-16,-1 0 16,0 35-16,18-36 15,18 19-15,0-19 16,-18 1-16,17-18 0,1 18 15,17-18-15,0-18 16,-17 18-16,17-53 16,-35 35-16,18-35 15,-18 18 1,0 0-16,-18 0 0,-17-71 16,17 70-16,-17-52 15,18 35-15,-36-17 16,53 52-16,-18 1 15,18-1-15,0 36 16,0-1-16,18 71 16,-1-52-16,19 52 15,-1-35-15,18 35 16,-36-53 0,36 36-16,-17-54 15,-19 1-15</inkml:trace>
  <inkml:trace contextRef="#ctx0" brushRef="#br0" timeOffset="191849.5033">28081 1393 0,'18'0'16,"-1"-17"-1,1-1-15,17 1 16,-35-1-16,0 0 16,-17 1-1,-1 17-15,0-18 0,-17 18 16,17 0-16,1 18 16,-1-18-16,1 35 15,17 0-15,17-35 16,1 35-16,-1-17 15,1-18-15,35 18 0,-35-1 16,17 1 0,-17-18-16,-1 0 15,1 0-15</inkml:trace>
  <inkml:trace contextRef="#ctx0" brushRef="#br0" timeOffset="192087.8613">28328 1323 0,'35'18'15,"-70"-36"-15,88 88 0,-35-34 16,17-1-16,-17-17 16,-1-1-16,18-17 15,-17 18-15,17-18 16,-35-18-16,18 18 0,-18-53 15,0 18-15,0-35 16,-18 34-16,18-34 16,-17 52-16,-1-17 15</inkml:trace>
  <inkml:trace contextRef="#ctx0" brushRef="#br1" timeOffset="197627.9427">28945 2240 0,'0'-17'15,"0"-1"1,0 0 0,18 1-16,0-1 15,-18-17-15,35-18 16,-17 17-16,17 1 0,0-18 15,-17 18-15,35-18 16,-18 35-16,-17 1 16,35-1-16,-18 1 15,0-1-15,18 0 16,-35 18-16,17 0 16,-17 18-16,17 35 15,-35-36-15,35 36 16,-35-35-16,18 53 15,-1-54-15,1 36 16,-18-35-16,18 17 16,-1-17-16,1-1 15</inkml:trace>
  <inkml:trace contextRef="#ctx0" brushRef="#br1" timeOffset="197905.8066">29563 2064 0,'0'17'15,"17"19"-15,-17-19 16,18 1-16,-18 0 15,18-1-15,-1 1 16,1-18-16,17 0 16,-17 0-16,0 0 0,-18-18 15,17-17-15,1 35 16,-1-35-16,-17 17 16,0 0-16,18 1 15,-18-1 1</inkml:trace>
  <inkml:trace contextRef="#ctx0" brushRef="#br1" timeOffset="198417.0234">28751 2117 0,'18'-18'0,"0"18"15,-1 0 1,1 0-1,0 18-15,-1 17 16,-17-17-16,18 17 16,0-17-16,-1-1 15,1-17 1,17 0 0,-17-17-16,35-36 15,-36 35-15,36-17 16,-53-1-16,18 19 15</inkml:trace>
  <inkml:trace contextRef="#ctx0" brushRef="#br1" timeOffset="200741.4157">21960 2117 0,'0'-18'15,"0"-17"1,0 17-16,18-35 15,0 36-15,-18-19 0,17 19 16,1-36-16,0 17 16,-1 1-16,36-18 15,-35 18-15,17 0 16,36-36-16,-18 18 16,52-35-16,-34 53 15,52-36-15,-52 36 16,52-36-1,19 36-15,-90 0 16,19 17-16,70-17 16,-70 35-16,87-35 15,-69 17-15,-1 18 16,18-18-16,0 1 0,-1 17 16,125-18-16,-125 0 15,125 18-15,-124 0 16,-18 18-16,0-18 0,0 18 15,0-18-15,-17 17 16,17 1-16,-17 0 0,17-1 16,-18 1-16,1-18 0,0 18 0,-19-1 15,1 1-15,0-18 16,18 17-16,-36 1 16,36-18-16,-54 18 15,1-18-15,0 0 0,-1 17 16,36-17-16,-35 18 15,17 0 1,-17-18-16,-1 17 16</inkml:trace>
  <inkml:trace contextRef="#ctx0" brushRef="#br1" timeOffset="201125.8165">25894 1076 0,'0'18'15,"35"-1"1,-17 1 0,52 17-16,-52-17 15,35 17-15,-35-17 16,-1-1-16,1 19 15,-18-19-15,-35 19 16,17-19-16,-35 1 16,35-18-16,-35 17 15,36-17-15,-1 0 16,1 0 0</inkml:trace>
  <inkml:trace contextRef="#ctx0" brushRef="#br1" timeOffset="201821.6688">21713 1887 0,'0'0'0,"18"0"16,0 0-16,17 18 15,-17 0-15,-1-1 16,1 19-16,17 34 16,-17-35-16,0 1 0,17 17 15,-18-18-15,19-17 16,-19-1-16,19-17 16,-19 0-16,36-35 15,-35 17-15,52-35 16,-34 18-16,-1-18 15,-17 18-15,17 17 16,-35 1 0</inkml:trace>
  <inkml:trace contextRef="#ctx0" brushRef="#br1" timeOffset="213771.9594">18680 4092 0,'17'-17'47,"19"-1"-32,-19 0-15,18 1 16,36-36-16,-18 17 16,70-52-16,-52 53 15,88-53 1,-71 35-16,71-35 16,-106 52-16,35 19 15,-71-1-15</inkml:trace>
  <inkml:trace contextRef="#ctx0" brushRef="#br1" timeOffset="214068.2436">19068 4480 0,'17'-17'16,"19"-19"-1,-19 1-15,71-35 16,-17 34-16,-18-17 16,17 0-16,89-52 0,-71 52 15,1 0-15,-19 0 0,18 0 16,36-35-16,-71 52 15,0 1-15,-36 18 16,1-1-16,0 18 0</inkml:trace>
  <inkml:trace contextRef="#ctx0" brushRef="#br1" timeOffset="214315.6562">19808 4516 0,'0'0'0,"36"-36"0,70-52 16,-53 35-16,35 0 0,88-88 15,-70 71-15,0-1 16,0 0-16,-1 19 15,-16-1-15,-19 17 0,1 1 16,17 0-16</inkml:trace>
  <inkml:trace contextRef="#ctx0" brushRef="#br1" timeOffset="214566.8144">20673 4480 0,'35'18'16,"0"-36"-16,1 18 15,34-53 1,-17 18-16,53-53 16,-36 35-16,1-18 15,17 19-15,0-1 0,89-71 16,-71 71-16,52-35 15,-87 53-15,35-18 16,-71 35-16</inkml:trace>
  <inkml:trace contextRef="#ctx0" brushRef="#br1" timeOffset="214801.0695">21555 4551 0,'70'-53'15,"-140"106"-15,193-141 0,-70 52 16,53-52-16,-35 53 16,52-53-1,-35 35-15,-17 0 0,17 0 16,-18 0-16,19 0 0,52-17 15,-88 34-15</inkml:trace>
  <inkml:trace contextRef="#ctx0" brushRef="#br1" timeOffset="215057.8212">22437 4710 0,'70'-18'15,"-34"0"-15,87-35 16,-52 0-16,105-35 16,-88 18-16,18-1 0,-18 1 15,18-1-15,106-52 16,-107 70-16,54-18 15,-106 53-15,-18 1 16</inkml:trace>
  <inkml:trace contextRef="#ctx0" brushRef="#br1" timeOffset="215294.4442">23777 4621 0,'88'-53'15,"-176"106"-15,300-158 0,-159 52 16,17 17-16,19-17 16,-1-17-16,0-1 0,18 1 0,0-1 15,105-52 1,-105 87-16,-35 1 0,-1 18 15,-34-1-15</inkml:trace>
  <inkml:trace contextRef="#ctx0" brushRef="#br1" timeOffset="215523.0571">24730 4586 0,'123'-35'16,"-246"70"-16,370-141 0,-177 89 15,54-54-15,-54 36 16,1 0-16,-1-18 0,-17 17 16,53-34-16,-71 35 15,18 17 1</inkml:trace>
  <inkml:trace contextRef="#ctx0" brushRef="#br1" timeOffset="215768.9002">25665 4568 0,'105'-52'16,"-210"104"-16,263-140 0,-105 35 15,18 18-15,-1-18 0,54-35 16,-54 35-16,72-35 16,-90 53-16,37 17 15,-54 0-15</inkml:trace>
  <inkml:trace contextRef="#ctx0" brushRef="#br1" timeOffset="216018.993">26035 4657 0,'0'0'16,"35"0"-16,1 0 0,52-53 15,-35 17-15,88-69 16,-71 69 0,54-69-16,-54 69 15,-34 1-15,34-36 16,-35 36-16,-17 18 16,0-1-16,-18 36 15</inkml:trace>
  <inkml:trace contextRef="#ctx0" brushRef="#br1" timeOffset="216218.2441">26582 4639 0,'17'0'0,"19"0"15,-1-18-15,36-35 16,-19 36-16,1-18 15,18-1-15,-18 1 0,0 0 16,-18-1 0,0 1-16,1 18 0,-19-1 15,-34 0-15</inkml:trace>
  <inkml:trace contextRef="#ctx0" brushRef="#br1" timeOffset="219882.4126">26388 2417 0,'17'0'31,"1"-18"-15,17 0-16,-17 18 16,17 0-16,18-17 15,-18-1-15,1 18 16,17-18-16,0 1 0,52-19 16,-34 1-16,88-18 15,-71 18-15,106-18 16,-88 18-16,88-36 15,-71 54-15,89-36 16,-106 17 0,105 1-16,-105 0 15,53 0-15,-88-1 16,-1 19-16,-35-1 16,1 0-16,-19 1 0,-17-1 15</inkml:trace>
  <inkml:trace contextRef="#ctx0" brushRef="#br0" timeOffset="242967.7683">19932 2663 0,'18'0'78,"17"18"-62,-17-18-16,34 18 15,-16-18-15,17 17 16,-18-17 0,0 0-16,-17 0 15,-1-17-15</inkml:trace>
  <inkml:trace contextRef="#ctx0" brushRef="#br0" timeOffset="243249.7794">20197 2540 0,'17'0'0,"1"0"16,-18 18-16,35-1 16,-35 1-16,18 0 15,-1-18-15,1 17 0,-18 1 0,18-1 16,-18 19-16,17-19 15,-17 1-15,-17-18 0,17 18 16,-36-1 0,-17 19-16,36-36 15,-36 35-15,35-35 16,-17 18-16,17-1 0,18 1 16</inkml:trace>
  <inkml:trace contextRef="#ctx0" brushRef="#br0" timeOffset="243986.699">25382 2011 0,'18'0'31,"0"-18"-16,-1 18-15,19-17 16,-19-1-16,1 18 16,17-18-16,-35 1 15,35-1-15</inkml:trace>
  <inkml:trace contextRef="#ctx0" brushRef="#br0" timeOffset="244230.5464">25488 1834 0,'18'0'0,"-1"0"16,1 0-16,35-17 16,-18-1-16,36 18 15,-36-17-15,0 17 0,18 0 16,-17 0-16,-19 17 15,-34 1 1,-19 17 0,19-17-16,-19 17 0,19-17 15,-18-1-15,-1 19 0,19-1 16</inkml:trace>
  <inkml:trace contextRef="#ctx0" brushRef="#br0" timeOffset="245731.6016">27746 2628 0,'18'0'47,"17"18"-47,-17-18 0,17 17 15,-18-17-15,1 18 16,17-18-16,1 35 16,-19-35-16,1 18 15</inkml:trace>
  <inkml:trace contextRef="#ctx0" brushRef="#br0" timeOffset="245991.9559">27958 2593 0,'17'18'0,"-34"-36"0,70 36 16,-36-1-16,36 1 16,-35-18-16,-1 35 15,1-35-15,0 35 16,-18-17-1,0 0-15,0-1 16,-18-17-16,0 18 0,1 0 16,-19-1-16,1 1 15,0 0 1,0 17 0</inkml:trace>
  <inkml:trace contextRef="#ctx0" brushRef="#br0" timeOffset="248319.5621">17286 8537 0,'-18'0'16,"36"18"0,17-18-1,1 0-15,70 0 16,-54-18-16,19 18 0,70-35 16,-70 17-16,-18 1 15,52-1 1,-69 0-16,17 18 15,-36 0-15,-34 0 16,17 18-16,-18-18 0</inkml:trace>
  <inkml:trace contextRef="#ctx0" brushRef="#br0" timeOffset="249140.1808">17798 8590 0,'-18'-17'16,"18"34"-1,-18 18-15,18-17 16,0 53 0,0-36-16,18 0 0,-18 0 0,18 18 15,-18-17-15,17-1 0,1-17 16,17 34 0,-17-34-16,-1 0 0,1-18 15</inkml:trace>
  <inkml:trace contextRef="#ctx0" brushRef="#br0" timeOffset="249821.0958">18150 8978 0,'0'0'15,"0"53"-15,18-35 0,-18 17 16,0-17-16,0-36 31,0 0-31,-18-35 16,18 18-16,-17 0 0,17-18 15,0 18-15,17-1 16,1 19 0,35-1-16,-35 18 15,17 0-15,18 18 16,-18-1-1,-17 1-15,17 0 16,-17-18-16,-1 17 16,1-17-16,0 0 15,-18-17 1,17 17 0,-17-18-16,-17 18 15,-1 0 1,0 18-16,18-1 15,-17 19-15,17-19 16,0 19-16,17-19 16,19 1-1,-19-18-15,1 17 16,-1-17-16,-17-17 0,36 17 16,-19-18-16,1 1 15,-18-1-15,18-17 16,-18 17-16,0 0 15,0 1-15,-18-1 16,18 0-16,-18 1 16,1 17-16,17 35 15,0 0 1,0-17-16,17 0 0,1 17 16,0-17-1,17-18-15,-17 17 0,35-17 16,-36 0-16,18 0 15,-17-17-15,0-1 16,-18 0-16</inkml:trace>
  <inkml:trace contextRef="#ctx0" brushRef="#br0" timeOffset="250192.0903">18891 8872 0,'0'0'16,"0"36"-16,0-19 15,18 19 1,-18-19-16</inkml:trace>
  <inkml:trace contextRef="#ctx0" brushRef="#br0" timeOffset="250324.9649">18874 8608 0,'17'17'16</inkml:trace>
  <inkml:trace contextRef="#ctx0" brushRef="#br0" timeOffset="250937.8866">19032 9013 0,'0'0'16,"0"-35"-16,0 18 0,18-1 0,-18-17 15,18 17-15,-1-35 16,-17 35-16,0 1 16,18 17-1,-18 17-15,0 1 16,0 0-16,18-1 0,-18 1 15,17 0-15,1-1 16,-1 1 0,1-18-16,0 0 15,-1 0-15,1-35 16,0 17-16,17-17 16,-35 17-16,18 18 15,-18-18-15,0 1 16,0-1-16,-18 18 15,18 18 1,0-1-16,0 1 16,18 0-16,-18-1 0,17 1 15,1 35-15,-18-35 16,18 17-16,-1-18 0,18 54 16,1-36-1,-1 54-15,-17-54 16,-1 53-16,-17-35 15,-17-18-15,-19 0 16,19-17-16,-54 0 16,36-18-16,-36-18 15,36-17-15,-18-18 16,35 0-16,18 0 16,18 0-16,0 0 0,17-17 15,0 17-15,18-18 0,0 36 16,35-18-1,-35 35-15,18 1 16,-54 17-16</inkml:trace>
  <inkml:trace contextRef="#ctx0" brushRef="#br0" timeOffset="251690.4158">20479 8890 0,'0'18'16,"17"-18"-1,1-18 1,35 0-1,-35 1-15,-1-1 0,1 0 16,0 1-16,-18-18 0,17-1 16,-34 19-16,-19-1 15,1 0-15,17 18 16,-52 18-16,52-18 16,-17 35-16,35 1 15,0 16 1,17-34-16,1 0 15,17-1-15,1 1 0,70 0 16,-71-1-16,53-17 16,-53-17-16,-17 17 15,0 0-15,-1-18 0,1 0 16,-18 36 15,17 17-15,1-35-16,0 18 15,-1 0-15,19-18 16,-19-18 0,-17 0-1,0 1-15,0-1 0,-17-17 16,17 17-16,-18-17 16,18 17-16,0 1 0,0-19 0,0 19 15,35-1 1,-17 0-16,35 1 15,-36 17-15,19 0 16,-19 17-16</inkml:trace>
  <inkml:trace contextRef="#ctx0" brushRef="#br0" timeOffset="251944.2069">21220 8978 0,'-18'-17'31,"18"-1"-15,-18 0-16,18 1 16,0-1-16,0-35 0,0 35 15,18-17 1,0 18-16,35-1 15,-18 18-15,18-18 16,-36 18-16,-17 18 16</inkml:trace>
  <inkml:trace contextRef="#ctx0" brushRef="#br0" timeOffset="252239.2768">21449 8837 0,'-18'18'16,"18"-1"-16,0 1 15,18 17-15,0-35 16,17 18-16,-18-18 16,36 0-1,-35 0-15,0-18 16,-18-17-16,0 0 15,-18-1-15,0 1 16,1 18-16,-1-1 16,0 0-16,1 18 0,17-17 15,-18 17-15,18 17 0,18 1 16,-1 0-16</inkml:trace>
  <inkml:trace contextRef="#ctx0" brushRef="#br0" timeOffset="252411.4228">21784 8961 0,'18'-36'16,"-1"19"-16,-17-19 15,18 19-15,17-19 16,-17 19-16,17-18 0,-17 17 16,-1 0-16,19 1 15,-19 17-15,1 17 16</inkml:trace>
  <inkml:trace contextRef="#ctx0" brushRef="#br0" timeOffset="253768.3154">24377 8290 0,'0'-53'15,"0"106"-15,0-123 0,-18 52 16,18 36-1,18 35-15,-18 0 16,18 52 0,-18-34-16,17 0 0,-17 52 15,0-70-15,18 35 16,-18-53-16,18 18 16,-1-35-16,18-18 15</inkml:trace>
  <inkml:trace contextRef="#ctx0" brushRef="#br0" timeOffset="254030.163">24642 8608 0,'-18'17'0,"36"-34"0,-36 52 16,18-17-1,18-18-15,17 0 16,-18 0-16,19-18 16,-19 0-16,19 1 15,-36-1-15,0 1 16,-18 17-16,0-18 16,1 0-16,-1 18 15,0 0 1</inkml:trace>
  <inkml:trace contextRef="#ctx0" brushRef="#br0" timeOffset="254273.6982">25030 8255 0,'-18'18'15,"36"-36"-15,-54 53 0,19 1 0,-1-1 0,-17 71 16,-18 17 0,35-52-16,1-18 15,-19 52-15,36-69 16,0 34-16,0-52 16,18 17-1,17-35-15,-17 0 16</inkml:trace>
  <inkml:trace contextRef="#ctx0" brushRef="#br0" timeOffset="254479.6146">25118 8802 0,'-18'17'15,"18"1"-15,0 0 16,18-18-1,-1 0-15,1-18 0,-18 0 32,0 1-17,-18 17-15,1 0 0,-36 0 16</inkml:trace>
  <inkml:trace contextRef="#ctx0" brushRef="#br0" timeOffset="272029.8319">17586 10107 0,'18'0'0,"35"0"16,-18 0-16,53-18 15,-35 18-15,70-35 16,-52 18-16,17-1 16,-35 0-1,-35 18-15</inkml:trace>
  <inkml:trace contextRef="#ctx0" brushRef="#br0" timeOffset="272199.5666">17886 10160 0,'35'71'0,"-70"-142"0,88 177 15,-36-36-15,1-34 16,0 17-1,-18-18-15,17 0 0,-17 0 16,18-35-16,-18 18 16</inkml:trace>
  <inkml:trace contextRef="#ctx0" brushRef="#br0" timeOffset="272769.6462">18256 10619 0,'-17'0'16,"34"0"-16,-34-18 0,-1-17 15,0 17 1,18-35-16,0 18 16,18 0-16,0-1 15,-1 19-15,1-1 16,17 18-16,-17-18 0,35 18 15,-18 0-15,18 0 16,-35 0-16,-1 0 16,1 18-16,-36 0 31,1 17-31,-1-17 0,0-1 16,1 19-1,-1-1-15,18-18 16,18 1-16,17 0 15,-17-18-15,17 0 0,-18-18 16,1 18-16,0-18 0,-1 1 16,19-36-1,-36 35-15,0-17 16,0 17-16,0 1 16,-18 17-16,0 0 15,36 0 1,0 35-1,-18-17-15,17-1 0,1 1 16,35 0-16,-35-1 16,-1-17-16,1 18 15,-1-18 1,-17-18-16,0 1 16,-17 17-16,17-36 15,0 19 1</inkml:trace>
  <inkml:trace contextRef="#ctx0" brushRef="#br0" timeOffset="272837.3254">18733 10319 0,'0'0'16,"0"-36"-16,0 19 16,0-1-16,0 1 15</inkml:trace>
  <inkml:trace contextRef="#ctx0" brushRef="#br0" timeOffset="273342.5119">18891 10478 0,'18'35'0,"-36"-70"0,54 70 16,-36-18-16,0-34 15,0-1 1,0 1 0,0-19-1,0 19-15,0-1 16,17 0-16,1 18 15,-1 0 1,-17 18-16,18 0 16,0-1-16,-1 1 15,1 0-15,0-18 16,-1 17 0,1-17-16,0 18 15,-1-1-15,1 36 16,-1-17-1,1 52-15,-18-53 16,18 0-16,-18 36 16,0-53-16,0-1 15,0 1-15,-36-18 16,36-18-16,-17 18 16,-18-35-16,17 0 15,18-36-15,0 36 16,0-36-1,18 18-15,-1-17 16,1 52-16,-1 1 0,19-1 16,-19 18-16,1-18 15</inkml:trace>
  <inkml:trace contextRef="#ctx0" brushRef="#br0" timeOffset="273827.1079">19473 10442 0,'0'0'0,"18"0"15,17 0 1,1-17-16,-1 17 16,0 0-16</inkml:trace>
  <inkml:trace contextRef="#ctx0" brushRef="#br0" timeOffset="274321.2253">19932 10389 0,'-35'0'16,"-1"0"-1,1 18 1,17 0-16,18 17 16,0-17-16,18 17 15,0-18-15,17-17 16,-17 0-16,35 0 16,-36-17-16,19-18 15,-19-1-15,-17 19 16,18-54-16,-36 36 15,18-18-15,-17 18 0,-19-54 16,19 54-16,-19-53 16,19 70-1,-1-17-15,0 35 16,18 35-16,0 1 16,18 16-16,0 37 15,-1-36-15,36 35 16,-35-35-16,17-18 0,-17 0 15,17 1-15,-17-19 16,-1 1-16,36-1 16</inkml:trace>
  <inkml:trace contextRef="#ctx0" brushRef="#br0" timeOffset="274838.9902">20197 10442 0,'0'18'15,"17"-36"1,1 18-16,17-17 16,-17-1-16,-1 0 0,-17-17 15,0 17 1,-17 1-16,-19 17 16,19-18-16,-1 36 15,1-1-15,-1 1 16,18 35-1,0-35-15,35 35 16,-17-36-16,17 18 16,-17-17-16,17 0 15,-17-18-15,17 0 16,-17-18-16,-18 0 16,17 1-16,-17-1 0,18-17 15,-18 17-15,0-17 16,0 17-16,17 18 15,-17-17-15,18 17 16,0 35 0,-1-17-16,-17-1 0,18 19 0,-18-19 15,35 36 1,-17-35-16,0-1 0,-1-17 16,19 0-16,-19-17 15,1-36 1,-18 18-16,17-36 15,-17 0 1,0 36-16,0 17 0,0-34 16,0 34-1</inkml:trace>
  <inkml:trace contextRef="#ctx0" brushRef="#br0" timeOffset="276780.3867">21149 10389 0,'18'0'15,"17"0"1,-17-17-16,52-1 16,-52 0-16,35-35 15,-53 36 1,17-1-16,-17 1 0,-17-19 16,-1 36-16,-35 0 15,18 0-15,-18 18 16,35 0-16,1 17 15,-1-18-15,18 1 0,0 35 16,18-35 0,52-1-16,-34 1 15,34-18-15,-35 0 16,36 0 0,-36 0-16,18-18 15,-35 1-15,-1 17 16,-17-18-16</inkml:trace>
  <inkml:trace contextRef="#ctx0" brushRef="#br0" timeOffset="276990.6501">21643 10478 0,'35'17'16,"-35"-34"0,0-19-1,0 19-15,-17-36 16,17 17-16,-18-17 15,18 36-15,0-18 16,18 17-16,-1 18 16,18 0-1,-17 0-15,-18 18 0,35-1 16,-35 1-16</inkml:trace>
  <inkml:trace contextRef="#ctx0" brushRef="#br0" timeOffset="277086.3578">21837 10425 0,'0'0'16,"18"17"-16</inkml:trace>
  <inkml:trace contextRef="#ctx0" brushRef="#br0" timeOffset="277215.9905">21837 10425 0,'53'0'0,"-106"0"0,106-18 0,-53-17 16,0-1-16,0 19 15,-18-1-15,18 0 0,-17-17 16,17 18-1,17 17 1,1-18-16,17 36 16,0-18-16,-17 17 15</inkml:trace>
  <inkml:trace contextRef="#ctx0" brushRef="#br0" timeOffset="277435.2476">22031 10319 0,'0'17'15,"0"-34"-15,0 52 16,0-17-16,18-18 16,-1 0-16,1 0 15,0 0-15,-1 0 0,1 0 16,-1-18-16,1 18 0,0-35 16,-18 17-16,0-17 15,0 17 1,-18 18-1,0 0-15</inkml:trace>
  <inkml:trace contextRef="#ctx0" brushRef="#br0" timeOffset="277624.8341">22278 10389 0,'-18'-17'16,"18"-1"-16,0 0 15,0 1-15,0-1 0,18 0 16,17-34-16,-17 34 16,-1 18-16,19-18 15,-19 18-15,1 0 0,35 0 16,-35 0 0,-1 0-16</inkml:trace>
  <inkml:trace contextRef="#ctx0" brushRef="#br0" timeOffset="291333.7675">24536 10054 0,'0'-17'16,"-18"17"-1,0-18-15,18 0 16,-17 18-16,-1-17 16,-17 17-16,17 0 15,-17 17-15,17 1 16,-17 17-16,35 0 15,-18 18 1,18-35-16,18 0 0,0 17 16,17-17-1,-17-18-15,17-18 16,-17 18-16,17-35 16,-18 17-16,1-17 15,0 17-15,-18-35 16,0 36-16,0-19 15,0 19-15,0-19 16,-18 36-16,18 18 31,0 35-15,0 0-16,0 53 16,0-53-16,18 35 15,-1 0-15,-17-53 16,0 1-16,0-1 0,0-18 15,0 36 1,0-35-16</inkml:trace>
  <inkml:trace contextRef="#ctx0" brushRef="#br0" timeOffset="291695.5524">24730 10301 0,'-18'0'15,"18"18"1,0-1 15,18-17-31,-1 18 16,1-18-1,-18-18-15,0 1 16,0-1-16,0 0 16,-18 1-1,18-1-15,-17 18 16,34-17 15</inkml:trace>
  <inkml:trace contextRef="#ctx0" brushRef="#br0" timeOffset="291939.0509">24977 9984 0,'-18'35'0,"36"-70"0,-36 105 15,0 1 1,1-18-16,-1 52 16,0-52-16,1 36 15,-1-54-15,18 0 0,0-17 16,0 17-16,0-17 0,0-1 15,0 1-15,18-18 0</inkml:trace>
  <inkml:trace contextRef="#ctx0" brushRef="#br0" timeOffset="292189.3642">25030 10460 0,'17'18'16,"-17"-1"0,18-17-16,0 0 15,-1 0 1,1 0-16,-1 0 0,-17-17 16,0-1-16,0 0 15,0 1-15,-35 17 16,18 0-16,-19 0 15,19 0-15,-19 0 16</inkml:trace>
  <inkml:trace contextRef="#ctx0" brushRef="#br0" timeOffset="294536.0334">17886 11254 0,'0'-18'15,"0"36"-15,17 35 16,1-1-16,0 72 16,-1-71-16,19 70 15,-19-70-15,1 35 16,-18-70-16,0 0 15,0 17-15,-18-35 16,-17-18 0,17-17-16,1 17 0,-1-34 15,18 16-15,0-17 0,-18-53 16,36 36-16,0 17 16,17-53-16,0 71 15,36 0 1,-18 35-16,0 0 0,-18 17 15,18 19-15,-18-1 0,18 71 16,-35-53-16,-18 35 16,0-35-16,-18-18 15,-35 18 1,-17-18-16,34-17 16,1-18-16,17 0 0,-17 0 15,18-18-15,17 1 16,0-36-1</inkml:trace>
  <inkml:trace contextRef="#ctx0" brushRef="#br0" timeOffset="294871.438">18309 11712 0,'0'0'15,"18"18"-15,-1-18 0,19 0 16,-19 0-16,36-35 15,-17 17-15,-19 0 16,1-17-16,-18 17 16,0 1-16,0-1 0,-18 0 15,-17 18-15,17 0 0,-35 0 16,18 18 0,0 0-16,35-1 15,-18 19-15,36-1 16,17 0-16,-17 1 15,17-19-15,18 1 16,0-1-16,0-17 16,-18 0-16,-17 0 15,-1 0-15,-17-17 16,0-1-16,0 1 16</inkml:trace>
  <inkml:trace contextRef="#ctx0" brushRef="#br0" timeOffset="295092.538">18662 11642 0,'0'0'16,"0"35"-16,18-17 0,-18-1 0,17-17 16,1 18-16,0 0 0,-1-1 15,1-17-15,-1 18 16,1-36 0,-18 1-1,0-1-15,0 0 16,18-35-16,-18 18 0,0-18 15,-18 35-15,18 1 16,0-1-16,0 1 0,-18 17 16</inkml:trace>
  <inkml:trace contextRef="#ctx0" brushRef="#br0" timeOffset="295922.2113">19579 11765 0,'18'0'16,"-1"0"-1,1-17 1,0 17-16,-1-18 16,1 0-16,0 1 0,-1-19 15,-17 19-15,-17-19 16,-1 19-16,-17 17 15,17-18-15,-17 18 16,-18 53 0,35-18-16,18 18 15,18-35-15,35 17 16,-18-17-16,53-1 16,-52-17-16,34 0 15,-52 0 1,35-17-16,-53-1 15,17 1-15,-17-1 16,18 18 0,0 35-1,-18-17-15,35 17 16,-17-17 0,-1-18-16,1 17 15,-1-17-15,-17-17 16,0-19-1,-17 19-15,-1-18 16,1-18-16,17 35 16,0-35-16,0 35 15,17 1-15,-17-1 0,18 18 16,-1 0-16,1 0 0,17 0 16,-17 0-16,17 18 15,-35-1-15,18 1 16,0 0-1</inkml:trace>
  <inkml:trace contextRef="#ctx0" brushRef="#br0" timeOffset="296338.9634">20232 11783 0,'0'0'16,"17"17"-16,1 1 0,0 0 16,-1-18-1,-17-18 1,-17-17-1,17 17-15,-18-17 16,18 17-16,-18 1 0,18-1 16,0-17-16,0 17 15,18 18-15,0 0 16,-1 0 0,19 18-1,-19-1-15,1-17 16,-18 18-16,18-18 0,-18 18 15,17-18-15,1 17 16,-18 1-16,0 0 16,17-18 15,-17-18-15,0 0-1,0 1-15,0-1 16,-17-17-16,-1 17 15,1 18 1,17 18 0</inkml:trace>
  <inkml:trace contextRef="#ctx0" brushRef="#br0" timeOffset="296533.2005">20620 11783 0,'0'0'16,"0"-18"-16,18-17 16,-1 17-16,1-35 15,-1 36 1,19-1-16,17 0 16,-36 18-16,19 0 15,-19 0-15,18 18 16,-35 0-16</inkml:trace>
  <inkml:trace contextRef="#ctx0" brushRef="#br0" timeOffset="298139.5273">23918 11236 0,'0'18'15,"0"17"1,0 0-16,18 0 0,-18 18 16,0 36-1,0-54-15,18 18 0,-18 17 16,17-52-16,1 17 16,0-17-16,-1 0 15,1-18-15</inkml:trace>
  <inkml:trace contextRef="#ctx0" brushRef="#br0" timeOffset="298446.5372">24253 11395 0,'0'0'15,"0"35"-15,-17 18 16,17 17-1,17-34-15,1-1 0,17-17 0,36 35 16,-18-53-16,-18 0 16,53 0-1,-70-18-15,17-35 16,-17 35-16,-36-17 0,18 0 16,-70-36-16,34 36 15,1 0-15,0 17 0,0-17 16,-36 17-16,53 18 15,1 0-15,34 18 16,1-1 0</inkml:trace>
  <inkml:trace contextRef="#ctx0" brushRef="#br0" timeOffset="298790.9151">24836 11501 0,'-18'0'15,"18"17"1,0 1-1,0-1 1,18-17 0,-1 0-16,1-17 15,-18-1-15,0 1 16,0-1 0,-18 0-16,18 1 15,-17 17-15,17-18 31</inkml:trace>
  <inkml:trace contextRef="#ctx0" brushRef="#br0" timeOffset="299029.3186">25047 11201 0,'0'-18'15,"0"36"-15,-17 17 16,-1 0-16,0 53 16,1-35-1,-1 0-15,0 0 0,-17 53 16,35-71-16,-18 36 16,18-53-16,0 17 15,18-35-15</inkml:trace>
  <inkml:trace contextRef="#ctx0" brushRef="#br0" timeOffset="299235.4638">25100 11624 0,'18'18'15,"-1"-18"1,1 0-1,0 0-15,-1-18 16,-17 0 0,-17 1-16,-1-1 15,-17 18-15,0 0 16,17 0-16</inkml:trace>
  <inkml:trace contextRef="#ctx0" brushRef="#br0" timeOffset="306009.8792">17939 9402 0,'17'17'31,"19"1"-31,-1-18 16,18 0-16,0 0 0,17 17 16,89-17-16,-71-17 15,89-1-15,-89 18 16,53-17 0,-88 17-16,0-18 15</inkml:trace>
  <inkml:trace contextRef="#ctx0" brushRef="#br0" timeOffset="306783.3069">18150 10901 0,'18'0'15,"35"-18"1,-18 18-16,71 0 15,-35 0-15,17 0 0,18 0 16,123-17 0,53 17-16,-141 0 15,18 0-15,0-18 0,141 0 16,-159 18-16,0-17 16,106 17-16,-159 0 15,36 0-15,-89 17 16,-35 1-1</inkml:trace>
  <inkml:trace contextRef="#ctx0" brushRef="#br0" timeOffset="313444.5145">18680 4921 0,'-18'18'15,"18"0"-15,18 17 16,-18-18-16,17 19 16,1-19-16,17 1 15,-17 0-15,52 17 16,-34-17-16,17-18 0,52 0 15,-52 17 1,88-17-16,-70 0 16,0-17-16,87 17 15,-70 0-15,71 0 16,-71-18-16,18 18 16,-18 0-16,36-18 0,-18 18 0,17-17 15,1-1-15,123-17 16,-142 17-16,125 0 15,-124 1-15,105 17 16,-105 0-16,88-18 16,-88 18-1,-18 0-15,71 0 16,-71 0-16,-17 0 16,-1 0-16,36 0 0,-53 0 15,-18 0-15,36 18 16,-54-1-16,19 1 15,-19 0-15,1-1 16,0 1-16,-1 0 16,1-1-16,-18 1 15,18 0-15,-1-1 16,-17 1 0,18-18-1,-18-18-15,0 1 16,0-1-1,0 0-15,17 1 16,1-1-16,0 18 0,17 0 16,18-18-1,-18 18-15,36 0 16,-18 0-16,17 0 16,-17 0-16,-18 0 15,18 0-15,53 0 16,-53 0-16,71 0 15,-54 0-15,54 18 16,-71-18-16,52 18 16,-52-18-16,35 17 15,-52 1-15,17-18 16,0 18-16,-18-18 0,35 17 16,-17-17-16,0 18 15,71-18-15,-54 0 16,54 17-16,-54-17 15,54 0 1,-54 0-16,54-17 16,-54 17-16,54 0 15,-54 0-15,54 0 16,-71 0-16,70 17 16,-70-17-16,88 0 15,-53 18-15,54-18 16,-54 0-16,53 0 15,-71 0-15,54 0 16,-54 0-16,54 0 16,-71 0-16,35 0 15,-17 0 1,-36 0-16,-17-18 0,-1 18 16,1 0-16,-18-17 15,17-1-15,-17 1 16,0-1-1,-17 0-15,17 1 0,-35-1 16</inkml:trace>
  <inkml:trace contextRef="#ctx0" brushRef="#br0" timeOffset="314758.2831">27376 4974 0,'0'18'31,"0"-1"-31,0 1 16,0 17-16,0-17 16,0 0-16,17 17 15,1-35-15,17 18 16,-17-1-16,-1-17 16,36 0-16,-17-17 15,17-1-15,-18 18 16,35-18-1,-17 18-15,-35 0 0,0 0 16,-1 36 0,1-36-16,-18 35 15,0-18-15,0 1 16,-18 0 0,1-18-1,-1 0-15,18-18 31,18 0-31,-18 1 16,17-1-16,1-17 16,17 0-1,0 17 1,-17 36-16,17-18 16,-17 17-16,17 1 15,-17 0-15,35-18 16,-36 0-16,19 0 15,-19 0-15,19-18 0,17 0 16,-36 18 0,1-17-16,-1-1 0,1 0 15,17-17-15,-35 17 16,0 1-16,-17-1 0,-36 1 16</inkml:trace>
  <inkml:trace contextRef="#ctx0" brushRef="#br0" timeOffset="317632.2727">21608 5468 0,'0'18'15,"0"17"1,0 0-16,0 18 0,-18 71 15,18-54-15,-18 71 16,1-88 0,-1-17-16,18-1 0,0-18 15,0 1-15,0-36 16,0-34 0,0-1-16,0 0 0,0 0 15,18 0-15,-18-53 16,17 53-16,1-35 15,0 53-15,-18 17 16,17 0-16,1 36 0,0 35 16,-18-18-1,17 18-15,-17 0 0,18 53 16,-1-53-16,1 17 16,-18-34-16,35-1 15,-17-35 1,0-35-1,-1-1-15,1 1 0,-18-71 16,0 53-16,0 18 16,0-53-16,0 53 15,-18-18-15,18 35 16,18 18 0,0 0-1</inkml:trace>
  <inkml:trace contextRef="#ctx0" brushRef="#br0" timeOffset="318038.5645">22066 5715 0,'0'0'0,"18"18"16,-18 35-16,0-18 16,0-18-16,0 1 15,-18-36 16,18-17-31,0 0 16,-17-36 0,17 36-16,17 0 0,-17 0 15,18 17-15,-18-17 0,18 17 16,-1 36 0,-17-1-16,35 54 15,-17-36-15,-18 18 16,35 18-16,-17-36 15,-18-18-15,18 19 16,-1-36-16,1 0 0,-18-36 16,18-16-1,-18 16 1,-18-52-16,0 18 16,1 34-16,-1-17 15,18 71 1</inkml:trace>
  <inkml:trace contextRef="#ctx0" brushRef="#br0" timeOffset="318995.4291">23125 5680 0,'0'-18'15,"-18"18"1,0-18-16,1 18 16,-19 18-16,36 0 15,-17 17-15,17-17 16,0 17 0,35 0-16,0-17 0,-17-1 15,17 1-15,-17 0 16,0-18-16,-1 17 0,1-17 15,-18 18-15,-18-18 16,-35 18 0,0-18-1,18 0-15,17 0 0,-17 0 16</inkml:trace>
  <inkml:trace contextRef="#ctx0" brushRef="#br0" timeOffset="319562.0227">23407 5768 0,'-18'-18'0,"36"36"0,-71-36 16,35 36-16,1 0 0,-1-1 15,18 1-15,0-1 16,0 1-16,18 17 15,-1-35-15,1 0 0,17 0 16,-17 0-16,-1 0 16,1-17-1,-18-19-15,0 19 16,0-1-16,0 1 16,0-1-1,-18 18-15,18 18 16,0 17-1,18-18 1,-18 1-16,18 0 16,-1-1-1,1-17-15,0 0 0,-1 0 16,-17-17 0,18 17-16,-18-18 15,18 18 16,-1 18-31,1-1 16,17 1 0,-17-18-16,17 0 15,-17 0-15,-18-18 16,0 1-16,0-1 16,0 0-16,-18 1 15,18-1-15,-18 1 16,18-1-1,0 0-15</inkml:trace>
  <inkml:trace contextRef="#ctx0" brushRef="#br0" timeOffset="320375.6965">23689 5768 0,'0'18'16,"0"-1"0,0 1-16,0-1 0,18 1 15,-18 35-15,0-35 16,17-1-16,19-17 15,-19 18-15,1-18 0,17-18 16,0-17-16,-17 17 16,0-17-16,-1 17 0,-17-17 15,0 0-15,-17 17 16,-1 1 0,0-1-16</inkml:trace>
  <inkml:trace contextRef="#ctx0" brushRef="#br0" timeOffset="321174.1695">24430 5750 0,'-18'-17'0,"36"17"47,17 0-47,0 0 16,18 0-16,-17 0 15,-1 0-15,0 0 16,-17 0-16</inkml:trace>
  <inkml:trace contextRef="#ctx0" brushRef="#br0" timeOffset="321358.0885">24571 5539 0,'0'35'16,"18"-17"-16,-18 52 15,0-35-15,0 54 16,-18-37-16,18-16 16,0-1-16,0 0 15,0-17-15,18 0 16</inkml:trace>
  <inkml:trace contextRef="#ctx0" brushRef="#br0" timeOffset="321730.4782">24712 5450 0,'18'71'16,"-36"-142"-16,36 177 0,-1-53 0,-17 0 15,0 53-15,0-71 16,0 36-16,0-54 15,0 19-15,0-54 32,0 0-17,18-17 1,0 17-16,-1 1 16,1-1-16,0 1 0,17-1 15,-18 18-15,-17 18 16,0-1-1,0 36-15,0-18 16,18 1-16,-18-1 16,18-35-16,-18 18 15,17-18-15,19-18 16</inkml:trace>
  <inkml:trace contextRef="#ctx0" brushRef="#br0" timeOffset="321864.7984">25030 5821 0,'0'0'16,"17"53"-16,-17-36 0,18 1 15,-18 17-15,35-17 16,-17 0-16</inkml:trace>
  <inkml:trace contextRef="#ctx0" brushRef="#br0" timeOffset="321981.858">25065 5715 0,'18'0'16</inkml:trace>
  <inkml:trace contextRef="#ctx0" brushRef="#br0" timeOffset="322237.4076">25224 5856 0,'0'0'0,"0"18"16,0 17 0,17-17-16,1-1 15,0 1-15,17 17 16,-18-17-1,-17 0-15,-17-18 16,-1 0-16,-17 17 16,17-17-16,-35 0 15,36 0 1,-1 0 0</inkml:trace>
  <inkml:trace contextRef="#ctx0" brushRef="#br0" timeOffset="323009.8637">27834 5503 0,'0'18'47,"18"17"-32,-18 1-15,0 34 16,0-35-16,0 1 16,17 17-1,-17-36-15,18 18 0,0-17 16,-1 0-16,1-18 16</inkml:trace>
  <inkml:trace contextRef="#ctx0" brushRef="#br0" timeOffset="323293.8384">27711 5662 0,'-18'0'0,"18"-18"15,18 1-15,-1-18 16,1 17-16,17-35 15,-17 35-15,-18 1 16,18-1-16,-18 0 16,17 18-1,-17 18-15,18-18 16,-18 18-16,17-18 16,36 35-16,-35-35 15,35 18 1,-18-1-16,-17-17 0,-18 18 15</inkml:trace>
  <inkml:trace contextRef="#ctx0" brushRef="#br0" timeOffset="328777.9649">25418 8908 0,'0'17'47,"17"-17"-31,-17 36-16,0-19 0,0 1 16,0-1-16,0 19 0,0 52 15,0-35 1,0 35-16,0-35 15,0 0-15,0 0 0,18-18 16,-18 0-16,18 36 16,-1-36-16,-17-17 15,0 35-15,18 0 16,-18-36 0,17 1-16</inkml:trace>
  <inkml:trace contextRef="#ctx0" brushRef="#br0" timeOffset="329105.1646">25329 9666 0,'0'0'15,"36"71"-15,-36-36 0,17 0 16,1 1-16,-18-19 16,18 18-16,-1-17 15,1 0 1,0-18-16,-1-18 15,1 0 1,-1 1-16,-17-1 16,18 1-16,-18-1 15,0 0-15,0 1 16</inkml:trace>
  <inkml:trace contextRef="#ctx0" brushRef="#br0" timeOffset="329593.4535">25224 9190 0,'0'0'16,"17"0"-16,1-35 15,0 17-15,-1-17 16,1 17 0,-18-17-16,17 17 0,-17 0 15,18 1-15,0-36 16,-18 35-16,17 1 16,-17-1-16,18 18 15,-18 18 1,0-1-1,18 19-15,-1-19 16,1 1-16,0-1 0,-1-17 16,18 18-16,-17 0 15</inkml:trace>
  <inkml:trace contextRef="#ctx0" brushRef="#br0" timeOffset="332197.5692">25718 9331 0,'0'18'15,"0"17"-15,17 18 16,1-36 0,-1 19-16,1-19 0,0 19 15,-1-19-15,1 1 16,0-18-16,-18-18 16,0 1-1,0-1-15,0-35 16,-18 35-1,18-17-15,0 18 0,0-1 16,0 0-16</inkml:trace>
  <inkml:trace contextRef="#ctx0" brushRef="#br0" timeOffset="332659.0515">25982 9419 0,'-18'0'15,"18"18"1,0-1 0,0 1-16,0 0 15,0-1-15,18-17 16,0 0 31,-18-17-32,17 17 1,1 17 15,-18 1-15,0 0-16,18-18 0,-18 17 15,17-34 1,-17-1-16,0 0 16,0 1-1,-17-19-15,17 19 16,0-1-16,0 1 16,17 17-16,-17-18 0,18 18 15,17 0-15,-17 0 16</inkml:trace>
  <inkml:trace contextRef="#ctx0" brushRef="#br0" timeOffset="332808.6136">26211 9402 0,'0'0'0,"0"17"0,0 1 16,0-1-1,18-17 1</inkml:trace>
  <inkml:trace contextRef="#ctx0" brushRef="#br0" timeOffset="332969.9755">26176 9296 0,'0'0'0</inkml:trace>
  <inkml:trace contextRef="#ctx0" brushRef="#br0" timeOffset="333470.8191">26300 9402 0,'0'0'16,"-18"17"-16,18 1 0,0-1 15,0 1-15,18 0 16,-18-1-16,35-17 15,-17 0 1,-18-17-16,17-1 16,-17 0-16,0 1 15,0-1-15,-17 18 16,17-17-16,0 34 31,17 1-15,-17-1-16,0 1 15,0 0-15,18-1 0,-18-34 47,0-1-31,17 18-16,-17-18 0,36-17 16,-19 18-1,19 17 1,-36 17-16,0 1 15,0-1-15,0 1 16,0 0-16,0-1 0,0 1 16,17 0-16,1-18 15</inkml:trace>
  <inkml:trace contextRef="#ctx0" brushRef="#br0" timeOffset="333825.9475">26599 9437 0,'-17'35'15,"34"-70"-15,-17 70 0,0-17 16,36-1-16,-19-17 16,36 0-16,-35 0 15,17-17 1,-17-1-16,-1 0 15,-17 1-15,0-1 16,0 1-16,0-1 16,-17 18-16,-1 0 15,1 18 1,-1 17 0,18-18-16,18 36 15,-1-35-15,1 0 0,-1-1 16,36 1-16,-35-18 15,17 0 1,-17 0-16</inkml:trace>
  <inkml:trace contextRef="#ctx0" brushRef="#br0" timeOffset="364496.3779">23636 12488 0,'0'18'0,"18"0"16,-18 17-16,17 0 0,19 53 15,-1-52-15,0 52 16,-17-53 0,17 18-16,-17-35 15,-1-1-15,1-17 16,-18-35-1,0 0-15,0-53 16,0 52 0,-18-52-16,18 53 15,-17-18-15,17 35 16</inkml:trace>
  <inkml:trace contextRef="#ctx0" brushRef="#br0" timeOffset="364979.8718">24112 12718 0,'-35'0'16,"17"0"-16,1 0 15,-1 17-15,1 19 16,17-19-1,0 18-15,0 1 0,17-1 16,1-17-16,-1-1 16,19 1-1,-19-18-15,19-18 0,-36 1 16,17-19-16,-17 19 0,0-36 16,0 35-1,-17-35-15,17 36 16,-18-1-16,18 36 31,18 17-15,-18-17-16,17-1 0,19 1 15,-19-18 1,1 0-16,-1 0 16,-17-18-16,0 1 15,0-19-15,0 19 16,0-19-1,0 19-15,0-1 16,18 18-16,0 0 16,-1 0-16,1 0 15,0 0-15,-18 18 0,17-18 16</inkml:trace>
  <inkml:trace contextRef="#ctx0" brushRef="#br0" timeOffset="365102.661">24412 12718 0,'18'17'16,"-18"1"-16,0 0 15,18-1-15,-18 1 0</inkml:trace>
  <inkml:trace contextRef="#ctx0" brushRef="#br0" timeOffset="365242.1492">24465 12541 0</inkml:trace>
  <inkml:trace contextRef="#ctx0" brushRef="#br0" timeOffset="365726.7892">24606 12682 0,'0'0'16,"-35"36"-16,35-1 0,-18 18 15,18-36 1,0 1-16,0 0 0,36 17 15,-19-35 1,19-18-16,-19 1 16,1-36-16,-18 35 15,0-17-15,0 17 0,0-17 16,-18 17-16,18 36 31,0 35-15,18-35-16,-1 17 15,-17-18-15,18 1 16,-18 0-16,18-18 31,-18-18-15,17 0-16,-17 1 0,36-18 16,-36 17-16,35-17 15,-35 17-15,18 0 16,-18 36-1,17 17 1,-17-17-16,0 0 16,18-1-16,-18 18 0,17 1 15,-17-19-15</inkml:trace>
  <inkml:trace contextRef="#ctx0" brushRef="#br0" timeOffset="366103.6697">24994 12753 0,'0'0'0,"0"18"0,0 17 16,0-18-16,18 19 15,17-19 1,1 1-16,-19-18 0,18-18 15,-17 18-15,0-17 16,-1-1-16,1 0 0,0-17 16,-18 18-16,0-19 15,-18 36 1,18-17 0,-18 17-16,18 17 0,-17 1 15,17 0-15,17 17 16,-17-18-16,36 1 15,-19 0-15,36 17 16,-35-35 0,35 18-16,-36-18 15,36 0-15,-35 0 16</inkml:trace>
  <inkml:trace contextRef="#ctx0" brushRef="#br0" timeOffset="390863.2895">27746 8184 0,'0'18'31,"0"35"-31,0-18 16,0 36-1,0-18-15,0 53 16,0-36-16,0 36 15,0-53-15,0 53 16,0-71-16,18 18 16,-18-35-16,17-1 15,1-17-15,-18-17 16,0-1-16</inkml:trace>
  <inkml:trace contextRef="#ctx0" brushRef="#br0" timeOffset="391168.0352">27958 8643 0,'-18'18'31,"18"-1"-31,0 1 15,0 0-15,0-1 16,18-17 0,-18-17-1,0-1 1,-18 0-16,18 1 16,-18-1-16,18 0 15,18 18 1</inkml:trace>
  <inkml:trace contextRef="#ctx0" brushRef="#br0" timeOffset="391423.4581">28187 8343 0,'0'18'16,"-18"35"0,1 0-16,-1 35 15,0-35 1,1-18-16,-1 18 0,-17 35 16,35-53-16,-18 18 15,18-35-15,18 0 16,-1-18-1</inkml:trace>
  <inkml:trace contextRef="#ctx0" brushRef="#br0" timeOffset="391662.4043">28222 8784 0,'0'18'0,"0"-1"16,18 1-1,0 0 1,-1-18-16,1 0 16,-1 0-16,1-18 15,0 18-15,-18-18 16,0 1-16,-18-1 16,0 1-16,-17-1 15,18 18-15,-1 0 0,0 18 16,1-1-16</inkml:trace>
  <inkml:trace contextRef="#ctx0" brushRef="#br0" timeOffset="394198.3533">27481 10019 0,'0'-18'0,"0"36"47,0 35-32,0-18-15,0 36 16,0-18-16,0-18 0,0 0 16,0 0-16,0 36 15,0-36-15,0 18 16,0-35-16,0-1 15,18 1-15</inkml:trace>
  <inkml:trace contextRef="#ctx0" brushRef="#br0" timeOffset="394500.6696">27675 10354 0,'-17'0'16,"17"18"0,17-18-1,-17 17 1</inkml:trace>
  <inkml:trace contextRef="#ctx0" brushRef="#br0" timeOffset="394999.397">27905 10160 0,'0'0'15,"17"-18"-15,1 1 16,0 17-16,17-18 16,-35 0-1,18 18-15,-36 0 16,0 18-1,1-18-15,-19 18 16,19-1-16,-1 1 16,18 0-16,-18 17 15,18-17-15,36-1 16,-19 18-16,1-17 16,0 0-16,17-1 0,0 19 15,-17-1-15,-18 0 16,0 1-16,0-19 15,-18 1-15,1-1 0,-36 19 16,35-36-16,-35 0 16,35 0-16,-17 0 15,18-18 1,34-17 0,1 35-16</inkml:trace>
  <inkml:trace contextRef="#ctx0" brushRef="#br0" timeOffset="395227.9632">28187 10354 0,'0'18'16,"0"-1"15,0 1-16,0-36 17,0 1-1</inkml:trace>
  <inkml:trace contextRef="#ctx0" brushRef="#br0" timeOffset="395488.1249">28416 10089 0,'0'-17'16,"0"34"-16,0-17 15,-17 36-15,17-1 16,-18 36-16,0-36 15,1 0-15,-1 18 0,18-18 16,-35 54-16,35-54 16,-18 18-1,18-36-15,0 19 16,0-19-16</inkml:trace>
  <inkml:trace contextRef="#ctx0" brushRef="#br0" timeOffset="395706.1726">28487 10495 0,'0'18'16,"17"-18"15,-34-18 16,-1 18-31,1 18-16</inkml:trace>
  <inkml:trace contextRef="#ctx0" brushRef="#br0" timeOffset="398237.939">27376 11501 0,'0'17'16,"0"18"-1,0 1 1,0-1-16,17 0 0,1 36 15,-1-36-15,1 36 16,0-36-16,-18 0 16,17 1-1,1-1-15,0-18 0,-1-17 16</inkml:trace>
  <inkml:trace contextRef="#ctx0" brushRef="#br0" timeOffset="398553.5931">27675 11730 0,'-17'35'16,"-1"-17"-16,18-1 16,0 19-16,0-19 0,35 19 15,-17-19-15,35 19 16,-18-36-1,1 0-15,16-18 16,-34 18-16,17-53 16,-17 35-16,-18-35 15,0 18-15,0 18 0,-35-54 16,-1 18 0,19 35-16,-1 1 15,1-1-15,-1 18 16,18 18-1,0 17 1</inkml:trace>
  <inkml:trace contextRef="#ctx0" brushRef="#br0" timeOffset="398871.17">28169 11836 0,'0'-18'94,"0"0"-78,18 18 31</inkml:trace>
  <inkml:trace contextRef="#ctx0" brushRef="#br0" timeOffset="399110.375">28399 11553 0,'0'0'0,"17"-17"16,-34 34 0,17 19-16,-18-1 15,0 0-15,1 36 16,-1-36-16,0 0 0,18 1 15,-35 17-15,35-36 16,-17 36 0,17-35-16,0 17 15,0-17-15,0-1 16</inkml:trace>
  <inkml:trace contextRef="#ctx0" brushRef="#br0" timeOffset="399376.4277">28487 11924 0,'0'18'16,"0"-1"-1,0 1-15,17-18 16,1 0-16,0 0 31,-18-18-31,0 1 16,-18-1-1,18 0-15,-18 18 16,1 0-16</inkml:trace>
  <inkml:trace contextRef="#ctx0" brushRef="#br0" timeOffset="420132.065">28646 8925 0,'17'0'15,"-17"18"95,0 0-95,0-1-15,0 36 16,0-35-16,0 17 16,0 0-1,0 1-15,0-1 0,0 53 16,0-53-16,0 71 15,0-71-15,0 54 16,0-54-16,0 35 16,0-34-16,0-1 15,0 0-15,0 1 0,0 17 16,0-18-16,0-18 16,0 1-16,0 0 15,0-1-15,-17-17 47,34 0-16,-17-17-15</inkml:trace>
  <inkml:trace contextRef="#ctx0" brushRef="#br0" timeOffset="420702.9966">28522 9825 0,'0'-18'16,"0"36"15,0 0-16,0-1-15,18 1 16,-18-1-16,17 1 16,-17 0-16,0-1 0,18 1 15,0 0-15,-18-1 16,17 1-16,1-18 16,0 0-16,-1 0 15,1-35 1,-18 17-16,17-17 15,1 17-15,-18-17 16,18 17-16,-18 1 16</inkml:trace>
  <inkml:trace contextRef="#ctx0" brushRef="#br0" timeOffset="421393.5406">28557 9049 0,'-17'17'47,"17"-34"-32,17-1 17,-17 0-17,18 1-15,0-1 16,-1-17 0,1 17-16,0-17 15,-18 17-15,17 1 16,-17-1-1,0 0-15,18 18 32,-18 18-17,0 0-15,17-18 16,-17 17-16,18 19 0,0-19 16,-1 1-16,1 0 15,0-1-15</inkml:trace>
  <inkml:trace contextRef="#ctx0" brushRef="#br0" timeOffset="430775.248">27799 11677 0,'18'0'47,"-18"-18"-31,17 18 0,-34 0 15,-1 0 16,18 18-47,-18-18 15,1 18 1,-1-18-16,0 17 0,1 1 16,-1-18-16,18 18 15,18-18-15,-1 0 16</inkml:trace>
  <inkml:trace contextRef="#ctx0" brushRef="#br0" timeOffset="432059.1232">28663 10724 0,'18'0'47,"-18"-17"203,17 17-250,-17-18 15,0 1-15,18-1 16,-18 0 0,-18 18 31,18 18 46,0 0-77,0 17 0,0-18-16,0 19 0,0-1 15,18 53-15,0-35 16,-18 35-1,0-35-15,17 0 16,-17 0-16,0 0 0,0 35 16,18-53-16,-18 36 15,0-36-15,18 1 16,-18-19-16,0 1 16,17-18-1,-17-18 16,-17 1-15</inkml:trace>
  <inkml:trace contextRef="#ctx0" brushRef="#br0" timeOffset="432387.3287">28628 11465 0,'0'0'16,"18"36"-16,-1-19 0,1 18 0,17 1 15,-17-19-15,-1 1 16,19 0-16,-1-18 15,-17 0-15,-1 0 16,1 0 0,-18-18-1,0 0 1,0 1-16,0-1 16,0-17-1</inkml:trace>
  <inkml:trace contextRef="#ctx0" brushRef="#br0" timeOffset="432855.7822">28522 10936 0,'0'0'16,"18"-18"-1,-1-17 1,19 0 0,-19 17-16,1 1 15,-18-19-15,18 1 16,-1 17-16,-17 1 0,18-18 16,-1 17-16,1-17 15,0 17-15,-18-17 16,17 35-16,1-18 15,-18 36 1,18 52 0,-18-34-16,17-19 0,1 18 15,17 1-15,-17-19 16</inkml:trace>
  <inkml:trace contextRef="#ctx0" brushRef="#br0" timeOffset="459737.126">29281 10813 0,'-53'0'0,"106"0"0,-124 0 16,18 35-16,35-35 15,1 53-15,-1-36 16,18 19 0,18-36-16,-1 17 15,1-17-15,0 18 0,17-18 16,0-18-16,-17-17 15,0 17-15,-1-34 16,-17 16-16,0-34 16,-17 17-16,-1-35 15,0 52-15,1-34 16,-1 52-16,0-17 16,1 53-1,17 52 1,0-35-16,17 71 15,-17-53-15,36 53 16,-19-71-16,19 0 16,-1-17-16,0 0 15,36 17-15,-54-35 0,19 0 16,-19 0 0</inkml:trace>
  <inkml:trace contextRef="#ctx0" brushRef="#br0" timeOffset="460210.9543">29528 10813 0,'-53'70'31,"35"-35"-31,106-35 0,-105-105 0,-72 228 0,89-88 16,0-17-16,0 0 0,18-1 16,17 1-1,1-18-15,-19 0 16,1-18-16,-1 1 0,1-19 15,-18 19-15,0-1 16,0 0-16,-18 1 16,18-1-16,-17 18 0,-1 0 15,1 0 1,17 35-16,17-17 16,1 0-16,-1-18 15,36 17-15,-35-17 16,0 0-16,17 0 15,-35-17-15,0-1 16,-18 18 0,18-18-16,-17-17 15,-1 35-15,18-17 0,18-1 16,-1 18 0,36 0-1,-18 0-15,18-18 16,-17 18-16,17-17 15,-36 17-15,18-18 16,-52 18 0</inkml:trace>
  <inkml:trace contextRef="#ctx0" brushRef="#br0" timeOffset="460415.9582">29827 10566 0,'0'0'0,"0"53"15,-17-18-15,17 18 16,0 0-16,0-18 0,17 71 16,-17-53-16,36 17 15,-19-34 1,36-1-16,-18-17 15</inkml:trace>
  <inkml:trace contextRef="#ctx0" brushRef="#br0" timeOffset="460744.058">30057 10883 0,'0'0'16,"-53"35"-16,35-17 0,0 0 15,1 35 1,17-36-16,17 19 16,1-19-16,0-17 0,17 0 15,-17 0-15,17 0 16,-17-17-16,-1-1 16,-17 0-16,0-17 0,-17 0 15,17 17 1,-18 18-1,18 18 1,18 35-16,-1-18 16,19-17-16,-19-1 15,54 1-15,-54-18 16,1 0-16,0 0 16</inkml:trace>
  <inkml:trace contextRef="#ctx0" brushRef="#br0" timeOffset="461456.7779">29139 11571 0,'0'106'16,"18"-71"-16,0 36 16,-18-36-16,17-17 15,1-18-15,0 17 16,-18-34-16,17-19 15,-17 1-15,0 18 0,0-54 16,0 36-16,18-18 16,-18 35-1,35 0-15,-17 36 16,-1 17 0,-17-17-16,18 17 15,-18 1-15,0-19 16,0 1-16,18-18 15,-1-18 1,1-17 0,0 17-16,-1-35 15,1 36-15,0-1 16,-18 0-16,0 36 31,17 17-31,-17-17 16,18 35-16,-18-18 15,18 1-15,-1-19 16,1 1 0,-1-18-16,1 0 15</inkml:trace>
  <inkml:trace contextRef="#ctx0" brushRef="#br0" timeOffset="461599.5816">29686 11624 0,'18'18'0,"-36"-36"0,36 53 16,-18-17-16,18 35 16,-18-35-16,17-1 15,1 1-15</inkml:trace>
  <inkml:trace contextRef="#ctx0" brushRef="#br0" timeOffset="461734.492">29686 11412 0,'0'0'0,"18"0"16,-18 18-16</inkml:trace>
  <inkml:trace contextRef="#ctx0" brushRef="#br0" timeOffset="462002.4335">29933 11571 0,'-17'0'0,"-1"0"15,0 18-15,18-1 16,-17 1 0,34 0-16,1 35 15,0-36-15,34 19 16,-34-36-16,0 35 15,-36-35 1,-17 0 0,17 0-16,1 0 15,-1 0-15,-17 0 0,17 0 16,36 0 0</inkml:trace>
  <inkml:trace contextRef="#ctx0" brushRef="#br0" timeOffset="462475.3326">30074 11642 0,'0'0'16,"0"53"-16,18-36 0,-18 1 0,0 35 15,0-36 1,0 1-16,0-36 16,18 1-1,-18-18-15,17-18 16,-17 35-16,18-17 16,0-1-16,-1 36 15,1 0 1,-18 18-16,17 0 15,-17-1-15,0 1 0,18 0 16,-18-1-16,0 1 16,0-36 15,18 1-31,-18-1 16,17 0-16,1 1 15,0-1-15,-1 18 16,1 0-16,-18 18 15,18-1-15,-18 1 16,0 17 0,0-17-16,17 17 15,1-35-15</inkml:trace>
  <inkml:trace contextRef="#ctx0" brushRef="#br0" timeOffset="462858.1657">30533 11606 0,'-35'18'16,"70"-36"-16,-88 54 0,35-19 0,18 19 16,0-1-16,18 0 15,0-17 1,-1-1-16,1-17 0,0 0 0,-1 0 15,1 0 1,-1-17-16,-17-1 16,0 1-16,0-1 0,-17-17 15,-1 35-15,18-18 16,0 0-16,-17 18 16,34 0-1,-17 18 1,18 17-16,-1-17 15,1-18-15,-18 18 16,18-18-16,-18-18 31,0 0-15</inkml:trace>
  <inkml:trace contextRef="#ctx0" brushRef="#br0" timeOffset="462996.4025">30621 11624 0,'18'0'15,"-1"0"-15,19 0 16,-19-18-16,36 18 16,-17 0-16,-19-17 15,1 17-15,-1-18 0,1 18 16,-18-18-16,0 1 16</inkml:trace>
  <inkml:trace contextRef="#ctx0" brushRef="#br0" timeOffset="463169.9455">30780 11448 0,'0'0'0,"0"35"0,-18 18 16,18-18-16,0 0 0,18 1 15,-18-1-15,18 0 16,-1-17-16,1 35 15,-1-36-15</inkml:trace>
  <inkml:trace contextRef="#ctx0" brushRef="#br0" timeOffset="463670.086">30956 11677 0,'0'0'16,"-17"35"-16,34-17 0,1 17 16,0-17-16,-1-18 0,1 17 15,-1-17-15,1 0 16,0 0-16,17-17 16,-17-1-16,-1 1 0,-17-19 15,18 1-15,-18-36 16,0 18-16,0-35 15,0 53-15,0-18 16,-18 18-16,18 17 16,-17-17-16,17 70 15,0 53 1,0-35-16,17 71 16,-17-71-16,0 35 15,0-53-15,18 18 16,-18-35-16,0-1 15,18-34 1,17-19 0,0 19-16,-17-1 0,17 1 15,18-1-15,-35 18 16,17 0-16,-17 18 0,17-1 16,-18 1-16,19 17 15,-19-17-15,-17-1 16,18 1-1,-18 0-15</inkml:trace>
  <inkml:trace contextRef="#ctx0" brushRef="#br0" timeOffset="468965.1398">16581 10513 0,'-18'0'31,"36"0"0,-1 0-15,1 0-16,-1 0 15,19 0 1,-19 0-16,54 0 16,-36 0-16,1-18 15,16 18-15,-16 0 0,52-17 16,-53 17-16,0-18 15,-17 18-15,0 0 16</inkml:trace>
  <inkml:trace contextRef="#ctx0" brushRef="#br0" timeOffset="469258.4839">17004 10283 0,'0'0'0,"0"18"0,18-18 16,-1 18-16,18-1 16,-17-17-16,53 18 15,-54-18-15,19 0 16,-19 18-16,18-1 15,-35 19-15,0-19 16,0 1-16,0 0 0,-17 34 16,17-34-16,-18-18 0,1 18 15,-19 17 1,-17-17-16,18-1 0,17 1 16,-17 17-1</inkml:trace>
  <inkml:trace contextRef="#ctx0" brushRef="#br0" timeOffset="470330.5013">16739 11624 0,'-17'0'16,"-1"0"-16,0 0 16,1 0-1,17-18 1,17 18 0,36 0-1,-17 0-15,-1 0 0,53 0 16,-35-17-16,35 17 15,-53-18-15,18 18 16,-35 0 0</inkml:trace>
  <inkml:trace contextRef="#ctx0" brushRef="#br0" timeOffset="470653.5485">17004 11412 0,'18'0'31,"17"0"-15,-18 18-16,19-18 0,17 18 15,0-1 1,-36 1-16,18-18 15,1 18-15,-19-1 16,1 1-16,-18-1 16,0 1-1,-18 0-15,-35 17 16,36 0-16,-1-17 0,1 0 16,-1 17-16,0-17 0,-17 34 15,17-34 1,1 0-16</inkml:trace>
  <inkml:trace contextRef="#ctx0" brushRef="#br0" timeOffset="477088.9655">27358 10883 0,'18'0'79,"34"-17"-79,1 17 15,0 0-15,0-18 0,18 0 16,70 1-1,-88 17-15,17 0 0,-17 0 16,-17 17-16,16 1 0,1 0 16,-17-1-16,-19 1 15</inkml:trace>
  <inkml:trace contextRef="#ctx0" brushRef="#br0" timeOffset="478490.4856">27428 12277 0,'-17'17'16,"34"-34"15,1 17-31,0 0 16,35 0-1,-18 0-15,0 0 0,18-18 16,18 18-16,-1 0 0,71-18 16,-52 18-16,-1-17 15,35 17 1,-87 0-16,-19 0 0</inkml:trace>
  <inkml:trace contextRef="#ctx0" brushRef="#br0" timeOffset="509616.6782">16986 13370 0,'18'0'16,"-18"18"-16,18-18 16,-1 0-16,1 0 15,-1 0-15,1 0 16,17 0-16,-17 0 0,35 0 15,-18 0-15,53 0 16,-52 0-16,70 0 16,-36-18-16,-17 18 15,35 0-15,-17-17 0,105 17 16,-88 0-16,1-18 16,122 18-16,-105 0 15,106 0 1,-106 0-16,17-18 0,0 18 15,124 0-15,-123 0 16,140-17-16,-140 17 16,141 0-16,-124 0 15,141 0 1,-123 0-16,140 0 16,-157 0-16,175-18 15,-158 18-15,176 0 16,-159 0-16,159-18 15,-158 18-15,176 0 16,-177 0-16,159 0 16,-158 0-16,175 0 15,-175 0-15,158 0 16,-159 0-16,195 0 16,-195 0-16,177-17 15,-177 17 1,195 0-16,-195 0 15,177 0-15,-177 17 16,177-17-16,-159 0 16,159 0-1,-159 0-15,-18 0 0,212 0 16,-194 0-16,-17 0 16,211 0-1,-194 0-15,194-17 0,-194-1 16,0 18-16,-18-17 0,195 17 15,-213-18 1,142 0-16,-176 18 16,105-17-16,-123 17 15,-36 0-15,1 0 0,0-18 16,-19 18 0</inkml:trace>
  <inkml:trace contextRef="#ctx0" brushRef="#br0" timeOffset="510200.8012">18027 14358 0,'-18'18'16</inkml:trace>
  <inkml:trace contextRef="#ctx0" brushRef="#br0" timeOffset="510795.9531">17251 14076 0,'35'0'16,"0"0"-16,18-18 15,53 18-15,-35-17 16,87-1-16,-87 0 16,70-17-1,-70 17-15,-36 1 0,36-19 16,-54 36-16,-17-17 15</inkml:trace>
  <inkml:trace contextRef="#ctx0" brushRef="#br0" timeOffset="510989.887">17745 14111 0,'0'0'0,"0"35"15,17 18-15,-17 0 0,0 0 16,0 18-16,0-18 0,0 0 16,-17-1-16,17-16 15,0-1-15,0 0 0,17-17 16,1-18-16</inkml:trace>
  <inkml:trace contextRef="#ctx0" brushRef="#br0" timeOffset="511668.419">17992 14429 0,'17'105'31,"-34"-210"-31,52 228 0,-35-88 0,18-35 16,-18 18-16,0-53 31,0 17-31,-18-52 15,18 34-15,0 19 0,0-19 16,18-34-16,-1 35 16,19 17-1,-19 0-15,36 18 16,-35 0-16,35 36 16,-36-36-16,19 35 15,-1-35-15,-18 0 0,19 17 16,-19-34-1,-34 17 17,-1 0-32,-17 35 15,35-17-15,-18 35 16,1-18 0,17-17-16,17-1 15,-17 1-15,18-18 0,-1 17 0,1-17 16,0 0-16,17-17 15,-17-1-15,-1-17 16,-17 17-16,0-35 16,0 36-16,-17-1 15,17 0-15,-18 1 16,18 34 0,0 1-1,0 0-15,18-1 16,-1 1-16,-17 0 0,18-1 15,0 1-15,-18 0 16,17-1-16,1-17 16,-1 0-1,-17-17-15,18-19 16,-18 19-16,0-19 16,0 19-16,0-19 15,18 1-15,-18 18 16,0-19-1,0 19-15</inkml:trace>
  <inkml:trace contextRef="#ctx0" brushRef="#br0" timeOffset="512196.3181">18609 14393 0,'0'18'47,"0"0"-32,0-1 1,0 1-16,0 17 16,0-17-16,0-1 15,18 1-15,-18 0 16,0-36 15,0-17-31,0 0 16</inkml:trace>
  <inkml:trace contextRef="#ctx0" brushRef="#br0" timeOffset="512319.0179">18574 14111 0,'17'18'16</inkml:trace>
  <inkml:trace contextRef="#ctx0" brushRef="#br0" timeOffset="512579.4547">18680 14552 0,'0'0'16,"0"-18"-16,0 1 16,17-18-1,1-18-15,-18 35 16,35-17 0,-17 35-16,-1 0 0,19 0 15,-36 17-15,35 36 16,-35-35-16,18 35 15,-18-36-15,0 36 16,0-35 0</inkml:trace>
  <inkml:trace contextRef="#ctx0" brushRef="#br0" timeOffset="513430.5845">19456 14482 0,'0'0'16,"17"0"-16,1 0 15,0 0-15,-1 0 0,36-36 16,-35 19-16,17-19 16,-17 19-16,-18-19 15,0 19-15,-18-1 16,0 18-16,1-17 0,-36 17 15,18 17-15,-1 36 16,19-35-16,-1 17 16,0 36-1,18-36-15,18-18 0,17 36 16,1-35-16,-19 0 16,36-18-16,-18 0 15,1-18-15,-19 0 16,1-17-1,0 17-15,-18 1 0,17-1 16,-17 1-16,18 17 16,0 17-1,-1 18-15,1-17 16,-1 17 0,1-35-1,0 0 1,-18-17-1,0-19-15,0 19 16,0-18 0,0-1-16,0 19 0,17-1 15,-17 0-15,18 1 0,0-1 16,-1 18 0,1 0-16,0 0 15,17 0 1,-17 0-1,-18 18 1</inkml:trace>
  <inkml:trace contextRef="#ctx0" brushRef="#br0" timeOffset="513987.2302">20091 14429 0,'0'17'32,"0"19"-32,17-19 15,-17 18-15,-17-35 16,17 18-16,0-36 16,0-17-1,0 0-15,17-18 16,-17 18-1,36-1-15,-19 19 16,-17-1-16,18 1 0,17 17 16,-17 17-1,-18 1-15,17 17 16,-17-17-16</inkml:trace>
  <inkml:trace contextRef="#ctx0" brushRef="#br0" timeOffset="514237.904">20267 14393 0,'-18'18'0,"18"0"15,0 17-15,18-17 16,0 17-16,-1-35 16,19 17-16,-19-17 15,19 0-15,-36-17 16,17-18-1,-17 17-15,0-17 0,-17-1 16,17 19-16,-18-1 16,0-17-16,1 35 15,-1 0 1,18 17-16,0 1 16</inkml:trace>
  <inkml:trace contextRef="#ctx0" brushRef="#br0" timeOffset="514393.4149">20479 14429 0,'0'0'15,"17"-53"-15,1 35 0,0 0 16,35-17-16,-18 18 16,0 17-16</inkml:trace>
  <inkml:trace contextRef="#ctx0" brushRef="#br0" timeOffset="514954.2455">18891 14393 0,'0'18'31,"0"0"-16,0-1-15,0 1 16,0 0-16,0-1 16</inkml:trace>
  <inkml:trace contextRef="#ctx0" brushRef="#br0" timeOffset="515082.8982">18874 14199 0</inkml:trace>
  <inkml:trace contextRef="#ctx0" brushRef="#br0" timeOffset="515538.2602">18944 14393 0,'18'0'31,"-1"0"-31,1 0 16,0 0-16,-1-17 16,-17 34 46,0 1-62,0 0 16,0-1-16,0 1 0,0 17 15,18-17-15,-18 35 16,18-18 0,-18 0-16,0 18 15,0-35-15,0 35 16,0-36-16,-18 1 15,0-18-15,-17 18 16,17-18-16,1 0 0,-1-18 16,1 0-16,-1-35 15,18 18 1,35-35-16,0 34 16,-17 1-16,70-18 15,-70 36-15,35-1 16,-36 18-16,1 0 0</inkml:trace>
  <inkml:trace contextRef="#ctx0" brushRef="#br0" timeOffset="515989.2766">17392 15064 0,'0'0'15,"18"0"-15,17 0 0,35 0 16,1 0-16,52-18 16,-70 18-16,0-18 15,-17 18-15,-1 0 0,-18 0 16,-17-17-16</inkml:trace>
  <inkml:trace contextRef="#ctx0" brushRef="#br0" timeOffset="516144.7597">17621 15187 0,'36'88'16,"-72"-176"-16,89 212 0,-35-54 15,-18-35-15,17 18 16,1-35 0,0-18-1,-18-18-15</inkml:trace>
  <inkml:trace contextRef="#ctx0" brushRef="#br0" timeOffset="516684.4632">17903 15434 0,'0'0'16,"18"53"-16,0-35 0,-18-1 0,0-34 47,-18-36-32,18 17-15,18 19 0,-18-19 16,35-16-16,0 34 16,18 0-16,-35 18 15,35 0 1,-36 18-16,19 0 16,-19-1-16,-17 1 15,-17-18 1,-19 0-16,36 17 15,-35-17-15,18 18 16,-1 17 0,18-17-16,18 35 15,-1-35-15,1-1 0,-1-17 16,36 18-16,-35-18 16,0 0-16,-1-18 15,-17 1-15,0-19 16,0 1-16,-17 17 15,17-17-15,-18 17 16,18 1-16,0 34 16,18 1-1,-18 0 1,17-1-16,19 1 16,-19 0-16,1-1 15,-1-17-15,-17-17 31,0-19-15,0 1-16</inkml:trace>
  <inkml:trace contextRef="#ctx0" brushRef="#br0" timeOffset="517135.1073">18415 15346 0,'18'17'16,"-18"1"-16,0 0 15,0 17-15,17-17 16,-17 17-16,18-17 16,-18-36 15,0 0-31,-18-35 16,18 36-16,-17-19 15</inkml:trace>
  <inkml:trace contextRef="#ctx0" brushRef="#br0" timeOffset="517230.3607">18468 15240 0,'0'35'0,"18"-17"15,-18 0-15,0-1 16,17 1-16</inkml:trace>
  <inkml:trace contextRef="#ctx0" brushRef="#br0" timeOffset="517529.2453">18627 15381 0,'0'0'16,"0"18"-16,17-1 0,1 1 15,0 0 1,-18 17-16,17-17 0,19 35 16,-19-18-16,-17 0 15,18 0-15,-1 54 0,-17-54 16,-17 18-16,17-18 15,-18-35-15,18 18 16,-17-18-16,-1 0 16,0-36-16,1 19 15,17-54-15,0 36 16,17-36-16,1 18 16,0 18-16,-1 18 15,18-19-15,-17 19 16,0 17-16</inkml:trace>
  <inkml:trace contextRef="#ctx0" brushRef="#br0" timeOffset="517651.4619">18927 15469 0,'0'0'0,"17"0"16,18-17-16,1 17 15,-19 0-15,1 0 16</inkml:trace>
  <inkml:trace contextRef="#ctx0" brushRef="#br0" timeOffset="518109.4435">19368 15363 0,'-18'0'0,"0"36"31,1-19-31,17 1 16,0 0-16,-18-1 16,18 19-16,0-19 0,18 1 15,-1-18-15,1 0 16,17-35-1,-17-1 1,-1-34-16,1 17 16,-18-35-1,0 52-15,-35-34 16,17 35-16,1-1 16,-1 19-16,0-1 0,1 18 15,-1 0-15,0 18 16,18 17-16,0 0 0,18 0 15,17 54-15,-17-54 16,35 35-16,-18-52 16,36 35-1,-36-35-15,0-1 16,-17-17-16</inkml:trace>
  <inkml:trace contextRef="#ctx0" brushRef="#br0" timeOffset="518581.1553">19597 15416 0,'0'0'15,"17"0"-15,19-17 16,-19-1-16,1-17 16,0 17-16,-18 1 15,-36-1 1,19 0-16,-1 18 0,0 0 15,1 18-15,-1 17 16,18-17-16,0 17 16,0 0-1,18-17-15,17 0 16,-17-18-16,-1 0 16,1 0-16,0 0 15,-1-18-15,1 0 16,-18 1-1,18 17-15,-1 0 16,-17 17 0,0 1-16,18 0 0,-1 17 15,1-35-15,17 18 16,-17-1 0,0-17-16,-1 0 0,-17-17 15,18-1-15,0-17 16,-18-18-16,0 35 15,0-17-15,0 17 0,0 1 16,0-19-16,0 19 16,0-1-1</inkml:trace>
  <inkml:trace contextRef="#ctx0" brushRef="#br0" timeOffset="519303.5427">20690 15416 0,'0'0'0,"0"18"32,18-36-17,0 18 1,-18-17-16,0-1 15,0 0-15,0-17 16,-18 18-16,0-1 16,1 18-16,-1 0 15,1 18-15,17-1 16,0 18 0,35 1-16,-18-19 15,36 19-15,-17-36 16,17 0-16,-18 0 15,0 0-15,-17-18 16,-1-17 0,-17 17-16,18 0 15,-18 1-15,18 17 16,-18 17 0,17 1-16,1 0 15,-18-1 1,18-17-16,-18 18 0,17-18 15,-17-18 17,18-17-17,-18 17-15,0-17 0,17-18 16,1 36-16,-18-1 0,18 0 16,-1-17-1,1 35-15,0 0 16,-18 18-16,0 17 15,0-17 1</inkml:trace>
  <inkml:trace contextRef="#ctx0" brushRef="#br0" timeOffset="519576.4003">21290 15487 0,'0'-18'15,"0"-17"1,0 0 0,0 17-16,0-35 15,0 36-15,18-1 16,-18 0-16,17 18 15,1 0 1,0 18 0,-1-18-16</inkml:trace>
  <inkml:trace contextRef="#ctx0" brushRef="#br0" timeOffset="519810.004">21467 15293 0,'0'0'0,"0"18"0,0 17 16,17-18-1,1-17-15,-1 18 0,36-18 16,-35 0-16,0 0 16,-1 0-16,1-18 0,0 1 15,-18-1-15,0 1 16,0-1-16,0 0 15,-36 1 1,19-1-16</inkml:trace>
  <inkml:trace contextRef="#ctx0" brushRef="#br0" timeOffset="520020.3022">21696 15293 0,'17'-18'15,"-34"36"-15,52-36 0,-17 18 16,-18-17-16,17 17 16,-17-18-16,18 18 15,-18-18-15,18 1 0,-1 17 0,-17-18 16,53 0 0,-35 18-16,17 0 15,0 0-15</inkml:trace>
  <inkml:trace contextRef="#ctx0" brushRef="#br0" timeOffset="520805.4289">17815 16369 0,'0'0'16,"0"123"-16,0-52 0,0-1 16,0 19-16,18-72 15,-18 1-15,0-53 16,0-36 0,-18 18-16,1-53 15,17 53-15,0-52 16,0 52-16,35-35 15,-17 52-15,52 1 16,-35 35-16,54 18 16,-54-1-16,18 71 15,-36-52 1,1 70-16,-36-54 16,-17 37-16,0-54 15,-36 35-15,36-34 16,-18-19-16,35-17 15</inkml:trace>
  <inkml:trace contextRef="#ctx0" brushRef="#br0" timeOffset="521312.3591">18239 16616 0,'70'0'15,"-140"0"-15,158 0 0,-53-18 16,0-17-16,-17 17 16,-18 1-16,0-19 15,0 19-15,0-1 0,-18 0 16,1 1-16,-1-1 0,-17 1 16,17 17-1,1 17-15,-19 18 0,36-17 16,0 17-16,0 1 15,0-1-15,36 18 16,-19-36-16,54 19 16,-36-36-16,36 0 15,-54-18-15,18-17 16,-35 17-16,18-35 16,-18 36-16,0-19 15,0 19-15,0-1 16,0 36-1,0-1-15,0 19 16,18-1-16,-18-17 0,35 34 16,-17-34-16,-1 0 15,19-18-15,-19 0 16,1-18-16,0-17 16,-1-18-16,-17 18 15,0-18-15,0 17 16,-17-16-1,17 34-15,-18-17 16</inkml:trace>
  <inkml:trace contextRef="#ctx0" brushRef="#br0" timeOffset="522518.8042">19138 16545 0,'35'0'0,"-70"0"0,88 0 16,-18-35-1,-17 17-15,17-35 16,-35 36-16,-17-36 16,17 35-16,-18 1 15,0 17-15,-17-18 16,0 36-16,17-1 0,1 54 16,17-36-16,0 36 15,35-36-15,18 18 16,-18-36-1,53 19-15,-52-36 16,-1 0-16,18-18 16,-36 0-16,1-17 15,0 18-15,-18-19 16,0 19-16,0-1 16,-18 18-16,36 18 31,-1 17-31,1-17 15,0-1-15,-1 1 0,18-1 16,-17-17 0,0 0-16,-18-17 15,0-18 1,0 17-16,-18-35 16,18 35-16,0-35 15,0 36 1,18-1-16,-1 1 0,1-1 15,17 18 1,-17 18-16,17-1 16,-17-17-16,-18 18 15,17-1-15,-17 1 16,0 0-16,0-1 16,0 1-16,0 0 15,18-1-15,-18 1 16,18-18-16,-18-18 15,17 1 1,-17-1 0,0-17-1,0-1-15,0 19 16,0-1-16,18 1 0,0-1 16,-1 0-16,19 18 15,-19 0-15,19-17 16,-19 17-1,-17 17-15,18-17 16,-18 18 0,-18-18-16,18 18 15,0 17 1,0 0-16,0 0 16,18-17-16,17 17 15,-17-35-15,-1 0 16,19 0-16,17 0 15,-36-17-15,-17-1 0,18 0 16,-18 1 0,-35-19-16,17 19 15,-35-1-15,35 18 16,-17-17-16,35 34 16,35 1-1,-17-18-15</inkml:trace>
  <inkml:trace contextRef="#ctx0" brushRef="#br0" timeOffset="522729.2802">20373 16563 0,'0'0'16,"-18"0"-16,18-35 16,0 17-16,0-35 15,18 35-15,17-52 16,0 35-16,-17 17 15,0 0-15,17 18 0,-17 0 16,35-17 0,-36 34-16,1-17 0,0 36 15</inkml:trace>
  <inkml:trace contextRef="#ctx0" brushRef="#br0" timeOffset="533195.7006">23230 13970 0,'0'18'47,"18"52"-47,-18-17 16,18 71-16,-18-71 15,0 88-15,17-88 16,-17 35-16,0-53 15,18-17-15,-18-1 16,18-17-16,-1 0 16</inkml:trace>
  <inkml:trace contextRef="#ctx0" brushRef="#br0" timeOffset="533530.0802">23460 14252 0,'-18'36'0,"36"-72"0,-36 107 15,18-1 1,0-17-16,35 35 16,-17-52-16,17-1 15,1-17-15,-1-1 0,35 1 16,-34-36-16,17-17 15,-36 17-15,1-17 16,0-18-16,-18 18 0,0 0 16,-18-36-16,-17 1 15,-1 52-15,19 0 16,-19 1-16,1 17 16,17 0-16,1 17 0,17 19 15,0-19-15,0 1 16</inkml:trace>
  <inkml:trace contextRef="#ctx0" brushRef="#br0" timeOffset="533774.6681">23918 14446 0,'-17'18'15,"17"0"1,17-18 0,-17 17-16,18-17 15,0 0 1,-18-17 0,0-1-1,0 0 1</inkml:trace>
  <inkml:trace contextRef="#ctx0" brushRef="#br0" timeOffset="534029.5841">24183 14005 0,'0'36'15,"0"-1"-15,-18 53 16,1-35-16,-1 53 16,0-53-16,1 0 0,-1 35 15,18-35 1,0-36-16</inkml:trace>
  <inkml:trace contextRef="#ctx0" brushRef="#br0" timeOffset="534258.4343">24289 14517 0,'0'17'16,"0"-34"-16,17 52 0,1-35 16,0 0-16,-1 0 0,1 0 15,-18-18-15,0 1 16,0-1 0,-35 18-1</inkml:trace>
  <inkml:trace contextRef="#ctx0" brushRef="#br0" timeOffset="535036.2641">23336 15240 0,'0'18'32,"18"35"-32,-18-18 15,18 18-15,-18-18 0,17 18 16,1 35-16,-1-53 16,-17 1-16,18-1 15,-18 0-15,18-17 0,-18 17 16</inkml:trace>
  <inkml:trace contextRef="#ctx0" brushRef="#br0" timeOffset="535282.5088">23566 15152 0,'17'53'16,"-34"-106"-16,52 141 0,-35-35 16,35 53-16,-35-53 15,18 0-15,-1 52 16,1-69-16,0 17 16,-18-36-16,17 36 15,-17-35-15,18-1 0,-18-34 16</inkml:trace>
  <inkml:trace contextRef="#ctx0" brushRef="#br0" timeOffset="535519.4067">23883 15522 0,'0'18'31,"18"-18"-15,-36 0 15</inkml:trace>
  <inkml:trace contextRef="#ctx0" brushRef="#br0" timeOffset="535793.4465">24130 15222 0,'0'18'16,"0"0"-16,-18 17 16,18 0-16,0 0 0,-17 54 15,17-54 1,0 53-16,0-53 16,0-17-16,0 35 15,0-35-15,0-1 0,0 1 16,0-36-1</inkml:trace>
  <inkml:trace contextRef="#ctx0" brushRef="#br0" timeOffset="535998.9221">24289 15593 0,'17'0'63,"-34"0"-32,-19 17-15,19-17-16</inkml:trace>
  <inkml:trace contextRef="#ctx0" brushRef="#br0" timeOffset="538411.6185">23266 16281 0,'0'17'16,"17"54"-16,-17-36 15,18 53 1,0-52-16,-1 52 16,-17-53-16,18 18 15,-18-35-15,18-18 16,-18-18-16</inkml:trace>
  <inkml:trace contextRef="#ctx0" brushRef="#br0" timeOffset="538694.974">23513 16263 0,'70'18'16,"-140"-36"-16,175 36 15,-87-1-15,0 1 0,-1 17 16,1-17-16,0 52 16,-18-52-16,-18 53 15,0-36-15,-17 0 16,17-17-16,1 17 16,-1-35-16,18 18 15,0-1-15,18-17 16,17 18-16,-17 0 15,-1-18-15,1 0 0,0 0 16,17 0-16,-35-18 16</inkml:trace>
  <inkml:trace contextRef="#ctx0" brushRef="#br0" timeOffset="539006.8037">24024 16492 0,'-17'0'15,"17"18"17,17-18-17,-17 18-15,18-18 16,-18-18-1,-18 18 1,1 0 0,17-18-1</inkml:trace>
  <inkml:trace contextRef="#ctx0" brushRef="#br0" timeOffset="539251.4638">24324 16157 0,'-18'18'16,"18"17"-16,-17 36 15,-1-18-15,-17 52 16,35-52-16,-18 0 16,1 0-16,-1-18 0,18 1 15,0-19-15,0 19 0,0-19 16,18-17 0</inkml:trace>
  <inkml:trace contextRef="#ctx0" brushRef="#br0" timeOffset="539481.9735">24377 16581 0,'0'0'16,"0"17"-16,18-17 31,-36 0 16,0 0-31,1 0-16,-1 0 15,0 18-15,1-18 16</inkml:trace>
  <inkml:trace contextRef="#ctx0" brushRef="#br0" timeOffset="541697.813">17604 13441 0,'0'0'0,"17"-18"0,-17 1 16,0-1 0,0 36-1,0-1-15,18 18 16,-18 1-16,18 17 16,-18-18-16,0 0 0,0 36 15,0-54-15,17 36 16,-17-35-1,0 0-15,0-1 16</inkml:trace>
  <inkml:trace contextRef="#ctx0" brushRef="#br0" timeOffset="541905.3419">17833 13423 0,'18'35'15,"-36"-70"-15,36 123 0,-1-52 0,1 52 16,-1-35-16,-17-18 0,18 18 16,0 0-16,-1-18 15,-17-17 1,0-1-16</inkml:trace>
  <inkml:trace contextRef="#ctx0" brushRef="#br0" timeOffset="542065.1599">17621 13635 0,'18'0'0,"52"0"16,-52 0-16,53 0 15,-36 0-15,18 18 16</inkml:trace>
  <inkml:trace contextRef="#ctx0" brushRef="#br0" timeOffset="542404.9375">18009 13670 0,'0'35'0,"0"-70"0,0 106 16,0-36-16,18-17 15,0-1-15,-1 1 16,1-18-16,0 0 0,34-18 16,-52 1-16,36-1 15,-36-17-15,0-1 16,0 19-16,0-1 15,-18 1-15,18-1 16,0 0-16,0 36 31,18 17-15,-18-17-16,17-1 16,-17 1-16,18 17 15,-18-17 1,0 0-16</inkml:trace>
  <inkml:trace contextRef="#ctx0" brushRef="#br0" timeOffset="542877.6086">18309 13705 0,'0'36'0,"0"-72"0,0 89 16,0-35-1,0-36 17,0 1-17,0-1-15,0 0 16,0 1-16,18-1 0,-1 18 15,-17-17-15,18 34 16,0-17-16,-18 18 16,0 17-16,0 0 15,0-17 1,0 0-16,17-18 16,-17-18-1,18 0-15,0-17 16,17 17-1,-35 1 1,18 34-16,-1 1 16,1 17-1,-18-17-15,35 17 16,-17-17-16,17-18 16</inkml:trace>
  <inkml:trace contextRef="#ctx0" brushRef="#br0" timeOffset="543339.6279">18662 13670 0,'-18'18'16,"36"-36"-16,-36 53 0,1-17 16,17 17-1,0-17-15,17 0 0,-17-1 16,18 1-16,-18 0 0,35-18 15,-17 0 1,-18-18 0,0-17-16,0 17 15,0-17 1,0 17-16,0 0 0,0 36 31,18 17-15,-18-17-16,17 0 0,-17-1 15,18-17-15,-18 18 0,17-18 16,1-18 0,-18-17-1,0 17-15,18 1 16,-1-19 0,-17 19-16,36 17 0,-19 0 15,1 17 1,0 1-16,-1 35 15,-17-35-15,18-1 16,-18 1-16</inkml:trace>
  <inkml:trace contextRef="#ctx0" brushRef="#br0" timeOffset="544051.6938">19456 13741 0,'0'0'0,"-18"17"15,36-17 1,-1 18 0,1-18-16,0-18 0,-1 18 15,1-17-15,17-1 16,-17 18-16,-18-35 16,0 17-16,0 1 15,-18-1-15,1 0 16,-19 1-16,19-1 15,-19 18-15,36 18 16,-17-1 0,17 19-16,17-19 0,-17 18 15,36 1-15,-19-1 16,19-17-16,-19-1 16,1 1-16,-1-18 0,1 0 15,0 0-15,-1 0 16,1 0-16,0-18 15,-18 1-15</inkml:trace>
  <inkml:trace contextRef="#ctx0" brushRef="#br0" timeOffset="544252.1273">19826 13811 0,'-18'0'15,"1"-35"-15,17 17 16,-18 1-16,18-19 15,-17 19-15,17-1 16,0 1-16,17-1 0,1 0 16,-18 1-16,35-1 15,-17 18-15,17 0 16,-17 0-16,-18 18 16</inkml:trace>
  <inkml:trace contextRef="#ctx0" brushRef="#br0" timeOffset="544479.7814">19950 13776 0,'0'-18'15,"0"1"1,0-1-16,0 0 15,17-34 1,1 52-16,0-36 16,-1 36-16,1-17 15,-1 34-15</inkml:trace>
  <inkml:trace contextRef="#ctx0" brushRef="#br0" timeOffset="544685.6113">20091 13670 0,'-18'18'16,"18"-1"0,0 1-16,0 0 15,18-18 1,-1 0-16,-17-18 15,0 0 1</inkml:trace>
  <inkml:trace contextRef="#ctx0" brushRef="#br0" timeOffset="545502.3288">20126 13670 0,'0'18'31,"0"-1"-31,0 1 16,0 0-16,18-18 16,-18 17-16,17 1 15,1-18-15,0 0 0,-1 0 16,1 0-1,-18-18-15,17 1 16,-17-1-16,0 0 16,0 1-16,0-1 0,-17-17 15,17 17-15,-18-17 16,1 53 0</inkml:trace>
  <inkml:trace contextRef="#ctx0" brushRef="#br0" timeOffset="545708.2775">20338 13688 0,'0'0'15,"-18"-35"-15,18 17 0,0 0 0,18 1 16,-18-1-1,0 0-15,17 18 0,1 0 16,0 0-16,-1 18 16</inkml:trace>
  <inkml:trace contextRef="#ctx0" brushRef="#br0" timeOffset="546059.8879">21273 13705 0,'52'0'16,"1"0"-1,-17 0-15,34-17 0,-35 17 16</inkml:trace>
  <inkml:trace contextRef="#ctx0" brushRef="#br0" timeOffset="546209.0844">21890 13635 0,'0'0'16,"35"0"-16,-17 0 0,-1 0 16,1 0-16,0 0 15</inkml:trace>
  <inkml:trace contextRef="#ctx0" brushRef="#br0" timeOffset="546337.3331">22419 13617 0,'0'18'47</inkml:trace>
  <inkml:trace contextRef="#ctx0" brushRef="#br0" timeOffset="546470.988">22578 13635 0,'17'0'16</inkml:trace>
  <inkml:trace contextRef="#ctx0" brushRef="#br0" timeOffset="547055.1595">23566 13511 0,'-18'-17'0,"0"-19"16,1 19-16,-19-1 15,19 1-15,-19 34 16,19 1-16,-1-1 16,1 19-16,-1 17 0,18-18 15,0 53-15,18-53 16,17 18-1,0-17-15,0-36 16,1 17-16,-1-17 0,53-17 16,-53-1-16,18-35 15,-35 18-15,-18-36 16,0 36-16,-35-36 16,17 54-16,-17-19 15,-18 19-15,18 17 16,17 0-16,0 17 15,36 19 1</inkml:trace>
  <inkml:trace contextRef="#ctx0" brushRef="#br0" timeOffset="547310.1769">23918 13547 0,'-17'0'0,"34"0"0,-34-18 16,-1 18-16,18 18 16,0-1-16,18 1 15,-1-18 1,1 0 0,-18-18-1,0 1 1,0-1-16,-18 18 15</inkml:trace>
  <inkml:trace contextRef="#ctx0" brushRef="#br0" timeOffset="547561.8102">24148 13317 0,'0'0'16,"0"18"0,-18 35-1,0-18 1,-17 53-16,17-35 16,1-17-16,17-1 0,-18 0 15,1 36-15,-1-36 16,18-17-16,0-1 0,0 1 15,18-18 1</inkml:trace>
  <inkml:trace contextRef="#ctx0" brushRef="#br0" timeOffset="547771.722">24218 13653 0,'0'17'15,"0"1"-15,0-1 16,18-17-16,-1 0 16,-17-17 15,-17-1-15,-1 18-1,1-17-15</inkml:trace>
  <inkml:trace contextRef="#ctx0" brushRef="#br0" timeOffset="552131.4978">24730 13741 0,'0'-18'15,"17"0"-15,-17 1 32,18 17-17,-18 17-15,0 1 16,0 17-16,0 1 15,0-1-15,0 0 0,0 18 0,0-18 16,-18 71 0,18-71-16,0 36 15,0-53-15,18 17 16,-18-17-16,18-18 16,-18-18-16</inkml:trace>
  <inkml:trace contextRef="#ctx0" brushRef="#br0" timeOffset="552398.1673">24624 14129 0,'18'35'0,"-36"-70"0,36 105 16,17-17-16,-18-35 15,19 17 1,-36-17-16,35-18 16,-17 0-16,-1 0 15,1-18-15,0 1 16,-18-1-16,17 0 16,-17 1-16,0-1 15,-17 18 1</inkml:trace>
  <inkml:trace contextRef="#ctx0" brushRef="#br0" timeOffset="552742.7739">24589 13864 0,'17'-17'15,"1"-1"-15,0 0 16,-1 1-16,1-1 16,-1-17-16,1-1 15,0-16 1,-18 34-16,0-17 0,17-1 15,-17 19-15,0-1 16,0 36 0,18 35-1,0-36-15,-1 36 16,1-35-16,0-1 16</inkml:trace>
  <inkml:trace contextRef="#ctx0" brushRef="#br0" timeOffset="554188.6598">25100 13688 0,'18'17'46,"-18"1"-46,0 17 16,0 18-16,0-17 16,0 16-1,0-34-15,0 0 0,0 17 16,17-53 15,-17-17-31,0 0 0,18 0 0,-18-1 16,18 1-16,-18 0 15,0-18-15,35-35 16,-35 52-16,18-17 16,-1 36-16,-17-1 0,18 18 15,-18 18-15,18 17 16,-1 0-16,1 54 16,-18-37-16,17 37 15,-17-36-15,18-1 16,0-16-16,-18-1 15,0-17 1,-18-18-16</inkml:trace>
  <inkml:trace contextRef="#ctx0" brushRef="#br0" timeOffset="554344.1598">25153 13829 0,'35'0'15,"-17"0"-15,35-18 16,-35 18-16,-1 0 16,1 0-16,-1 0 0,1 0 15</inkml:trace>
  <inkml:trace contextRef="#ctx0" brushRef="#br0" timeOffset="554599.8634">25400 13899 0,'18'36'16,"-36"-72"-16,53 89 16,-35-17-16,18-36 15,0 17-15,-1-17 16,1-17 0,-1-36-16,-17 35 15,0 0-15,0-17 16,0 18-16,18-36 15,-18 35-15,0 0 16,18 18 0,-18 18-1,17 0-15</inkml:trace>
  <inkml:trace contextRef="#ctx0" brushRef="#br0" timeOffset="554838.9291">25647 13935 0,'0'0'0,"18"35"15,-18-17 1,35-18-16,-17-18 16,-1 0-1,1 1-15,-18-19 16,-18 36-16,1-35 15,-1 18-15,-17 17 16,-1-18 0,19 36-16,17-1 15</inkml:trace>
  <inkml:trace contextRef="#ctx0" brushRef="#br0" timeOffset="555014.906">25788 13899 0,'0'36'16,"18"-19"-1,-1 1-15,1 0 16,0-18-16,-18 17 16,17-17-1</inkml:trace>
  <inkml:trace contextRef="#ctx0" brushRef="#br0" timeOffset="555134.94">25806 13811 0,'0'0'15,"17"-17"-15,-17-1 16,0 36 0</inkml:trace>
  <inkml:trace contextRef="#ctx0" brushRef="#br0" timeOffset="556398.4849">26035 13935 0,'0'0'0,"0"-18"0,0 0 15,-18 18 1,1 0-16,-19 18 16,36 0-16,-35-1 15,35 1-15,0 17 16,0-17-16,18 0 16,-18-1-16,35-17 15,-17 0-15,17 0 16,-17-17-16,-18-1 0,17 0 15,-17-35-15,0 18 16,0-35 0,0 34-16,0 1 0,-17 0 15,-1-18-15,0 35 16,-17-17-16,17 35 16,1 53-1,17-18-15,0 0 16,17 36-1,-17-36-15,53 18 0,-35-18 16,35-17-16,-35 0 16,17-18-16,-18 0 15,1 0-15,-18-18 16,18 18-16,-18-18 0,0-17 16,0 17-1,-18 1-15,0 17 16,18 17-1,0 19 1,0-1-16,18-17 16,17 17-16,-17-35 15,17 18-15,-17-18 16,0-18-16,-1 0 16,-17-17-16,18 17 15,-18-17 1,0 17-16,0-17 15,0 18-15,-18-19 0,18-17 16,0 36-16,-17-36 16,-1 18-16,0-18 15,1 17-15,17 19 16,-18-1-16,18 36 16,0 17-1,18 36-15,-18-36 16,17 18-16,1 35 15,-18-53-15,18 0 16,-18 1-16,17 17 16,1-36-16,-18 1 0,18-36 47,-18 1-47,17-1 15,1 18 1,17 35-1,-17-17-15,-1 17 16,-17-17 0,-17-18-1,-1 0-15,0 0 16,1 0-16,-18-18 16,35 1-16,0-1 0,0-17 15,0-1-15</inkml:trace>
  <inkml:trace contextRef="#ctx0" brushRef="#br0" timeOffset="556724.0604">26494 13635 0,'0'0'16,"-18"88"-16,0-53 15,18 1-15,0 17 16,0-18-16,0 35 0,18-34 15,17 17-15,-17-36 16,0 1-16,17-18 16,-18 0-16,1-35 15,0 17-15,-1-17 16,-17 17-16,0-35 16,-17 35-16,-1 1 15,0 17 1,18 35-1,0-17-15,0-1 0,18 19 16,0-19-16,35 19 16,-36-36-16,1 0 15,0 17-15,-1-17 0</inkml:trace>
  <inkml:trace contextRef="#ctx0" brushRef="#br0" timeOffset="557222.9584">25312 14199 0,'0'53'16,"0"-106"-16,17 142 0,1-37 0,-18 1 15,35 0-15,1 53 16,-19-71-16,-17 1 15,18-19-15,0 1 0,-18 0 16,17-18-16,1-36 16,-18 19-16,17-1 15,-17-17-15,18 17 0,0 0 16,35-17-16,-36 35 16,19 18-16,-36-1 15,17 1-15,-34 35 16,-1-35-16,-17 17 15,17-17-15,-17-18 16,17 0-16,0 0 16,18-18-16,0-17 15,0 17-15</inkml:trace>
  <inkml:trace contextRef="#ctx0" brushRef="#br0" timeOffset="557371.2656">25735 14446 0,'0'0'16,"0"36"-16,18-1 16,-18-18-16,17 1 15,1 0-15,0-1 16,-1-17-16,1 0 16</inkml:trace>
  <inkml:trace contextRef="#ctx0" brushRef="#br0" timeOffset="557492.1665">25735 14305 0,'0'0'0,"18"0"31,-18 35-31,17-35 0</inkml:trace>
  <inkml:trace contextRef="#ctx0" brushRef="#br0" timeOffset="558050.5004">25982 14464 0,'0'0'0,"0"18"16,-18-1-16,18 18 16,0 1-16,18-19 15,0 1-15,17-18 16,-17 0-16,-1 0 15,1 0-15,-18-18 16,18 18-16,-18-17 0,0-1 16,-18-17-16,18 17 15,-18 1 1,18 34 15,0 1-31,36 17 16,-19-17-1,1-18 1,-1 17-16,1-17 16,-18-17-16,18-1 15,-1 0 1,1-17 0,0 18-16,-1-1 0,1 18 15,0 0 1,-1 0-16,1 18 15,0-1 1,-1 1-16,1-1 16,-1 1-16,-17 0 15,0-1-15,-17 1 16,-1-18 0,1 0-16,-1 0 15,0 0-15,1 0 0,-1 0 16,0 0-16,1 0 15</inkml:trace>
  <inkml:trace contextRef="#ctx0" brushRef="#br0" timeOffset="561442.2491">22948 17286 0,'0'0'0,"0"18"0,18 52 15,-18-17-15,35 35 16,-35-35-16,35 18 16,-35-36-16,18 0 15,-18-52 1,-18-36 0,18 18-16,-35-54 15,35 37-15,-18-19 16,1 36-16,17-1 15,0 1-15,17-18 16,1 53-16,0 0 16,17 0-16,-17 0 0,35 35 15,-18-17-15,0 35 16,-17-35-16,-18 35 16,17-36-16,-17 19 15,0-19 1,0 1-16,0 35 15,0-36-15,0 19 0,36 17 16,-36-36-16,17 1 16,1-1-16,-18 19 15,0-19-15,-18 19 16,1-19-16,-19 1 16,1-18-16,0 18 15,17-18-15,1 0 16,-1-18-16,18 0 15,18 1 1,17-1-16</inkml:trace>
  <inkml:trace contextRef="#ctx0" brushRef="#br0" timeOffset="561607.9954">23424 17657 0,'0'0'0,"0"52"16,18-34-16,-18 0 0,18 17 16,-1-35-16,1 18 15,0-18 1</inkml:trace>
  <inkml:trace contextRef="#ctx0" brushRef="#br0" timeOffset="561736.9482">23442 17357 0,'0'0'0,"0"17"16</inkml:trace>
  <inkml:trace contextRef="#ctx0" brushRef="#br0" timeOffset="562304.478">23707 17604 0,'0'0'0,"-18"0"0,0 17 15,18 1-15,-17 35 16,17-36-1,0 19-15,17 17 16,1-36-16,17 19 16,-17-19-16,17-17 15,-17 0-15,0-17 16,-1-1-16,1-35 16,-18 35-16,-18-35 15,18 36-15,-35-36 16,35 35-16,-18 1 15,1 17-15,-1 17 16,18 36 0,0-35-16,18 35 15,-1-36-15,1 1 16,-18 0-16,35-18 16,0 0-16,-17 0 0,35-36 15,-35 19 1,17-1-16,-17 0 0,17 1 0,0 17 15,18-18 1,-35 36-16,17 17 16,-17-17-16,-18 17 15,0 0-15,0-17 16,0 0-16,-18-1 0,0 1 16,-35-1-16,18-17 15,17 0-15,1 0 16,-18-35-16,17 0 15,18 17-15</inkml:trace>
  <inkml:trace contextRef="#ctx0" brushRef="#br0" timeOffset="574026.2029">28011 14111 0,'17'0'16,"-17"35"-16,18 36 16,-18-36-16,0 18 15,0 0-15,0 53 16,17-53-16,-17-18 16,0 36-1,18-54-15,-18 1 0,18 0 0,-1-18 16</inkml:trace>
  <inkml:trace contextRef="#ctx0" brushRef="#br0" timeOffset="574337.933">28363 14288 0,'0'0'0,"-17"17"0,-1 54 16,0-36-16,18 18 15,18 35-15,0-53 16,52 18-16,-34-17 16,69-36-16,-69 0 15,52-36 1,-35 19-16,-18-54 16,-35 36-16,0-36 15,-18 54-15,-52-54 16,35 53-16,-1 1 15,1-1-15,17 18 0,-35-17 16,36 34-16,17 1 16,0-1-16,17 1 15</inkml:trace>
  <inkml:trace contextRef="#ctx0" brushRef="#br0" timeOffset="574571.7694">28840 14429 0,'-18'17'15,"36"-34"-15,-36 52 16,36-35 0,-18 18-16,35-18 15,-17 0-15,-1-18 16,1 0-16,-18 1 15,-18-1 1,1 0 0</inkml:trace>
  <inkml:trace contextRef="#ctx0" brushRef="#br0" timeOffset="574827.6462">29175 14111 0,'0'18'15,"0"-1"-15,-18 36 16,18 0 0,-18-17-16,1 16 0,-1 1 15,-35 53 1,18-53-16,17 18 0,1-36 15,17-17-15,0-1 16,0 1-16,17-1 16,1-17-16</inkml:trace>
  <inkml:trace contextRef="#ctx0" brushRef="#br0" timeOffset="575020.8297">29263 14587 0,'0'18'16,"0"0"-16,18-1 0,-18 1 16,17-18-16,1 0 15,-18-18 1,0 1 0,-18-1-1,1 18-15</inkml:trace>
  <inkml:trace contextRef="#ctx0" brushRef="#br0" timeOffset="577024.274">27958 15258 0,'0'17'0,"0"36"16,0-18-16,17 54 16,1-36-16,0 52 15,-1 1 1,-17-53-16,18 0 16,-18-18-16,0 1 0,17-1 15,1-35-15</inkml:trace>
  <inkml:trace contextRef="#ctx0" brushRef="#br0" timeOffset="577273.0345">28363 15346 0,'18'53'15,"-36"-106"-15,36 159 0,-18-71 16,18 18-16,-18 0 16,17 53-16,-17-53 15,0-1-15,18 37 16,-18-72-16,18 36 16,-36-53 15</inkml:trace>
  <inkml:trace contextRef="#ctx0" brushRef="#br0" timeOffset="577591.2338">28751 15699 0,'0'17'32,"0"1"-32,18-18 15,0 0 1,-1 0-16,1 0 16,-36 0 15,1 0 0</inkml:trace>
  <inkml:trace contextRef="#ctx0" brushRef="#br0" timeOffset="577829.5093">29104 15363 0,'0'36'16,"0"-72"-16,-17 107 16,17-36-16,-18 1 0,0 17 0,18-1 15,-17-16-15,-1 17 16,0 17-16,18-35 15,-17-17-15,17 17 16,0-17 0,17-36-16</inkml:trace>
  <inkml:trace contextRef="#ctx0" brushRef="#br0" timeOffset="578057.8639">29175 15787 0,'17'0'32,"1"17"-17,0-17 1,-1 0 0,-34 0 15,-1 0-16,0 0-15,1 0 16</inkml:trace>
  <inkml:trace contextRef="#ctx0" brushRef="#br0" timeOffset="580844.9479">27940 16651 0,'35'-18'15,"18"1"1,0 17-16,18-18 16,-36 36-16,18 17 15,-35-17-15,-18 17 16,0 0-16,0-17 0,-53 53 16,35-36-16,-53 18 15,54-18-15,-1 0 16,18 18-1,0-35-15,18-1 0,52 1 16,36 0 0,-71-18-16,18 0 0,-17-18 15,17 18-15</inkml:trace>
  <inkml:trace contextRef="#ctx0" brushRef="#br0" timeOffset="581127.1471">28540 16951 0,'0'0'0,"-53"18"16,35-1-16,18 19 15,0-19-15,0 1 0,18-1 16,-1 1-16,1 0 0,53-1 16,-36-17-16,0 0 15,0 0-15,18-35 16,-35 17-16,0 1 0,-18-1 15,0-35 1,-18 18-16,0 0 0,-52-36 16,-18-35-1,52 89 1,19 17 0,17 35-16</inkml:trace>
  <inkml:trace contextRef="#ctx0" brushRef="#br0" timeOffset="581378.4387">28981 16969 0,'0'0'15,"0"17"1,17-17 15,1 0 16,-18-17-31,0-1-16</inkml:trace>
  <inkml:trace contextRef="#ctx0" brushRef="#br0" timeOffset="581589.0969">29281 16651 0,'-18'35'16,"36"-70"-16,-36 88 0,0 18 15,1-18-15,-1 52 16,18-52-16,-18-17 15,18 16-15,0-34 0,18 53 16,-18-54-16,18 1 16,-18 0-16,17-18 0</inkml:trace>
  <inkml:trace contextRef="#ctx0" brushRef="#br0" timeOffset="581767.8624">29404 17127 0,'-18'0'16,"18"-17"-1,18 17-15,-18-18 16,0 0 0,18 18-16,-36 0 15</inkml:trace>
  <inkml:trace contextRef="#ctx0" brushRef="#br0" timeOffset="582568.2038">28593 16863 0,'0'-18'16,"-18"18"-1,0 0 1,1 0-1,-1 18-15,0-1 16,1 1-16</inkml:trace>
  <inkml:trace contextRef="#ctx0" brushRef="#br0" timeOffset="584926.9282">29528 13476 0,'0'18'16,"0"17"0,0-17-16,0 52 15,0-34-15,0 16 16,0-16-16,17 34 0,-17-34 16,18 16-1,-18-34-15,17 17 0</inkml:trace>
  <inkml:trace contextRef="#ctx0" brushRef="#br0" timeOffset="585171.5058">29422 13988 0,'17'35'0,"-34"-70"0,52 88 15,-17-53-15,-1 17 0,1 1 16,17-1 0,-17 1-16,-1-18 15,1 0-15,0-18 16,-18 1-16,17-1 16,-17-17-1,18 17-15,-18 1 16,0-19-1,0 1-15,-18 17 0</inkml:trace>
  <inkml:trace contextRef="#ctx0" brushRef="#br0" timeOffset="585415.4746">29333 13582 0,'0'0'15,"-17"-53"-15,17 35 0,0-35 16,17 36 0,36-54-16,-35 54 15,0-1-15,-1 18 16,1-18-16,0 18 0,17 18 16,-35 0-16,35 17 15,-35-17-15,18 17 16,-1-35-16,-17 17 15</inkml:trace>
  <inkml:trace contextRef="#ctx0" brushRef="#br0" timeOffset="586155.1208">29933 13582 0,'0'35'16,"18"18"-1,-18 0-15,0 0 16,0-18-16,0 18 0,0-18 0,0 1 16,0-1-1,0-70 1,0-36 0,0 36-16,17 0 15,1-54-15,0 37 16,17-19-16,-17 36 15,17-1 1,-17 36-16,-1 0 16,-17 18-16,18 0 0,0 70 15,-18-35-15,0 35 16,0-35-16,17-18 16,-17 18-16,18-18 0,-18 18 15,0-35-15</inkml:trace>
  <inkml:trace contextRef="#ctx0" brushRef="#br0" timeOffset="586316.7131">30021 13776 0,'18'0'0,"-36"0"0,54 0 15,-19 18-15,54-18 16,-36 0-16,-17 0 15,35 0-15,-36 0 16</inkml:trace>
  <inkml:trace contextRef="#ctx0" brushRef="#br0" timeOffset="586799.5989">30251 13829 0,'0'18'16,"0"-1"-16,17 1 0,-34-89 0,17 89 15,35 52-15,-17-52 0,-1 0 0,19 17 16,-19-35-16,18 0 15,-17 0-15,-18-18 16,0 1-16,0-36 16,-18 35-1,18-17-15,-17 17 16,17 1-16,0-1 16,17 18-16,1 18 15,0-1 1,-1-17-16,1 18 15,0 0 1,-1-18 0,-17-18 15,0 36 0,0 17-15,0-18-16,18 36 15,0-35-15,-1-18 16,-17 18-16,18-18 0,17 17 16,-17-17-16,-1-17 15,1-1-15,-18 0 16,0 1-16,-18-1 16,18 0-16,-35-17 15,17 35-15,1-17 16,-1 17-1</inkml:trace>
  <inkml:trace contextRef="#ctx0" brushRef="#br0" timeOffset="586951.0159">30709 13917 0,'18'35'0,"-36"-70"0,54 88 16,-36-35-16,17-18 0,1 17 15,0-17-15,-1 0 16,-17-17 0,0-1-16</inkml:trace>
  <inkml:trace contextRef="#ctx0" brushRef="#br0" timeOffset="587045.2624">30745 13776 0,'-18'-35'0,"53"123"0,-52-141 0,-1 0 15,36 53 1,-18 18-1,17-1-15</inkml:trace>
  <inkml:trace contextRef="#ctx0" brushRef="#br0" timeOffset="588062.3888">30939 13935 0,'0'-18'15,"0"36"-15,0-54 16,-18 36 0,18 18-1,-18 17 1,1-17-16,17 35 16,0-35-16,17 17 15,-17-18-15,36-17 16,-19 0-16,19-17 15,-19-1-15,18-35 16,-17 18 0,-18-36-16,0 36 15,0-35-15,-18 34 16,1-17-16,-1 36 16,1-18-1,-1 35-15,18 17 0,-18 1 16,18 17-16,0 0 0,0 18 15,0-17-15,18 34 16,0-35-16,34 18 16,-34-53-16,35 18 15,-35-18-15,-1 0 16,1-18-16,-18 1 16,0-1-16,0-17 15,0 17 1,0 36-1,0 17 1,18-17-16,-1 17 16,-17-17-1,35-1-15,-17-17 16,0 0-16,-1 0 16,1-17-16,-18-1 0,18-17 15,-18 17-15,0-35 16,0 35-1,0-52-15,0 35 16,-18-36 0,18 53-16,-35-52 0,17 52 15,0 1-15,18 34 16,0 36 0,0 0-16,18 35 15,0-52-15,17 34 16,-35-35-16,35 18 15,-17-17-15,0-19 16,-18 1 0,0-1-16,17-17 15,-17 18-15,0 0 16,-17-1-16,-1-17 31,18-17-15,0-19-1,0 19-15,0-18 16,0 17-16,0-17 0</inkml:trace>
  <inkml:trace contextRef="#ctx0" brushRef="#br0" timeOffset="588395.9131">31415 13688 0,'18'88'0,"-36"-176"0,36 229 15,-1-106-15,-17 18 0,18-18 16,17 36 0,-35-36-16,53 0 15,-35-17-15,-1-18 0,36 0 16,-35 0-16,-1-35 16,1 17-16,-18 1 15,0-19-15,0 19 16,-18-1-16,1-17 15,-1 17-15,1 18 16,34 18 0,-17-1-16,53 36 15,-35-35-15,35 0 16,-18-18-16,18 17 16,-36-17-16</inkml:trace>
  <inkml:trace contextRef="#ctx0" brushRef="#br0" timeOffset="590237.4625">28169 14923 0,'0'-18'16,"18"18"-1,35 0-15,-18 0 16,53 18-16,-35-18 16,71 0-16,-71 0 15,35 0-15,-35 0 16,-18 0 0</inkml:trace>
  <inkml:trace contextRef="#ctx0" brushRef="#br0" timeOffset="596743.8531">29598 14870 0,'18'0'0,"-18"-18"16,0 0-16,0 1 16,0-1-16,0 0 15,17 1 1,-17 34 15,0 72-15,18 16-1,-18-34-15,0 35 16,18-53-16,-18 35 16,0-53-16,0 18 15,0-35 1,0-36 0</inkml:trace>
  <inkml:trace contextRef="#ctx0" brushRef="#br0" timeOffset="596971.5084">29510 15187 0,'0'0'0,"0"35"16,18-17-16,-18 0 16,17 17-16,-17-17 0,35 34 15,-17-16-15,17 17 16,-17-36-16,0-17 15,17 18-15,-17-18 16,-18-18 0,0 1-16,17-19 15,-17 19-15</inkml:trace>
  <inkml:trace contextRef="#ctx0" brushRef="#br0" timeOffset="597322.4639">29439 14870 0,'18'-18'16,"-36"36"-16,54-54 0,-1-17 16,-17 36-16,-1-36 15,-17 35-15,0 1 16,18-1-16,-18 0 16,0 36-1,17 17 1,-17-17-16,36 35 15,-19-36-15,1 1 16,17 0-16,-17-18 16</inkml:trace>
  <inkml:trace contextRef="#ctx0" brushRef="#br0" timeOffset="597684.2897">30039 14958 0,'0'-18'15,"18"36"-15,17 17 16,-17 0-16,-1 1 0,-17-1 15,36 18 1,-19-18-16,-17-17 0,18-1 16,-1-17-16,1 0 15,0-17-15,-18-1 16,17-35 0,-17 18-16,0-36 15,0 54-15,0-36 16,0 35-16,-17 1 15,17 34-15,0 1 16</inkml:trace>
  <inkml:trace contextRef="#ctx0" brushRef="#br0" timeOffset="598162.4582">30533 15046 0,'0'0'16,"-18"-18"-16,1 18 16,-1 18-16,0 0 15,18 17-15,0-17 16,0-1-16,0 1 16,18-1-16,0 19 15,-1-36-15,1 0 16,0 0-16,-1 0 0,1-18 15,-18-17 1,0 17 0,0 1-1,-18 17-15,18 17 32,35 18-32,-17-17 15,17 0 1,-17-18-16,0 0 15,-18-18 1,0 0 0,0 1-16,0-18 15,0 17-15,0 0 16,35-17 0,-17 35-16,17 0 15,-17 0-15,-1 18 16,-17-1-16</inkml:trace>
  <inkml:trace contextRef="#ctx0" brushRef="#br0" timeOffset="598406.1051">30868 15187 0,'18'18'16,"-36"-36"-16,36 53 0,-1-17 16,-17 0-16,36-1 15,-19-17-15,1 0 16</inkml:trace>
  <inkml:trace contextRef="#ctx0" brushRef="#br0" timeOffset="598541.1">30921 14975 0,'0'0'15,"0"-17"-15</inkml:trace>
  <inkml:trace contextRef="#ctx0" brushRef="#br0" timeOffset="599991.3686">31133 15152 0,'0'-18'15,"-18"18"1,0 35 0,1-35-16,-1 36 15,0-1-15,18 0 16,18-17-16,-18 0 15,18-18-15,-1 0 0,19 0 16,-1 0-16,0-36 16,-35 19-16,18-36 15,-18 35-15,0-17 16,-18 35-16,18-18 16,-17 18-1,17 35 1,0 1-16,17-1 15,1-17-15,-1-1 16,-17 1-16,18 0 0,0-18 16,-1 0-16,1-18 31,-18 0-31,18-17 16,-18 17-16,0-17 15,17 0 1,1 35-16,0 17 15,-18 19 1,0-19-16,17 19 16,-17-19-16,18 19 15,0-19-15,-1-17 16,1 0-16</inkml:trace>
  <inkml:trace contextRef="#ctx0" brushRef="#br0" timeOffset="600335.3196">31503 15169 0,'0'0'0,"0"18"16,0 17-16,0 1 15,18-19-15,17 19 16,-17-19-16,52 1 15,-52-18-15,35-18 16,-36 1-16,19-19 16,-36 19-16,0-36 15,0 35-15,0-17 16,-18 35-16,18-18 16,0 36-1,0-1 1,0 19-16,18-19 0,17 1 15,0 0-15,36-1 16,-54-17-16,54-17 16,-36-1-1</inkml:trace>
  <inkml:trace contextRef="#ctx0" brushRef="#br0" timeOffset="600815.2888">32508 13758 0,'-17'36'16,"34"-72"-16,-34 107 0,17-18 15,0 0-15,0 0 16,0 17-16,0-17 16,0 0-16,0-18 0,-18 36 15,18-53-15,18-54 31,-1 1-15,1 0-16,35 17 16,-35 18-16,17 0 0,0 0 15,18 53 1,-35-35-16,-1-1 0,-17 19 16,0-19-16,-35 1 15,18-1-15,-19-17 16,-17 0-16,36 0 15,-19-17-15,36-1 16</inkml:trace>
  <inkml:trace contextRef="#ctx0" brushRef="#br0" timeOffset="600965.1378">32773 14199 0,'0'36'15,"0"-72"-15,0 89 0,0-17 0,18-19 16,-18 1-16,0-1 0,0 1 16,17 0-16</inkml:trace>
  <inkml:trace contextRef="#ctx0" brushRef="#br0" timeOffset="601086.067">32791 14058 0,'17'0'16,"1"0"0,0 18-1</inkml:trace>
  <inkml:trace contextRef="#ctx0" brushRef="#br0" timeOffset="601564.4859">33002 14199 0,'0'18'16,"0"0"-1,0-1-15,0 36 16,0-35-16,0-1 16,18 1-16,0 0 15,-1-18-15,1 0 16,-18-18-1,18 0-15,-18 1 0,0-18 16,-18 17-16,18 0 16,0 1-16,-18 17 15,18-18-15,-17 36 16,17-1-16,17 19 16,1-1-1,0-18-15,-18 1 0,35-18 16,-35 18-1,35-36-15,-17 0 16,-1 18-16,1-17 16,0 17-16,17 0 15,-17 0-15,-1 17 16,-17 1-16,0 17 16,-17-17-1,-1 0-15,0-18 16,-35 17-16,18-17 15,-35 0 1,34 0-16,1 0 0</inkml:trace>
  <inkml:trace contextRef="#ctx0" brushRef="#br0" timeOffset="602281.9283">29651 16016 0,'0'0'0,"0"35"0,0 54 16,0-54-16,0 71 15,0-53-15,18 35 16,-18-53 0,17 36-16,-17-54 15,0 1-15,18 0 16</inkml:trace>
  <inkml:trace contextRef="#ctx0" brushRef="#br0" timeOffset="602532.9565">29616 16475 0,'17'53'16,"-34"-106"-16,34 123 0,1-52 15,17 35-15,-17-53 16,17 17-16,0 1 16,1-18-1,-19 0-15,1-18 0,0 1 16,-1-1 0,-17 1-16,-17-1 15,17 0 1,-18 1-16</inkml:trace>
  <inkml:trace contextRef="#ctx0" brushRef="#br0" timeOffset="602832.9737">29492 16157 0,'0'0'0,"0"-17"0,-17 17 16,34-18-16,1 0 16,0 1-16,-1 17 15,18-36-15,1 19 0,-19-36 16,1 35 0,0-17-16,-18 17 15,0 36 1,17 0-16,1 17 15,17 18 1,0-18 0,1-17-16</inkml:trace>
  <inkml:trace contextRef="#ctx0" brushRef="#br0" timeOffset="603567.1013">30127 16122 0,'0'71'0,"0"-142"0,0 177 15,18-71-15,-18-17 16,18-1 0,-18-34-16,17-36 15,-17 18-15,0-36 16,0 18-16,0-18 15,18 54-15,17-36 16,-17 53-16,52 0 16,-34 18-1,52 52-15,-53-17 16,0 35-16,-17-52 16,-18 34-16,-18 1 15,1-54 1,-1 1-16,-35 0 15,35-18-15,1 0 0,-1 0 16,18-36-16</inkml:trace>
  <inkml:trace contextRef="#ctx0" brushRef="#br0" timeOffset="604067.9812">30692 16210 0,'-36'18'16,"72"-36"-16,-72 53 0,1 18 15,35-35-15,0 17 0,18-17 16,-1 0-16,1-18 16,17 0-16,-17-18 0,0 18 15,17-35-15,-17 17 16,-1-35-1,-17 35-15,0-17 16,-17 35-16,17-17 16,-18 17-1,18 17-15,18 1 16,-18-1 0,17-17-16,1 18 15,-1-18 1,-17-18 15,0 1-15,0-1-1,18 18-15,0-17 16,-1 17 0,19 0-1,-19 0-15,1 0 0,0 0 16,17-18-16,-18 18 15,1-18-15,0 18 16,-36-17-16</inkml:trace>
  <inkml:trace contextRef="#ctx0" brushRef="#br0" timeOffset="604234.9018">30974 15981 0,'0'0'0,"18"53"15,-18 0-15,17 35 16,1-53-16,-1 36 16,1-36-16,-18-17 15,18-1-15,-1 1 0,1 0 16</inkml:trace>
  <inkml:trace contextRef="#ctx0" brushRef="#br0" timeOffset="604634.0951">31274 16245 0,'-18'0'16,"0"0"-16,1 18 15,-1 0-15,1 17 16,17-17 0,0-1-16,0 19 15,17-36-15,1 17 0,-1-17 16,1 0-16,0 0 0,-1 0 16,1-17-16,-18-1 0,18 18 15,-18-35 1,0 17-16,0 0 15,0 1-15,0 34 32,0 1-32,35 17 15,-17-35 1,-1 18-16,1-18 0,0 18 16,-1-18-16,1 0 15</inkml:trace>
  <inkml:trace contextRef="#ctx0" brushRef="#br0" timeOffset="605602.2798">31962 16210 0,'0'-17'16,"0"34"-1,0 18 1,0-17-16,0 17 16,0 1-16,0-19 0,0 19 15,17-19-15,-17 1 16,0-36-1,0-35 1,0 18-16,18-18 16,-18 35-16,18-34 15,-1 52-15,1-18 16,-18 36-16,18 17 16,-18-18-16,0 36 15,0-17-15,17-19 16,-17 1-16,18 17 15,-1-35 1,19-35 0,-1-18-16,-17 35 15,-1-17-15,-17 17 16,18 1-16,0 17 31,-1 17-31,-17 19 16,18-19-16,-18 1 0,35 35 15,-35-18-15,18 0 16,-18-17-16,0 0 16,17-1-1,-17-34 1</inkml:trace>
  <inkml:trace contextRef="#ctx0" brushRef="#br0" timeOffset="605758.5074">32385 16140 0,'0'-18'16,"0"36"-16,18-36 0</inkml:trace>
  <inkml:trace contextRef="#ctx0" brushRef="#br0" timeOffset="606091.9095">32685 16316 0,'0'0'0,"-18"-18"0,1 18 15,-1 0 1,0 0-16,1 0 0,-1 18 16,18 0-16,0-1 0,0 1 15,0 17-15,18-17 16,17 17-16,-17-35 16,17 35-1,-17-35-15,-1 0 16,-17 18-16,-17-18 15,-1 0-15,-17 0 16,-1 0 0,19 0-16,-1 0 0,0 0 15</inkml:trace>
  <inkml:trace contextRef="#ctx0" brushRef="#br0" timeOffset="606337.2355">32403 16369 0,'17'18'0,"-17"-1"15,0 1 1,0 17 0,18-35-16,0 18 0,-1-1 15</inkml:trace>
  <inkml:trace contextRef="#ctx0" brushRef="#br0" timeOffset="606992.2554">32879 16387 0,'0'0'15,"0"17"-15,0 1 16,0-1-16,0 1 0,0 0 15,0-1 1,0-34 0,-18-1-16,18 0 15,0-34-15,18 16 16,-18 1-16,18 17 16,-1 1-1,-17-1-15,18 18 16,-1 18-16,-17 17 15,0-17-15,0 35 16,0-36-16,-17 18 16,17-17-1,0-36 1,17 1 0,-17-1-16,36-17 15,-19 17-15,1 1 16,0 17-16,-1 0 15,1 17 1,-18 1-16,0 0 0,0-1 16,0 18-16,0-17 15,0 17 1,0-17-16,18-18 16</inkml:trace>
  <inkml:trace contextRef="#ctx0" brushRef="#br0" timeOffset="607404.3859">33161 16369 0,'-18'0'0,"18"18"15,0 17-15,0-18 16,0 1-16,0 0 16,0-1-16,18 1 0,0 0 15,-1-18 1,1 0-16,0 0 15,-18-36 1,0 19-16,0-19 16,0 19-16,-18-1 15,36 18 17,-18 18-17,17-18-15,1 0 16,0 0-1,-18-18 1,0 1 0,0-1-16,0 0 15,0 1-15,17 17 16,1-18-16,0 18 16,17-18-1,-18 18-15,1 0 16</inkml:trace>
  <inkml:trace contextRef="#ctx0" brushRef="#br0" timeOffset="607608.8993">33338 16175 0,'0'18'0,"0"-36"0,-18 106 15,0-17-15,18-1 16,18-35 0,0 18-16,-1-35 15,-17 0-15,18-1 16,-1-17-16,-17 18 0</inkml:trace>
  <inkml:trace contextRef="#ctx0" brushRef="#br0" timeOffset="608038.9058">33443 16457 0,'0'0'0,"0"18"0,-17-1 15,17 19 1,17-19-16,19 19 16,-19-36-16,19 17 15,-19-17-15,1-35 16,-1 17-16,1-17 15,-18 0-15,0-36 16,0 18-16,0-35 16,0 53-16,0-36 15,0 54-15,-18-1 16,18 36-16,0-1 16,0 36-16,0 35 15,0-17-15,18 35 16,-18-53-16,18-18 15,-1 0-15,-17 0 0,36 1 16,-19-36-16,1 17 16,0-34-16,-18-1 15,17 0-15,1 1 16,-18-1-16,17 18 16,-17 18-1,0 17-15,0-17 16,0-1-16,-17 1 0</inkml:trace>
  <inkml:trace contextRef="#ctx0" brushRef="#br0" timeOffset="610257.8569">27287 17498 0,'0'0'0,"18"35"15,-18 18-15,18 0 0,17 17 16,-35-34-16,18-1 15,-1 0-15,1-17 16,-18 0-16,17-1 16,-17-34-16,-17-1 15,17 0-15,-35-52 16,17 34-16,-17-34 16,17 17-16,-17-35 15,35 53-15,0-18 16,17 17-16,36 19 15,-35-1-15,70 18 16,-53 18-16,18 17 16,-35-17-16,0 52 15,-18-17 1,-18 18-16,18-36 16,-18 18-16,18-18 15,18 18-15,0-18 16,35 1-16,-36-1 15,18-18 1,-17 1-16,-18 0 16,-18-18-16,-34 0 15,16 0-15,1 0 16,-18 0 0,18-18-16,-1 18 0</inkml:trace>
  <inkml:trace contextRef="#ctx0" brushRef="#br0" timeOffset="610457.4504">27852 17798 0,'0'35'15,"0"-70"-15,17 88 0,-17-36 16,18 36-16,-18-35 15,18-1-15,-18 1 16,17-18 0</inkml:trace>
  <inkml:trace contextRef="#ctx0" brushRef="#br0" timeOffset="610552.0035">27799 17657 0</inkml:trace>
  <inkml:trace contextRef="#ctx0" brushRef="#br0" timeOffset="611081.0106">28046 17745 0,'-35'17'16,"70"-34"-16,-88 52 0,35 18 15,18-18-15,18 18 16,-18-35-16,35 35 16,-17-36-16,35-17 15,-36 0-15,19 0 16,-19-17-16,-17-19 15,0 19-15,0-36 16,0 18-16,-17-1 16,-1 36-1,0-17-15,18 34 32,0 1-32,18 17 15,0-17-15,-1-1 16,1 1-16,0-18 15,-1 0 1,1-18-16,0 18 16,-1-17-16,1-1 0,-1 18 15,1-17-15,17 17 0,1 0 16,-19 17-16,1 1 16,17 17-16,-35-17 15,0 17-15,-17-35 16,-19 0-16,1 0 15,17 0-15,-35-18 16,36 1-16,-1-1 16</inkml:trace>
  <inkml:trace contextRef="#ctx0" brushRef="#br0" timeOffset="613382.3283">26388 18468 0,'0'18'16,"35"-1"-16,-17 1 15,52 17-15,-34-17 16,-1-18-16,18 0 0,-18 0 16,0 0-1</inkml:trace>
  <inkml:trace contextRef="#ctx0" brushRef="#br0" timeOffset="613554.7597">26511 18327 0,'0'53'16,"18"0"-16,0-18 0,-18 18 15,35 35-15,-18-53 16,1 1-16,0 34 15,17-52 1</inkml:trace>
  <inkml:trace contextRef="#ctx0" brushRef="#br0" timeOffset="614222.4492">26882 18327 0,'-18'0'0,"18"17"16,18 36-16,-1 0 16,19 35-1,-19-52-15,19-1 0,-19 0 16,18 18-16,-17-53 16,-18 18-16,-18-18 15,1-18-15,-18-52 16,-1 52-16,1-53 15,35 19 1,-18-19-16,18 36 16,36-36-16,-19 36 15,54 17-15,-18 18 16,-18 0-16,18 18 0,17 35 16,-52-18-1,17 53-15,-35-52 16,-35 16-16,17-16 15,1-19-15,-18 1 0,-1 0 16,1-1-16,17-17 16,1 0-16,34-17 15</inkml:trace>
  <inkml:trace contextRef="#ctx0" brushRef="#br0" timeOffset="614844.7676">27411 18521 0,'-18'17'16,"36"-34"-16,-53 52 0,17 0 15,18-17-15,0 17 16,0-17-16,18 0 0,-1-1 16,18 1-1,-17-18-15,17 0 16,-17-18-16,0-17 15,-18 17-15,-18-17 16,18 17-16,-18 1 16,36 17 15,0 35-15,-18-17-16,17-1 15,1-17-15,0 0 16,-1-17-1,-17-1 1,-17 0-16,17 1 16,0-1-16,17 0 15,19 1 1,-19 17-16,54 0 16,-54 0-16,19-18 15,34 18 1,-87 0-1,-1 0-15,0-17 16,-35 17 0,18-18-16,17 18 0,1-18 15,-18 1-15,35-19 16,17 36-16,18 0 16,1 18-1,-19 17-15,1-17 0,17 35 16,-35-18-16,18 18 15,0-35 1,-18-1-16,17 1 16,1-36-1</inkml:trace>
  <inkml:trace contextRef="#ctx0" brushRef="#br0" timeOffset="615111.5104">27922 18556 0,'-17'0'0,"34"0"0,-34 18 0,-1 17 15,18-17-15,0-1 0,0 1 16,0 17-16,18-17 16,-1-18-1,1 0-15,0 0 0,-1-18 16,1-17-16,0 17 16,-18-17-16,-18 0 15,0 17-15,1 0 16,-1 18-16,18-17 0,-18 17 15,18 17-15,36 19 16,-19-19-16,54 19 16,-36-19-16,36 1 15,-36-18-15,0 0 16,-17-18-16</inkml:trace>
  <inkml:trace contextRef="#ctx0" brushRef="#br0" timeOffset="615828.9477">28787 18344 0,'0'106'0,"0"-212"0,-18 265 16,18-106-16,18 18 16,-18-54-16,17 1 0,1-36 31,-18 1-31,0-19 15,0-17-15,0 18 16,0-35-16,18 52 16,-1-35-16,1 53 15,0 18 1,-1-1-16,-17 19 16,18 17-16,-1-36 15,-17 36-15,18-35 16,0-18-1,-1-18 1,-17 0-16,36-34 16,-19 34-16,1 0 0,0 1 15,-1-1-15,1 18 16,-1 18 0,-17 17-1,0 18-15,0-36 16,18 1-16,0 0 15,-1-18-15,1 0 16,-18-18-16,35-17 16</inkml:trace>
  <inkml:trace contextRef="#ctx0" brushRef="#br0" timeOffset="615941.8408">29298 18450 0,'18'18'16,"-1"0"-16,-17-1 15,36 1-15,-19-18 16</inkml:trace>
  <inkml:trace contextRef="#ctx0" brushRef="#br0" timeOffset="616091.0956">29386 18203 0,'0'18'16,"0"0"-16,18-1 15</inkml:trace>
  <inkml:trace contextRef="#ctx0" brushRef="#br0" timeOffset="616310.0737">29492 18362 0,'-17'18'15,"17"-1"1,0 1-16,0 17 16,0-17-16,17 0 15,1-1-15,17 1 16,0-1-16,-17-17 16,-36 0-1,1-17 1,-18 17-16,17-18 15,-17 1-15,17-1 16</inkml:trace>
  <inkml:trace contextRef="#ctx0" brushRef="#br0" timeOffset="616752.7844">29669 18221 0,'17'71'16,"-34"-142"-16,34 177 0,1-71 0,0 0 16,-1 1-16,-17-19 15,0-34 1,0-1 0,-17 0-16,17-17 15,0-18-15,0 36 16,17-36-16,-17 35 15,18 18-15,-1 18 16,-17-1-16,18 19 16,-18-19-16,0 18 15,0-17 1,0 0-16,0-36 16,0 0-1,18 1-15,-1-18 16,1 35-16,0-36 15,-1 36-15,19 0 16,-19 0-16,1 36 16,-18-19-16,0 1 15,17 17-15,-17-17 16,0-1-16,18-17 16,0 0-16</inkml:trace>
  <inkml:trace contextRef="#ctx0" brushRef="#br0" timeOffset="617192.3797">30004 18203 0,'-18'53'0,"36"-106"0,-36 124 16,18-53-16,18 17 15,-1-18-15,19 1 16,-19-18-16,1 0 15,0 0-15,-18-18 16,0 1 0,-18-18-1,18 17-15,0 0 0,0 1 16,0-1-16,0 0 0,18 18 16,-1 18-1,1 0 1,0-1-1,-18-34 17,0-1-17,0 0-15,17-17 16,1 17-16,17-17 16,-17 18-16,35-1 15,-18 0-15,0 1 16,0 17-16,1-18 15,-1 18-15,-35-18 16,-18 18-16</inkml:trace>
  <inkml:trace contextRef="#ctx0" brushRef="#br0" timeOffset="617360.2885">30339 18009 0,'0'0'16,"0"36"-16,18-1 0,-18 35 16,0-52-16,0 17 15,17-17-15,-17 0 16,0-1-16,18-17 0</inkml:trace>
  <inkml:trace contextRef="#ctx0" brushRef="#br0" timeOffset="617804.0069">30462 18098 0,'0'0'16,"0"35"-16,18 0 0,17 0 16,-17-17-16,0 0 15,17-18-15,-18 0 0,19-18 16,-19 0-16,-17-17 15,0 0-15,0 0 0,0-1 16,0-52 0,0 35-16,0-35 15,0 35-15,0-18 16,0 54-16,0-1 0,0 36 16,0 35-1,0 0-15,0 35 16,0-35-16,18 35 15,-18-53-15,0 18 16,18-53-16,-1-17 16,1-19-1,0 19-15,35-19 16,-18 36 0,-18-17-16,19 17 0,-1 35 15,0-17-15,-17-1 16,0 1-16,-1 35 15,-17-36-15</inkml:trace>
  <inkml:trace contextRef="#ctx0" brushRef="#br0" timeOffset="618447.984">29545 18609 0,'0'18'16,"0"-1"-1,-17 1 1,-1 0-1,18-1-15,-18 1 16,1 0-16,-19-18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12:18.0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5221 5468 0,'0'-35'16,"0"17"-16,18 36 16,-1-1-16,36 54 15,-35-18-15,35 70 16,-35-52-16,-1 105 15,1-105-15,-1 88 16,-17-89-16,36 36 16,-19-71-16,1 1 15,0-19-15,-1-34 16,1-1-16</inkml:trace>
  <inkml:trace contextRef="#ctx0" brushRef="#br0" timeOffset="216.3627">5750 5486 0,'0'0'16,"18"70"-16,0-17 0,-18 18 16,35 70-16,-35-71 15,17 1-15,1 0 0,17 52 16,1-70-16,17 35 15,-36-53-15,1 18 16,-18-35 0,-18-18-16</inkml:trace>
  <inkml:trace contextRef="#ctx0" brushRef="#br0" timeOffset="360.6824">5521 6068 0,'0'0'0,"18"0"16,17 17-16,0-17 0,53 18 16,-52-18-16,52 18 15,-35-18 1</inkml:trace>
  <inkml:trace contextRef="#ctx0" brushRef="#br0" timeOffset="706.9336">6121 6103 0,'0'53'0,"0"-106"0,0 141 16,17-52-16,1-1 0,17 18 16,1-36-1,-19 1-15,18-18 0,-17 18 16,35-18-16,-35-18 15,-1 0-15,-17-17 16,0-18-16,0 18 16,0-18-16,-17-18 15,17 36 1,-18 18-16,18-1 16,0 36-16,0 17 15,18 0-15,-1 18 16,1-18-16,0-17 15,-1 0-15,1 17 16,-1-18-16,1 1 16,0 0-16</inkml:trace>
  <inkml:trace contextRef="#ctx0" brushRef="#br0" timeOffset="1168.1706">6650 6244 0,'0'35'0,"0"-17"15,0-36 17,0-17-32,0 18 15,0-1-15,0-35 16,0 18-16,18-1 15,-1 19-15,18-1 16,-17 18-16,0 0 16,-1 0-16,1 35 15,-18-17-15,0 17 16,-18-17-16,18 0 16,0-1-1,18-17 1,-18-17-1,18 17-15,-18-18 0,17 0 16,1 18-16,0 0 16,-1 0-16,1 18 15,-18 35 1,17-18-16,-17 0 16,18 18-16,0-35 15,35 17-15,-36-17 16,19-18-16</inkml:trace>
  <inkml:trace contextRef="#ctx0" brushRef="#br0" timeOffset="1635.3993">7161 6138 0,'0'0'0,"-17"0"0,-36 36 15,35-19 1,-17 36-16,35-18 15,18 18-15,-18-35 16,52 17-16,-34-35 16,35-17-16,-18 17 15,1-53 1,-36 35-16,17-17 16,-17 17-16,0-17 0,0 17 15,-17 1-15,17-1 0,-18 0 16,0 18-16,18 18 15,0 0-15,18 17 16,-18-17-16,35 34 16,-17-34-16,17 0 15,-17-1-15,-1 1 16,1-18 15,-18-18-31,18 1 16,17-19-16,0 1 15,-17 35-15,0 0 16,17 0-16,-18 18 16,1-1-1,0 1-15,-1 17 16,-17-17-16,0 0 16</inkml:trace>
  <inkml:trace contextRef="#ctx0" brushRef="#br0" timeOffset="2179.4244">8802 6350 0,'17'0'16,"1"0"-16,35-18 16,-18-17-16,1 0 15,-19-18-15,18 0 0,1 0 16,-19-17-16,19-72 16,-36 89-16,-36-88 15,19 88-15,-19 1 16,1-19-16,0 18 0,-18 18 15,-18-36-15,36 54 16,18 17-16,-1 17 0,0 19 16,18 16-1,0 19-15,18 0 0,35 87 16,-18-70-16,53 54 16,-35-89-16,0-18 15,0 0-15,-18-17 0,54 17 16,-54-17-16,18-18 15</inkml:trace>
  <inkml:trace contextRef="#ctx0" brushRef="#br0" timeOffset="2724.756">9278 6085 0,'35'18'15,"-70"-36"-15,88 54 16,-35-36-16,-1 0 0,1 0 15,35-36 1,-36 19-16,1-1 0,-18 1 0,0-1 16,0-35-1,-18 35-15,-17-17 16,18 17-16,-36 18 16,35 18-16,0 0 15,1 17-15,17-17 0,17 52 16,1-52-1,17 17-15,1-17 0,-1-1 16,53 1-16,-35-18 16,0-18-16,-18 18 15,-17-35-15,-18 17 16,0 1-16,0-36 16,-18 18-1,18 17-15,0 36 31,18 35-31,-1-36 16,19 36-16,-1-35 16,0 17-1,-17-35-15,17 18 16,-17-18-16,-18-18 16,0 0-16,0-17 15,0 17-15,-18-52 16,18 52-16,-17-52 15,-1 52-15,18-17 16,0 17-16,18 18 16,-1 0-1</inkml:trace>
  <inkml:trace contextRef="#ctx0" brushRef="#br0" timeOffset="3293.2722">10072 6068 0,'17'0'0,"-34"0"0,52-18 16,-17 18-16,-18-17 0,17-19 16,1 19-16,-18-19 15,0 19 1,-18-1-16,1 18 15,-1 18-15,0-18 16,18 53-16,0-36 16,0 19-16,18-19 15,0 18-15,-1-17 0,36 35 16,-17-35-16,-19-1 16,18 1-16,1-18 0,-1 0 15,0 0-15,1-18 0,-1 1 16,35-54-16,-34 18 15,52-53-15,-53 36 16,-17 17-16,-1-18 16,1 1-16,0-71 15,-36-18-15,-17 18 16,17 88-16,1 18 16,-1-1-1,0 36-15,1 71 16,17-18-16,0 0 0,17 105 15,1-69-15,17 52 16,0-71-16,18 18 16,-17-35-16,-1 18 15,-17-53-15,-1 35 16,-17-36 0,-17 1-1,-1-18-15,18 17 0,-35-17 16</inkml:trace>
  <inkml:trace contextRef="#ctx0" brushRef="#br0" timeOffset="4154.1152">5309 7479 0,'0'-18'0,"0"1"15,18 17 1,17 0-16,1-18 16,69 0-16,-34 1 15,-1-1-15,19 0 0,52-17 16,-88 18-16,17 17 16,1-18-1,-36 0 1</inkml:trace>
  <inkml:trace contextRef="#ctx0" brushRef="#br0" timeOffset="4331.8265">5786 7602 0,'0'0'16,"17"71"-16,36 70 16,-35-70-16,35 34 15,-36-52-15,1-35 0,0 17 16,35 1-1,-36-19-15,18-17 0,-17 0 16,0-17 0</inkml:trace>
  <inkml:trace contextRef="#ctx0" brushRef="#br0" timeOffset="4900.2002">6227 8008 0,'0'0'15,"0"35"-15,0-17 16,0-36 0,0-17-1,0 17-15,0-17 0,0-18 16,17 18-16,36-18 16,-35 35-16,52 1 15,-34 17 1,-1 0-16,0 0 0,0 0 15,1 0-15,-1 0 16,-17 0-16,-1 0 0,1 17 16,0-17-16,-36 0 15,0 0-15,-17 36 16,17-19-16,-17 19 16,17-1-16,18 0 15,0-17-15,36 17 16,-1-35-16,-17 0 15,52-18-15,-17-17 16,-35 18-16,-1-1 16,-17-17-1,0 17-15,-17 0 16,-19 1-16,19 17 16,-1 0-1,18 17-15,0 1 16,0 0-16,35-1 15,-17-17-15,53 18 16,-36-18-16,-17 0 16,17 0-16,-18 0 0,1 0 15,0 0 1</inkml:trace>
  <inkml:trace contextRef="#ctx0" brushRef="#br0" timeOffset="5395.549">7056 7885 0,'0'0'16,"17"35"-16,-17-17 0,0-1 15,0 1-15,0-1 0,18 1 16,-1 0 0,-17-36-1</inkml:trace>
  <inkml:trace contextRef="#ctx0" brushRef="#br0" timeOffset="5526.9045">6950 7585 0,'17'0'15</inkml:trace>
  <inkml:trace contextRef="#ctx0" brushRef="#br0" timeOffset="5815.8991">7197 7973 0,'0'0'15,"0"17"-15,17-34 16,-17-18-1,0 17-15,18-17 16,-18-1-16,18 1 16,-18 17-1,35 1-15,-17 17 16,-1 17 0,1 1-16,-18 35 15,17-35-15,1 17 16,0-17-16,-18-1 15,35 1 1,-17-18-16</inkml:trace>
  <inkml:trace contextRef="#ctx0" brushRef="#br0" timeOffset="6207.1827">7549 7849 0,'0'0'0,"18"-35"0,-18 17 16,0 1-16,-18 17 15,1 17 1,-1 1-16,18 0 15,0-1-15,0 19 16,0-19-16,18 1 16,-1 0-16,1-18 15,17 0 1,-35 17-16,18-17 0,17 18 16,-17 17-16,0-17 0,34 52 15,-16-17 1,-19 0-16,1-18 0,0 18 15,-18 0-15,-18 18 16,-35-18-16,18-36 16,-36 19-16,36-36 15,-18 0-15,35 0 16,-34-53-16,52 17 16,17-69-16,18 52 15,71-71-15,-53 54 16,71-36-16,-54 53 15,18-18 1,-70 54-16,17 17 16</inkml:trace>
  <inkml:trace contextRef="#ctx0" brushRef="#br0" timeOffset="7713.9542">9084 7655 0,'-18'0'0,"-17"-17"16,0 17-16,-18 0 15,35 0 1,1 0-16,-36 35 15,35-17-15,0 34 16,18-34-16,36 35 16,-1-35-16,36 17 15,-36-17-15,35-1 16,-34-17-16,-1 18 16,-35 0-1,-18-18 1,1 0-16,-19 0 0,19 0 15,-19 0-15,-16 0 16,16 0-16,19 0 0,17-18 16,-18 18-16</inkml:trace>
  <inkml:trace contextRef="#ctx0" brushRef="#br0" timeOffset="8112.9692">9190 7814 0,'0'0'15,"35"-18"-15,-17 1 0,-1-1 16,19 0-16,-36 1 16,17-1-16,-34 18 15,-1-17 1,-35 34-16,36-17 16,-19 35-16,19-17 15,17 17 1,17-17-16,36 17 15,-35-17-15,17-18 16,36 0-16,-54 0 16,36-18-16,-35 18 15,-1-35 1,-17 17-16,0-17 16,-17 17-16,-1 1 15,18-1-15,18 18 31,35 0-31,-18 0 16,18-17 0,-18 17-16,18-18 15,-35 0-15,-1 1 0,-17-1 16</inkml:trace>
  <inkml:trace contextRef="#ctx0" brushRef="#br0" timeOffset="8269.4425">9578 7514 0,'18'124'15,"-36"-248"-15,53 318 0,-17-70 16,-1-89-16,-17 0 0,18 1 16,17-19-16,1 1 15</inkml:trace>
  <inkml:trace contextRef="#ctx0" brushRef="#br0" timeOffset="9414.7901">10495 7849 0,'0'-17'0,"18"17"16,17-36 0,-17 19-16,17-19 15,-17 1-15,-1 0 0,-17 17 16,18 1-16,-18-36 16,-18 35-16,1 0 0,-36 18 15,17 18-15,-34 35 16,52-18-1,1 36-15,17-36 16,35 18-16,0-18 16,0-17-16,1 0 0,70-18 15,-54 0 1,37 0-16,-54-18 16,0 0-16,-17 1 0,-1-19 15,-17 19-15,0-1 16,0 0-16,-17 18 15,-1 0 1,36 36-16,-18-19 16,35 19-16,-17-19 15,17 19-15,18-19 16,-35-17-16,-1-17 16,-17-1-1,-17 0 1,-1-17-16,18 17 15,0-35-15,0 36 16,0-18-16,18 17 16,17-17-1,-17 35-15,17 0 16,-18 0-16,-17 17 16,18 1-16,-18 0 15,0 17-15,0-18 16,0 1-16,0 0 15,0-1-15,0 1 16,0 0-16,18-18 16,-18-18-1,0-17 1,17 17-16,-17-17 16,18 17-16,17-17 15,-17 17 1,0 1-16,-1-1 15,1 18-15,-1 0 16,1 18 0,-18-1-16,0 19 15,0-19-15,0 1 0,0-1 16,0 1 0,18 17-16,-1-17 15,1-18-15,0 18 16,35-18-16,-36 0 0,18 0 15,-17-18-15,-18 0 16,0 1 0,-18-19-16,-17 19 15,18-1-15,-36-35 16,35 36-16,0 17 0,1-18 16,34 36-1,36-1 1</inkml:trace>
  <inkml:trace contextRef="#ctx0" brushRef="#br0" timeOffset="9621.3329">11730 7779 0,'0'-36'15,"0"1"-15,35-18 16,-17 18-16,17 17 15,0 1-15,1-1 0,-1 0 16,18 1-16,-18 17 0,53-18 16,-52 18-16,-1 0 15,-35 18-15,-18-1 16</inkml:trace>
  <inkml:trace contextRef="#ctx0" brushRef="#br0" timeOffset="10104.9336">5521 8996 0,'-18'0'0,"36"0"15,17-18-15,1 18 0,34-17 16,-17 17-16,35-18 15,0 0-15,89-17 16,-107 17-16,1 1 16,-18-1-16,-18 18 0,18 0 15</inkml:trace>
  <inkml:trace contextRef="#ctx0" brushRef="#br0" timeOffset="10260.3489">6050 9013 0,'0'0'15,"18"71"-15,-1-18 0,1 0 16,0 53-16,-1-53 16,19 17-1,-19-35-15,19 18 16,-36-35-16,17-18 16</inkml:trace>
  <inkml:trace contextRef="#ctx0" brushRef="#br0" timeOffset="10887.9996">6350 9402 0,'0'17'15,"18"18"-15,-1-35 16,-17 36-16,18-36 16,-36 0-1,18-36 1,0 19-16,0-36 15,0 35-15,0 1 16,18-19-16,0 19 0,34-19 16,-16 36-16,-19 0 15,19 0-15,-19 0 16,1 18-16,0-18 0,-1 0 16,1 18-16,0-18 15,-18 17-15,17-17 16,-34 0-16,-1 0 15,0 0-15,-17 36 16,17-36-16,1 35 16,17-17-16,17-1 15,1 1-15,35-1 16,-35-17-16,34 0 16,-34 0-1,0-17-15,-18-1 16,-18 1-1,0-19-15,18 19 16,-17-1 0,17 0-16,17 36 47,-17 0-47,18-1 0,0-17 15,-1 18-15,1 0 16,0-1-16,-1-17 15,1 18-15,0-18 16,-1 0-16,1 0 16,-18-18-1,0 1-15,0-1 16,0 0-16,0-17 16,0 17-1</inkml:trace>
  <inkml:trace contextRef="#ctx0" brushRef="#br0" timeOffset="11405.4824">7020 9296 0,'0'35'15,"0"-70"-15,0 105 0,0-52 0,18 17 16,0-17 0,17-1-16,-35 1 15,17-18-15</inkml:trace>
  <inkml:trace contextRef="#ctx0" brushRef="#br0" timeOffset="11601.8002">6950 9084 0,'17'0'16,"1"-18"-1</inkml:trace>
  <inkml:trace contextRef="#ctx0" brushRef="#br0" timeOffset="12182.6819">7144 9454 0,'0'-17'16,"0"-1"0,17 1-1,-17-1-15,0 0 0,18-17 16,-18 17-16,18 1 15,-18 34 1,0 19 0,17-19-16,-17 1 0,18 17 15,0-35 1,17 0 0,-17 0-16,17-35 15,-35 17-15,17 1 16,1-1-16,0 0 15,-18 1-15,0-1 16,0 36 0,17 17-1,-17 0-15,36 36 16,-19-18-16,19 35 16,-19-35-16,1 35 15,-1-53-15,-17 36 16,0-36-16,-35 0 15,18-17-15,-36 0 16,35-18-16,-17-36 16,17 1-16,-17-18 15,17 0-15,1-35 16,17 35 0,17-35-16,1 53 15,35-1-15,-18 19 16,18-1-1,-35 18-15</inkml:trace>
  <inkml:trace contextRef="#ctx0" brushRef="#br0" timeOffset="12384.9702">7938 9296 0,'35'0'15,"-18"0"-15,36-18 16,-17 18-16,-19 0 16,1 0-16</inkml:trace>
  <inkml:trace contextRef="#ctx0" brushRef="#br0" timeOffset="13080.7224">8714 9225 0,'-53'-17'16,"106"34"-16,-124-52 15,36 35-15,-18 18 16,18-1-16,17 18 15,0-17-15,1 17 0,17 1 0,0-1 16,0-17-16,0-1 0,35 1 16,-17-1-16,17-17 0,18 0 15,-18 0 1,36-52-16,-36 16 16,0-34-16,-17 34 15,-1-52-15,-17 35 16,-35-53-1,18 54-15,-19-72 16,1 71-16,-36-35 16,54 53-16,-36 17 15,35 53-15,18 36 16,18-1-16,17 54 16,-17-54-1,17 1-15,0-18 0,1 0 16,-1 0-16,18 17 15,-18-34-15,18-1 16,-35-35-16</inkml:trace>
  <inkml:trace contextRef="#ctx0" brushRef="#br0" timeOffset="13534.9018">8925 9296 0,'36'0'16,"-19"-18"-16,1 18 0,-1-18 15,1 1-15,0-1 16,-1 1-16,-17-1 16,-17 0-16,17 1 15,-18 17-15,0 0 16,1 0-16,-1 0 16,18 17-16,0 1 0,0 0 15,0-1 1,18 1-16,-1-1 15,1-17-15,17 18 16,-17-18-16,0 0 16,-1 0-1,1 0 17,0 18-32,-18-1 15,35 19 1,-17-19-16,17 1 15,0-18-15,18 0 16,-35 0-16,17-18 16,-17 1-16,-18-36 15,0 35-15,-18-35 16,18 36-16,-35-19 16,17 19-16,0-1 15</inkml:trace>
  <inkml:trace contextRef="#ctx0" brushRef="#br0" timeOffset="13992.4206">10372 9119 0,'17'-53'15,"-34"106"-15,52-123 0,-53 34 16,1 36-16,-19 18 16,1 0-1,0 17-15,35 0 16,-18 18-16,36-35 16,-1 17-16,19-17 0,17 17 15,-18-17 1,18-1-16,-35 1 15,-1-18-15,-17 18 16,-53-18 0,36 0-16,-19 0 0,-17 17 15,36-17-15,-36 0 16</inkml:trace>
  <inkml:trace contextRef="#ctx0" brushRef="#br0" timeOffset="14258.9565">10548 9313 0,'35'-17'16,"-70"34"-16,88-52 0,-35 17 0,-1 1 15,19-18-15,-36 17 16,0-17-16,0 17 16,-36 18-1,1 0-15,17 0 16,-17 35-16,17 1 15,1-19-15,17 18 0,0-17 16,53 35-16,-36-53 16,19 18-16,52-1 15,-53-17-15,36-17 16,-54-1-16,1 18 16,-18-18-16</inkml:trace>
  <inkml:trace contextRef="#ctx0" brushRef="#br0" timeOffset="14414.3504">10760 9137 0,'0'-18'16,"0"36"-16,70-36 0,-34 1 15,52-1-15,-35 0 16,35-35-16,-53 53 16,18-35-1,-35 35-15,-18-17 16</inkml:trace>
  <inkml:trace contextRef="#ctx0" brushRef="#br0" timeOffset="14572.1837">11007 8890 0,'0'0'0,"0"35"0,17 18 15,-17 0-15,18 35 16,0-17-1,-1-18-15,1 17 16,0-52-16</inkml:trace>
  <inkml:trace contextRef="#ctx0" brushRef="#br0" timeOffset="15332.3646">11712 9278 0,'0'0'0,"18"0"31,35-35-31,-18 17 15,18-52-15,-35 52 16,-1-53-16,-17 54 16,-17-19-16,17 19 0,-53-18 15,-18 17 1,36 36-16,-36 17 16,54 0-16,17 36 15,0-36-15,17 0 16,19 1-16,17-19 0,35 18 15,18-17 1,-18-18 0,-18-18-16,-34 1 15,-36-1-15,0-17 16,0 17-16,0 1 16,0-1-1,0 36-15,0-1 16,0 1-16,17 0 15,18 34 1,-17-34-16,0-18 0,-1 18 16,-17-36-1,-17 0 1,17-17-16,-18 18 0,0-36 16,18 17-16,-17-17 15,34 36-15,1-36 16,0 35-16,17 1 15,0 17 1,-17 0-16,0 0 16</inkml:trace>
  <inkml:trace contextRef="#ctx0" brushRef="#br0" timeOffset="15593.6185">12506 9260 0,'0'0'0,"0"18"0,18-18 16,-18-18-1,-18-17 1,18 18-16,-18-36 16,1 35-16,17-17 15,-18 17-15,18-35 16,0 35-16,18 18 15,-18-17-15,17 17 0,1 17 16,0-17-16,17 36 16,-35-19-16,18-17 15</inkml:trace>
  <inkml:trace contextRef="#ctx0" brushRef="#br0" timeOffset="15826.0399">12718 9084 0,'-18'0'16,"0"0"-16,1 0 15,-1 35 1,18-17-16,0 17 16,0-17-16,35 17 15,-17-35-15,17 18 16,-17-18-16,0 0 0,-1-35 16,1 17-16,-18 0 15,0 1-15,0-1 0,-18 0 16,18 1-16,-17-19 15,-19 19-15,36-1 16,-17 18-16</inkml:trace>
  <inkml:trace contextRef="#ctx0" brushRef="#br0" timeOffset="16021.6488">12929 9208 0,'0'0'15,"-17"0"-15,-1-18 0,18 0 16,-18-17-16,36 0 16,-18 17-16,35-17 15,18-1-15,-17 36 16,-19-17-16,54 17 16,-54 17-16,1-17 0,0 18 15</inkml:trace>
  <inkml:trace contextRef="#ctx0" brushRef="#br0" timeOffset="19324.4735">6068 10336 0,'17'89'16,"-17"-19"-16,36 71 15,-19-53-15,1-17 16,17 52-16,-35-70 15,18 0-15,-18-35 16,-18-36 0,1-35-1,-19 0-15,19 1 16,-1-1-16,-17 0 0,17-71 16,1 71-16,17-88 15,17 88-15,1 18 16,17 0-16,18 17 0,53-17 15,-36 35-15,54 53 16,-54-18-16,19 71 16,-54-53-16,0 88 15,-52-71-15,-36 54 16,0-54-16,0-17 16,0-17-16,0 17 15,-53 0-15,53-53 16,-17 17-16,52-34 15,18-1-15,35-35 16</inkml:trace>
  <inkml:trace contextRef="#ctx0" brushRef="#br0" timeOffset="19887.8123">6579 10971 0,'36'18'0,"-72"-36"0,89 36 16,0-36 0,-18 1-16,-17-1 0,0 0 15,17-52-15,-35 52 16,0-35 0,-18 36-16,1-1 0,-1 18 15,-17-18-15,17 18 0,-17 18 16,17 0-16,1 17 15,-1 0-15,18-17 0,18 17 16,-1 0-16,1-17 16,0 17-16,17-17 15,0 0-15,0-18 0,36 17 16,-36-17-16,18-35 16,-18 35-16,-17-53 15,-18 35-15,0-34 16,-18 34-16,18-17 15,0 17-15,18 36 32,0 17-17,17-17-15,-17 17 16,-1-18-16,18 36 16,1-35-16,-1 17 15,-17-35-15,-1 0 16,1 0-16,-18-17 15,0-36 1,0 0-16,0-18 16,0 36-16,0-53 15,-18 70-15,1-17 16,-1 35 0,18 18-16</inkml:trace>
  <inkml:trace contextRef="#ctx0" brushRef="#br0" timeOffset="20666.096">8890 10813 0,'18'-18'16,"-1"0"-16,1-17 15,0 17-15,17-17 16,-18 18-16,1-19 16,-18 19-16,0-19 15,-18 19 1,-17-19-16,0 19 16,-18 17-16,18 0 15,-18 17-15,18 19 16,-1 34-16,36-17 15,18 35 1,0-52-16,70 17 16,-53-18-16,71-18 15,-53 1-15,35-18 16,-53-18-16,1 18 16,16-35-16,-52 18 15,18-19-15,-18 19 16,0-1-16</inkml:trace>
  <inkml:trace contextRef="#ctx0" brushRef="#br0" timeOffset="20938.2478">9507 10866 0,'0'17'15,"0"-34"-15,0 17 16,0-36-16,0 1 16,-17 17-16,-1-52 15,0 52-15,1-52 16,17 34-16,0 1 16,0 17-16,17 1 15,1 17-15,17 0 16,1 0-16,17 35 15,-36-17-15</inkml:trace>
  <inkml:trace contextRef="#ctx0" brushRef="#br0" timeOffset="21182.5063">9843 10813 0,'17'0'15,"-34"0"-15,34-18 16,-34-17 0,17 17-16,0-17 15,-18 0-15,18-18 16,0 35-16,18-17 16,-18 17-1,0 0-15,17 18 16,-17 18-16,18 0 15</inkml:trace>
  <inkml:trace contextRef="#ctx0" brushRef="#br0" timeOffset="21848.1364">10125 10601 0,'0'0'0,"-18"0"15,0 18-15,1-1 16,17 1-16,0 0 15,0-1-15,0 1 0,17-1 16,1 1-16,0 0 16,35-1-16,-36-17 15,36 0-15,-18 0 16,-17-17-16,0-1 16,-18-35-16,-18 36 15,-35-36 1,18 35-16,-36-17 15,36 35-15,-18-18 16,36 18-16,34 0 16,36 18-1</inkml:trace>
  <inkml:trace contextRef="#ctx0" brushRef="#br0" timeOffset="22111.6427">10530 10760 0,'0'-18'16,"18"-17"0,-18 0-16,18-1 15,-18 19 1,17-19-16,-17 19 0,53-36 15,-35 35-15,17 1 16,-17 17-16,-1 0 16,36 17-16,-35-17 15,0 0-15,-1 18 0</inkml:trace>
  <inkml:trace contextRef="#ctx0" brushRef="#br0" timeOffset="23122.7611">9878 10513 0,'17'0'0,"19"-18"16,-19 1-1,19-1-15,-19 18 16,-17-18-16</inkml:trace>
  <inkml:trace contextRef="#ctx0" brushRef="#br0" timeOffset="41208.6643">14623 5203 0,'-18'18'16,"-17"17"-1,17-17-15,-52 70 16,52-52-16,-17 52 16,17-53-16,18 0 15,18 1-15,-1-1 0,54 18 16,-36-36-16,53 1 16,-35-18-16,53 0 15,-71-18-15,36 18 16,-53-17-1,-1 17-15,-52-18 16,17 18 0</inkml:trace>
  <inkml:trace contextRef="#ctx0" brushRef="#br0" timeOffset="41403.1787">14799 5433 0,'0'17'15,"0"-34"-15,0 52 16,-18 0-16,1 54 16,17-37-16,-18 19 15,18-18-15,0 0 0,0 70 16,0-87-16,0-1 0,18 0 16,-1 18-16,1-53 15,0 18 1</inkml:trace>
  <inkml:trace contextRef="#ctx0" brushRef="#br0" timeOffset="41718.7518">15152 5821 0,'0'17'16,"0"-34"-16,0 52 16,0-17-16,17-18 15,1 17-15,0-17 0,-1 0 16,1-17-16,0 17 0,-1-18 16,1 0-16,0 1 0,-18-1 15,0 1-15,-18-1 16,0 18-1,1-18-15,-1 18 16,0 18-16,1-18 16,17 18-16</inkml:trace>
  <inkml:trace contextRef="#ctx0" brushRef="#br0" timeOffset="41992.1876">15628 5256 0,'-35'53'16,"35"-17"-16,-35 87 15,17-70-15,0 35 16,-35 53-16,36-70 15,-19 52-15,19-87 16,-1-1-16,18 35 16,-18-34-16,36-36 31</inkml:trace>
  <inkml:trace contextRef="#ctx0" brushRef="#br0" timeOffset="42247.9232">15769 5909 0,'18'18'16,"-36"-36"-16,53 53 0,1 1 15,-19-36 1,19 0-1,-19 0-15,-17-18 16,0 0-16,-17 1 16,-1-1-16,18 0 15,-53 18-15,35 0 16,1 0-16,-18 0 0</inkml:trace>
  <inkml:trace contextRef="#ctx0" brushRef="#br0" timeOffset="53442.9447">14534 7126 0,'18'0'16,"35"-35"-16,-18 35 15,18-18-15,-18 1 0,18-1 16,18 0-16,-53 18 15,35 18 1,-36 0-16,1 34 16,-18 1-16,17 36 15,-17-36-15,0 52 16,0-34-16,0 35 16,0-53-16,0 35 15,18-53-15,0 0 16,-1-17-16,1 0 15,0-18-15,-18-18 16</inkml:trace>
  <inkml:trace contextRef="#ctx0" brushRef="#br0" timeOffset="53615.4308">14693 7567 0,'0'0'0,"18"-18"0,35 18 15,-18-17-15,0 17 16,1-18-16,17 1 16,17 17-16,-35 0 15,1 0-15,-1 0 16</inkml:trace>
  <inkml:trace contextRef="#ctx0" brushRef="#br0" timeOffset="53893.4502">15328 7461 0,'0'0'16,"0"36"-16,0-19 0,0 1 15,18-1 1,-1 1-16,1-18 0,17 0 15,-17-18-15,0 1 16,17-18-16,-35 17 16,0-17-16,0 17 15,-35 0-15,17 1 16,0 17-16,1 0 16,-1 0-1</inkml:trace>
  <inkml:trace contextRef="#ctx0" brushRef="#br0" timeOffset="54138.1468">15681 7091 0,'0'17'15,"0"1"-15,-18 53 16,18-36-16,-17 71 15,-36 35 1,18-71-16,17-17 16,0 0-16,1 0 0,-1 18 15,18-54-15,0 36 16,0-35-16,18-18 16</inkml:trace>
  <inkml:trace contextRef="#ctx0" brushRef="#br0" timeOffset="54376.5779">15769 7691 0,'18'17'16,"-18"1"-16,35-18 15,-17 0-15,35 0 16,-36-18-1,1 1 1,-18-1-16,-18-17 16,1 35-16,-19-18 15,19 18-15,-36 0 16,18 0-16,-1 18 16</inkml:trace>
  <inkml:trace contextRef="#ctx0" brushRef="#br0" timeOffset="55712.8132">14870 8555 0,'-18'0'0,"18"35"16,18 36-16,-1-18 15,1 88-15,0-71 16,-18-17-16,17 71 15,-17-71-15,18 17 16,-1-35-16,1-17 16</inkml:trace>
  <inkml:trace contextRef="#ctx0" brushRef="#br0" timeOffset="56023.1784">15187 8855 0,'0'0'16,"0"88"-16,0-35 0,0 0 15,0 17 1,18-52-16,17 17 0,0-17 16,36-18-16,-36-18 15,36-17-15,-54 0 16,19-36-16,-36 18 15,-36-17 1,19 34-16,-72-34 16,54 52-16,0 1 0,-36-1 15,36 18 1,17 0-16,18 18 16,18-1-16,17 1 15,1-18-15</inkml:trace>
  <inkml:trace contextRef="#ctx0" brushRef="#br0" timeOffset="56702.3913">15752 8996 0,'17'0'15,"-17"17"-15,18-17 31,-18 18-15,0-36 31,0 1-31,17 17-1,-17 17 95,0 1-79,0 0-16,0-1 1,18-17-16,-18 18 16,18-18-1,-36 0 32,0 0-16,18-18 32,-17 18-47,34 0 30</inkml:trace>
  <inkml:trace contextRef="#ctx0" brushRef="#br0" timeOffset="57035.8463">16245 8643 0,'0'0'0,"-35"35"16,18 1-16,-19 34 15,19-17-15,-1 0 16,-17 53-16,17-53 16,0-18-16,18 0 0,-17 1 15,-1-1-15,18 0 16,0-17-16,-18 17 16,18-17-16,18-36 31</inkml:trace>
  <inkml:trace contextRef="#ctx0" brushRef="#br0" timeOffset="57263.4871">16316 9137 0,'18'0'16,"-36"0"-16,36 18 15,-1-18 1,-17-18 0,18 18-16,-18-35 15,-18 35-15,18-18 16,-35 18-16,0 0 16</inkml:trace>
  <inkml:trace contextRef="#ctx0" brushRef="#br0" timeOffset="58092.3505">14623 10089 0,'0'36'32,"17"52"-32,1-35 15,0 88-15,-18-53 16,17-35-16,-17 18 15,18-18-15,-1 35 16,1-71-16,17 19 16,-17-36-16</inkml:trace>
  <inkml:trace contextRef="#ctx0" brushRef="#br0" timeOffset="58381.1696">14887 10195 0,'53'-17'16,"-106"34"-16,141-34 0,-17 34 0,-18 1 15,17 35 1,-52-18-16,17 53 16,-35-52-16,-17 52 15,-19-35-15,1 0 16,0-18-16,0 0 0,-18 18 15,17-35-15,19-1 16,34-17 0,54 0-16,-36-17 15,53-1-15,-52 18 16,34 0-16,-34 0 16</inkml:trace>
  <inkml:trace contextRef="#ctx0" brushRef="#br0" timeOffset="58870.9454">15734 10425 0,'-35'0'16,"17"17"-1,18 1 1,18 17-16,-1-35 16,19 18-16,-19-18 15,18 0-15,-17 0 16,-18-18-1,-18 1-15,1-1 16,-1 0 0,-17 18-16,35-17 15,-18 17-15,36 0 16</inkml:trace>
  <inkml:trace contextRef="#ctx0" brushRef="#br0" timeOffset="59148.4673">16245 10125 0,'-17'0'15,"-1"17"1,1 19-16,-1-1 0,0 0 15,1 18 1,-19 18-16,1-1 0,0 1 0,-1-1 16,19-17-16,-1 0 0,-17 35 15,35-52-15,0-19 16,0 1-16,0 0 0,18-18 16,-1-18-16,1 0 15,17 1-15</inkml:trace>
  <inkml:trace contextRef="#ctx0" brushRef="#br0" timeOffset="59388.2504">16281 10601 0,'0'18'16,"17"-1"-16,-17 1 15,18 0-15,0-1 16,-1-17-16,19 0 15,-36-17-15,35-1 16,-35 0-16,17 1 16,-34-19-16,17 19 15,-18-1-15,-17 0 16,0 18-16,-1 0 0,19 18 16,-19-18-1</inkml:trace>
  <inkml:trace contextRef="#ctx0" brushRef="#br0" timeOffset="66538.3749">16775 5962 0,'-18'0'0,"18"18"32,18 52-17,-18-35-15,0 71 16,17-53-16,-17 88 15,18-53 1,-18 54-16,0-54 16,0-18-16,18-17 0,-18 0 15,0 0-15,17 0 16,-17-18-16,0 1 16,18-19-16,-18 1 15,17-18 1,-17 17-16</inkml:trace>
  <inkml:trace contextRef="#ctx0" brushRef="#br0" timeOffset="66833.9619">16598 6914 0,'18'36'16,"-36"-72"-16,53 107 0,1-18 15,-19-18-15,1-17 0,35 52 16,-35-34-16,17-1 16,-17-17-16,-1-18 15,1 17-15,-1-17 16,1 0-1,-18-35 1,0 17-16,0-35 16</inkml:trace>
  <inkml:trace contextRef="#ctx0" brushRef="#br0" timeOffset="67205.9459">16563 6138 0,'0'-53'16,"0"106"-16,0-123 0,0-1 0,18 36 15,-1-36 1,1 54-16,17-54 16,-35 54-16,18 17 15,-1-18-15,-17 36 0,36 17 16,-19-18-16,36 72 15,-35-54-15,17 36 16,0-36-16,-17 0 16</inkml:trace>
  <inkml:trace contextRef="#ctx0" brushRef="#br0" timeOffset="67790.9631">17427 6579 0,'-17'-17'16,"34"34"-16,-52-34 0,17-1 15,1 18 1,-19 0-16,19 18 15,-1 17-15,0-17 16,18-1-16,0 1 16,0 0-16,0-1 0,18 1 15,-18-1-15,18-17 0,-1 0 16,1 0-16,35 0 16,-35-17-16,-1-1 15,-17 1-15,0-19 16,0 19-16,0-19 15,-17 19 1,17 34 15,17 19-31,1-19 16,17 1 0,-17 0-16,35-1 15,-36-17-15,1 0 0,0 0 16</inkml:trace>
  <inkml:trace contextRef="#ctx0" brushRef="#br0" timeOffset="68042.0322">17657 6597 0,'17'35'16,"-34"-70"-16,34 88 0,-17-18 15,18-35-15,-18 18 16,17-18 0,-17-35-1,0 17-15,0-17 16,0-1-16,0 19 0,18-19 16,-18 19-1,0-19-15,18 36 16</inkml:trace>
  <inkml:trace contextRef="#ctx0" brushRef="#br0" timeOffset="68330.2752">17886 6597 0,'0'35'0,"0"-70"0,0 88 15,0-35-15,17-1 16,1-17-16,0 18 0,17-18 16,-17 0-16,-1-18 0,1 18 15,0-17-15,-18-19 16,0 19-16,-18-19 16,0 19-16,1 17 15,-19-18-15,19 0 16,-1 18-16,0 0 15,18 18-15,0 0 16,36-1 0</inkml:trace>
  <inkml:trace contextRef="#ctx0" brushRef="#br0" timeOffset="68541.219">18186 6562 0,'0'0'0,"0"17"0,17 1 16,1 0-16,0 17 16,-18-17-16,17-18 15,-17 17-15,18-17 0</inkml:trace>
  <inkml:trace contextRef="#ctx0" brushRef="#br0" timeOffset="68658.7903">18203 6421 0,'0'-18'15,"18"18"-15,0 0 16</inkml:trace>
  <inkml:trace contextRef="#ctx0" brushRef="#br0" timeOffset="69608.6696">18503 6615 0,'0'-18'15,"-17"0"1,-1 18 0,0 0-16,1 0 15,-1 0-15,18 18 0,-18-18 16,18 18-16,0-1 0,0 1 15,18 17 1,-18-17-16,53-1 16,-35-17-16,-1 0 15,1-17-15,-1-1 0,19-35 16,-19 18-16,-17-36 16,0 36-16,0 0 15,-17 0-15,-1-1 0,0-17 16,18 18-16,-17 0 0,-36 0 15,53 17-15,-35 18 16,35 18 0,0 52-1,0-17-15,17-18 0,19 53 16,16-17 0,-34-36-16,53 18 15,-54-35-15,19-18 0,-19 18 16,1-18-1,0 0-15,-18-18 0,0 0 16,0 1-16,0-1 16,0 0-16,0-17 15,-18 35-15,18 18 16,0-1 0,18 1-16,-1 17 15,1-17-15,-1 0 16,19-18-1,-19 0-15,1-18 16,-18 0-16,0 1 16,0-1-16,0-17 15,0 17-15,0 0 16,0 1 0,0-1-16,0 0 31,18 1-16,-18-1-15,0-17 16,0 17 0,-18-35-16,18 18 15,-18-35-15</inkml:trace>
  <inkml:trace contextRef="#ctx0" brushRef="#br0" timeOffset="69876.5623">18803 6121 0,'18'88'0,"-36"-176"0,53 211 15,-35-70-15,36 18 16,-19-18-16,1 17 16,0-52-16,-1 35 15,-17-36 1,18 1-16,-1-18 16,1 0-1,-18 18-15,0-1 16,18-17-16,-18 18 0,0 0 0,17-18 15,-17 17 1,-17-17 0,-1 0-16,0 0 15,1-17 1,17-1-16,-18 0 16</inkml:trace>
  <inkml:trace contextRef="#ctx0" brushRef="#br0" timeOffset="70276.492">19068 6191 0,'0'0'0,"0"18"16,-18 17-16,18 53 15,0-52-15,18 17 16,-18-1-16,17 1 15,1-17-15,17 52 16,-17-70-16,17 17 16,-17-35-16,17 0 15,-17 0-15,-1-35 16,1 17-16,0-17 16,-18 17-16,0 0 15,0 1-15,-18 17 16,18 35-1,-18-17-15,36 35 16,0-36 0,17 1-1,-17-18-15,-1 0 0,36-18 16,-18 18 0,-35-17-16</inkml:trace>
  <inkml:trace contextRef="#ctx0" brushRef="#br0" timeOffset="70844.9047">19932 6015 0,'-18'-53'0,"36"106"0,-36-124 15,18 89 1,18 88-16,0-53 16,-1 17-16,1 1 15,17 52-15,-17-35 16,-18-52-16,0-19 15,0 1-15,17-18 16,-17-18-16,36-17 16,-19 17-16,1-17 15,17 35-15,1-17 16,16 17-16,-16 17 16,-1 18-16,-17-17 15,-18 0-15,0-1 16,0 1-16,-18 0 0,0-1 15,-17-17-15,17 0 16,1 0-16,-1 0 0,18-17 16,0-1-16</inkml:trace>
  <inkml:trace contextRef="#ctx0" brushRef="#br0" timeOffset="70988.2577">20461 6473 0,'18'36'15,"-36"-72"-15,53 89 0,-35-35 16,18 0 0,0-18-16,-18 17 15,35-17-15,-17 0 16</inkml:trace>
  <inkml:trace contextRef="#ctx0" brushRef="#br0" timeOffset="71099.2489">20479 6297 0,'0'0'0,"0"-18"16,17 1 0,1 17-16,0 0 0,-1 0 15</inkml:trace>
  <inkml:trace contextRef="#ctx0" brushRef="#br0" timeOffset="71582.4557">20779 6456 0,'-18'0'16,"36"0"-16,-36 17 0,18 1 15,0 0-15,0-1 16,0 19-16,18-19 16,-1 19-16,1-36 15,0 0-15,-1 0 16,1-18-1,-1 18-15,1-35 16,-18 17-16,0-17 16,0 17-16,-18 0 15,18 36 17,0 0-32,18-1 15,-18 1 1,18-18-16,-1 0 15,1 0 1,0-18 0,-1 18-16,36 0 15,-35 0-15,17 18 16,-17 0-16,-1-1 0,19 1 16,-19-18-16,-17 18 15,-17-18 1,-1 17-16,-17-17 15,17 0-15,0 0 0,1 0 16,-18-17 0,17 17-16</inkml:trace>
  <inkml:trace contextRef="#ctx0" brushRef="#br0" timeOffset="71900.6979">20796 6456 0,'0'0'0,"18"0"16,0 0-16,-1-18 16,18 18-16,-17 18 15</inkml:trace>
  <inkml:trace contextRef="#ctx0" brushRef="#br0" timeOffset="77428.4713">16863 7726 0,'0'17'15,"0"36"-15,17-17 16,-17 17-16,18 88 16,0-71-16,-1 1 0,1 88 15,0-107 1,-1 54-16,1-53 16,-18-17-16,18 16 15,-1-34-15,-17-36 31</inkml:trace>
  <inkml:trace contextRef="#ctx0" brushRef="#br0" timeOffset="77688.9682">16828 8555 0,'0'0'15,"17"35"-15,1 0 0,17 36 16,-17-53-16,-1 17 16,1-17-16,0-1 0,17 18 15,-17-35 1,-1 0-16,1 0 16,-1 0-1,1 0-15,-18-17 16,18-1-1,-36-17 1</inkml:trace>
  <inkml:trace contextRef="#ctx0" brushRef="#br0" timeOffset="78046.5858">16651 8202 0,'18'-35'0,"-18"17"15,17 1-15,-17-19 0,18 1 16,-18 17-16,18-52 15,-18 35-15,0-36 16,0 36-16,0 17 16,0-17-16,0 17 15,17 18-15,19 0 16,-19 18-16,1-18 16,17 35-1,0-17-15,-17-1 0,0 1 16,17 0-16</inkml:trace>
  <inkml:trace contextRef="#ctx0" brushRef="#br0" timeOffset="79386.0997">17551 8008 0,'0'0'16,"0"18"-16,17 17 15,1 53-15,17-35 16,-17-18-16,0 18 16,34 0-16,-34-18 15,0-17-15,17 0 16,-35-36-1,0-17 1,0-18-16,-18 18 16,1-36-16,17 36 15,0-18-15,0 35 16,35-17-16,-17 35 16,-1 0-16</inkml:trace>
  <inkml:trace contextRef="#ctx0" brushRef="#br0" timeOffset="79857.4247">18098 8149 0,'0'0'0,"-18"0"16,0 18-16,18-1 15,-17 1-15,17 17 16,0 1-1,17-19-15,1 1 0,0-18 16,-1 0-16,18 0 16,-35-35-1,0-18 1,0 35-16,-17-17 16,-1 17-16,18 1 15,0 34 1,18 18-1,-1-17-15,1 0 16,17-1-16,-17-17 16,-18-17 15,0-1-31,0 0 16,0 1-16,18-1 0,-18-17 15,17 17-15,1 1 16,0-1-16,17 18 15,-18 0-15,1 0 0,0 0 16,-1 0-16,19 18 16,-1-18-16,-17 0 15,-1 17-15</inkml:trace>
  <inkml:trace contextRef="#ctx0" brushRef="#br0" timeOffset="79981.8431">18556 8184 0,'18'36'15,"-36"-72"-15,36 107 0,-1-71 0</inkml:trace>
  <inkml:trace contextRef="#ctx0" brushRef="#br0" timeOffset="80002.7615">18609 8273 0,'0'0'0</inkml:trace>
  <inkml:trace contextRef="#ctx0" brushRef="#br0" timeOffset="80124.7135">18574 7973 0,'17'17'0</inkml:trace>
  <inkml:trace contextRef="#ctx0" brushRef="#br0" timeOffset="80609.6969">18768 8132 0,'0'0'16,"-18"17"-16,1 1 16,17 17-16,0-17 15,17-1-15,18 1 16,-17-18-1,0 0-15,17 0 16,-35-18-16,0 1 0,0-19 16,-18 19-16,1-18 15,17 17-15,-18 18 16,36 0 0,-1 35-1,1-17 1,17-1-16,-17 1 15,0 0-15,-1-18 16,-17 17-16,-17-34 16,17-1-1,0-17 1,17 17 0,1-17-16,-1 35 15,19-18-15,-19 1 0,1 17 16,0 17-16,-18 1 15,17 0 1,-17 17-16,0-18 16,0 1-16,18 0 0,-18-1 15,0 1-15</inkml:trace>
  <inkml:trace contextRef="#ctx0" brushRef="#br0" timeOffset="80958.7776">19173 8167 0,'0'53'16,"0"-106"-16,18 123 0,17-34 16,-17-19-16,0-17 0,17 0 15,36 0-15,-54-17 16,54-19-1,-54 19-15,1-1 0,17-35 16,-35 36-16,-17-1 16,-1 0-16,-35 18 15,35 0-15,-34 18 16,34 0 0,18-1-16,0 1 0,0 17 15,35 18-15,-17-35 16,52-1-16,-34 1 15,34-18-15,-35-18 16,-17 18-16,0-17 16,-18-1-16</inkml:trace>
  <inkml:trace contextRef="#ctx0" brushRef="#br0" timeOffset="82266.9694">6209 8414 0,'0'0'15,"18"0"-15,-1-18 0,36 18 16,-18 0-16,71 0 15,-35-18-15,88 1 16,-89 17 0,71-18-16,-70 18 15,-1 0-15,-17 0 0,18-17 16,17 17-16,-35-18 16,-18 0-1</inkml:trace>
  <inkml:trace contextRef="#ctx0" brushRef="#br0" timeOffset="83911.9141">6350 9807 0,'18'-17'46,"-1"17"-30,1 0 0,0 0-16,34 0 15,-16-18-15,34 18 16,-34 0-16,69 0 16,-52 0-16,88 0 15,-52 0-15,87 0 16,-70 0-16,123-18 15,-105 18-15,140-17 16,-123-1-16,-17 18 16,158-35-1,-158 35-15,122-36 16,-140 36-16,35 0 16,-105 0-16,-1 0 15,-35 18-15,-18 0 16</inkml:trace>
  <inkml:trace contextRef="#ctx0" brushRef="#br0" timeOffset="86948.2947">17039 9384 0,'0'18'16,"0"-1"-16,0 18 0,18 1 15,-1 17-15,1 0 0,0 17 16,-18-17-16,35 88 16,-35-70-16,18 35 15,-1-71-15,1 35 16,-18-52-16,18 0 15,-18-1-15,17-17 16</inkml:trace>
  <inkml:trace contextRef="#ctx0" brushRef="#br0" timeOffset="87205.3473">17074 10231 0,'18'70'0,"-36"-140"0,54 158 16,-1-35-16,-17-36 15,-1-17-15,1 18 0,17-18 16,-17 0 0,-18-18-16,17 18 0,-17-17 15,18-1-15,-18 0 16,0 1-1,0-1 1,-18 0-16,18 1 16</inkml:trace>
  <inkml:trace contextRef="#ctx0" brushRef="#br0" timeOffset="87543.5565">16739 9596 0,'0'-36'15,"0"72"-15,0-107 0,0 36 16,36-36-16,-19 36 15,1 0-15,35-1 16,-36 1 0,1 35-16,0 0 0,-1 0 15,1 0-15,0 35 16,-1-35-16,1 18 16,17 17-16,-17-35 15,17 36-15,-17-36 16</inkml:trace>
  <inkml:trace contextRef="#ctx0" brushRef="#br0" timeOffset="88200.2907">17851 9860 0,'-36'-17'0,"72"34"0,-72-52 16,1 17-1,17 18-15,1 0 0,17 18 16,-36 35-16,19-18 16,-1 0-16,18 54 15,0-54-15,0-18 0,18 19 16,-1-36-16,19 0 16,-19-18-16,19 0 0,-19-17 15,1 0 1,0 0-16,-18-1 0,0-69 15,0 69-15,-36-52 16,19 53-16,-19-36 16,19 54-16,-1-1 15,18 36-15,0 34 16,0-16-16,0 34 16,18-17-16,17 0 0,18 53 15,0-71-15,17 18 16,-17-18-16,-17-17 15,-1-18-15,18 18 16,-36-36-16</inkml:trace>
  <inkml:trace contextRef="#ctx0" brushRef="#br0" timeOffset="88623.0314">18168 9931 0,'-18'17'15,"18"19"1,0 17-16,0-18 15,18-18-15,17 19 16,-17-19-16,17-17 16,-17-17-16,-18-19 15,0 19-15,0-1 16,-18-17 0,1 0-1,-1 35-15,18-18 0,0 36 31,35-1-31,-17-17 16,35 18 0,-18-18-16,-17 0 15,-1 0-15,-17-18 16,0 1 0,0-1-1,0 0-15,0 1 16,18 17-1,-18-18-15,18 18 0,-1 0 16,19 0-16,-19 0 0,1 0 16,52 0-1,-34 0-15,-36-18 16</inkml:trace>
  <inkml:trace contextRef="#ctx0" brushRef="#br0" timeOffset="88778.2145">18503 9754 0,'0'-17'16,"0"34"-16,18-17 16,-1 53-16,-17-17 15,18 52-15,0-53 16,-1 53-16,1-53 16,-18 18-16,18-17 15</inkml:trace>
  <inkml:trace contextRef="#ctx0" brushRef="#br0" timeOffset="89095.798">18715 9984 0,'0'0'0,"-18"53"16,1-36-16,17 36 15,0-35-15,17 17 16,1-17-16,0-18 15,17 0-15,-18 0 0,19-18 16,-19 0 0,-17-17-16,0 17 15,0-17-15,-17 18 16,17-1-16,-18 18 16,18 18-1,0 34 1,18-34-16,35 35 15,-36-53-15,54 18 16,-54-18-16,36 0 16,-35-18-16</inkml:trace>
  <inkml:trace contextRef="#ctx0" brushRef="#br0" timeOffset="89819.014">19544 9966 0,'18'53'0,"-36"-106"0,53 141 15,-35-17-15,0-36 16,0-17-16,0-1 16,18-17-1,-18-17-15,0-36 16,0 17-16,0-34 15,17 35-15,-17-18 16,18 53 0,0-18-16,-1 18 15,1 35-15,0-17 16,17 35-16,-35-35 16,18-18-16,-1 17 15,1-17 1,-1-17-16,1-19 15,-18 1-15,18 17 16,-1-17-16,1 17 16,0 18-1,-1 18-15,1 17 16,0-17-16,-18 53 16,17-54-1,1 36-15,-18-35 16,35-1-16,-17 1 15,-1-18-15,-17-18 16</inkml:trace>
  <inkml:trace contextRef="#ctx0" brushRef="#br0" timeOffset="89958.0873">20073 10019 0,'0'-18'0,"0"1"15,18-1 1,-18 0-16,17 18 16</inkml:trace>
  <inkml:trace contextRef="#ctx0" brushRef="#br0" timeOffset="90325.1754">20091 10001 0,'0'18'16,"17"0"0,-17 17-16,18 0 15,-18-17 1,18-1-16,-18 1 0,0 0 15,0-36 1</inkml:trace>
  <inkml:trace contextRef="#ctx0" brushRef="#br0" timeOffset="90502.9194">20073 9772 0,'0'-18'0,"0"36"0,0-53 15,18 17 1,-1 18 0</inkml:trace>
  <inkml:trace contextRef="#ctx0" brushRef="#br0" timeOffset="90809.2536">20338 9860 0,'-18'-17'16,"0"17"-1,18 17-15,-17 1 16,17-1-1,17 19-15,1-19 16,17 19-16,1-19 16,-19-17-16,18 18 0,-17-18 15,0 18-15,-36-1 32,0 1-32,1-18 15,-1 0-15,-17 17 16,17-17-16,1 0 15</inkml:trace>
  <inkml:trace contextRef="#ctx0" brushRef="#br0" timeOffset="91431.1133">20585 9931 0,'0'0'16,"0"17"-16,17-17 15,-17 36-15,0-19 16,18 1-16,0 17 16,-18-17-16,0-1 15,0-34 1,0-18 0,-18-1-16,18 1 0,0 17 15,18-35 1,-18 36-16,17-1 15,1 18-15,-1 18 16,1-1-16,-18 19 16,0-19-16,18 1 0,-18 0 0,0-1 15,17 1 1,-17-36 15,18-17-15,0 17-16,17 1 15,-35-1-15,35 18 16,-17 0-16,-18 18 16,0-1-16,0 19 15,0-19 1,17 1-16,-17 0 16,18-18-1,0 0-15,-1 0 0,19-18 16,-36 0-1,17 18-15</inkml:trace>
  <inkml:trace contextRef="#ctx0" brushRef="#br0" timeOffset="92020.1539">20990 9966 0,'0'0'15,"0"18"-15,-17-18 16,-1 53-16,18-36 16,0 18-16,0 1 15,18-19-15,-1 1 16,19-18-16,-1-18 15,-18 18-15,1-35 16,0 17-16,-1-34 16,-17 34-16,0-35 15,0 35-15,0 1 16,0 34 15,0 1-15,18-18-16,0 18 15,-36-36 32,18 0-31,0 1-16,18 17 16,-18-18-16,35 18 15,-17-18-15,35 18 16,-18-17-16,18 17 15,-36-18-15,1 18 16,0 0-16,-36-17 16,0 17-16,-17-18 15,17 18-15,1-18 16,-1 1-16,1-36 16,17 35-16,0-17 15,0 17-15,0 0 16,0 36-1,17 17-15,-17 1 16,0 34-16,0-17 16,0 35-1,0-52-15,0 34 16,0-35-16,0 1 16,18-19-16,-1-17 15</inkml:trace>
  <inkml:trace contextRef="#ctx0" brushRef="#br0" timeOffset="92477.195">21449 9948 0,'0'53'16,"0"0"-16,0-35 15,18 17-15,-1-17 16,18-1-16,-17-34 15,17-1 1,-17-17-16,0 0 0,-18-1 16,17 1-16,1-53 0,0 35 15,-18-53 1,17 53-16,-17 0 16,-17 18-16,17 0 0,-18 35 15,18 35-15,-18 71 16,18-53-16,18 53 15,-18-54 1,18 1-16,-18-17 0,17 34 16,-17-52-16,18-1 15,-18 1-15,17 0 16,1-36-16,0 18 16,-1-18-1,1 18-15,0 0 16,-1 0-16,-17 18 15,18 0-15,-18 17 16,0-17 0,-18-1-16,-17 1 15</inkml:trace>
  <inkml:trace contextRef="#ctx0" brushRef="#br0" timeOffset="92888.987">20990 10037 0,'0'0'0,"18"0"15,-18-18-15,18 18 31,-18 18-15,17 17 0,1-18-16,-1 19 15,1-19-15,17 1 0,-17 0 16,0-1 0,-1 1-16</inkml:trace>
  <inkml:trace contextRef="#ctx0" brushRef="#br1" timeOffset="106908.9885">5697 12241 0,'18'0'16,"0"0"-1,17 0-15,71 0 16,-53-17 0,53-1-16,-36 18 15,18-35-15,-35 17 16,0 1-16,-35 17 16,-1 0-1,-34 17-15</inkml:trace>
  <inkml:trace contextRef="#ctx0" brushRef="#br1" timeOffset="107092.2787">6138 12259 0,'18'71'0,"-36"-142"0,36 195 15,-18-1-15,0-70 16,-18 70-1,36-70-15,-18-17 0,18-1 16,-1 0-16,1-17 0,17-1 16,-17 1-16</inkml:trace>
  <inkml:trace contextRef="#ctx0" brushRef="#br1" timeOffset="107409.2649">6368 12700 0,'35'0'15,"-70"0"-15,88 0 0,-18 0 0,-18 0 16,19-18-16,-1 1 16,18-19-16,-35 1 15,-18 18-15,0-1 16,0 0-16,-18 1 0,-35-1 15,35 18-15,-17 0 16,17 0-16,-17 0 0,0 35 16,17-17-16,18 35 15,0-36-15,18 36 16,17-17-16,-17-19 16,52 19-16,-17-36 15,36 0 1</inkml:trace>
  <inkml:trace contextRef="#ctx0" brushRef="#br1" timeOffset="107682.1834">6897 12488 0,'-53'0'0,"106"0"0,-141 18 15,35 17-15,17-17 16,36 35-16,0-36 15,36 36 1,17-35-16,17 17 16,-35-17-16,1 0 0,17-1 15,-36 1-15,-17-1 16,0 1-16,-53 0 16,36-18-16,-54 0 15,36 0 1,17 0-16,1 0 0,-1 0 15,0-18-15</inkml:trace>
  <inkml:trace contextRef="#ctx0" brushRef="#br1" timeOffset="107859.2711">7073 12665 0,'71'-18'0,"-142"36"0,177-54 15,-35-16 1,-36 34-16,18 0 16,-53 1-16,-18 17 15,1 0 1</inkml:trace>
  <inkml:trace contextRef="#ctx0" brushRef="#br1" timeOffset="108012.6732">7197 12435 0,'0'0'0,"17"53"0,36 53 16,-35 0-1,0-71-15,17 36 16,-18-36-16,1-17 16,0-1-16</inkml:trace>
  <inkml:trace contextRef="#ctx0" brushRef="#br1" timeOffset="108715.6805">8678 12700 0,'36'0'16,"-19"-18"-16,1 18 16,17-17-16,18-19 15,-35 19-15,17-36 16,-35 35-1,0 1-15,-18-19 0,-17 1 16,0 17-16,-36 18 16,36 0-16,0 0 15,-1 36-15,1-19 0,18 54 16,17-18-16,0-36 16,17 19-16,1-19 15,52 19-15,-17-19 16,53-17-16,-53 0 15,35-17-15,-53-1 16,18 0-16,-35 1 16,-18-1-1</inkml:trace>
  <inkml:trace contextRef="#ctx0" brushRef="#br1" timeOffset="108966.1201">9137 12612 0,'0'0'0,"53"35"15,-35 0-15,-1-17 0,1 0 16,-1-18-16,19 17 16,-36-34-1,-36-19 1,19 19-16,-1-36 16,1 18-16,17-36 15,0 36-15,17-1 16,-17 1-16,53 0 15,-35 17-15,-1 18 0,19 0 16,-1 18 0,-35 0-16</inkml:trace>
  <inkml:trace contextRef="#ctx0" brushRef="#br1" timeOffset="109227.1558">9613 12665 0,'0'0'16,"35"17"-16,-17 1 16,-18-36-1,-18-17 1,1 17-16,-1-34 16,18 34-16,0-17 15,0-1-15,0 1 16,18 17-16,-1 1 0,1-1 15,17 36 1,-17-18-16,0 17 0,17 19 16,-17-36-1,-1 17-15</inkml:trace>
  <inkml:trace contextRef="#ctx0" brushRef="#br1" timeOffset="109512.222">9984 12524 0,'-18'35'0,"36"-70"0,-36 88 15,18-18-15,18-18 16,17 1 0,0-18-16,18 0 15,-18-18-15,18-17 16,-35 18-16,-18-19 15,-18 1 1,1 17-16,-36 1 16,35-1-16,-35 18 15,18 0-15,17 0 16,1 0-16,17 18 16,17-18-16</inkml:trace>
  <inkml:trace contextRef="#ctx0" brushRef="#br1" timeOffset="109704.0877">10336 12629 0,'0'0'15,"-17"0"-15,-1 0 0,0-17 16,18-1-16,0-17 16,18 0-1,35-1-15,-18 19 16,36-1-16,-36 18 15,36 0-15,-54 0 16,19 18 0</inkml:trace>
  <inkml:trace contextRef="#ctx0" brushRef="#br1" timeOffset="112602.0473">14605 12083 0,'18'17'0,"17"71"15,-17-52-15,-1 17 16,-17 0-16,18-18 0,-1 71 15,-17-53-15,18 17 16,-18-52 0,18 17-16,-1-17 15</inkml:trace>
  <inkml:trace contextRef="#ctx0" brushRef="#br1" timeOffset="112902.9819">15028 12083 0,'0'0'0,"89"-18"0,-37 18 16,-34 0-16,17 0 0,18 18 15,-35 17-15,-18 35 16,0-17-16,-35 36 15,17-36-15,-35 17 16,35-52 0,1 35-16,17-36 15,17 1-15,19-18 16,-19 0-16,19 18 0,17-18 16,17 0-16,-35 0 15,-17-18-15</inkml:trace>
  <inkml:trace contextRef="#ctx0" brushRef="#br1" timeOffset="113331.3792">15875 12312 0,'0'0'16,"0"-18"-16,-18 18 0,1 0 31,-1 18-31,0 0 15,18-1-15,0 19 16,18-36 0,0 0-1,-1 0-15,1-36 16,-18 19 0,0-1-16,-18-17 15,1 35-15,-19 0 16,19 0-1,17 17 1,17-17 0</inkml:trace>
  <inkml:trace contextRef="#ctx0" brushRef="#br1" timeOffset="113742.7805">16369 11906 0,'0'0'15,"0"18"1,-18 17 0,18-17-16,-35 70 15,-18 18 1,18-53-16,-36 88 15,36-88-15,-18 35 16,18-35-16,17 0 16,18-36-16,18-17 31,-1 0-31</inkml:trace>
  <inkml:trace contextRef="#ctx0" brushRef="#br1" timeOffset="113993.4572">16351 12471 0,'0'0'16,"18"17"-16,0 1 16,-18 0-16,17-18 15,18 0-15,-17 0 16,0 0-16,-1 0 15,1 0-15,0-18 0,-18-17 16,0 17-16,-36 0 16,19 1-16,-54-1 15,36 18-15,-36 0 16</inkml:trace>
  <inkml:trace contextRef="#ctx0" brushRef="#br1" timeOffset="116662.6211">17180 11042 0,'0'0'15,"0"-18"-15,0 1 16,0-1-16,0 0 16,0 36 15,0 53-31,18-18 16,-18 35-1,18-35-15,-18 52 16,0-52-16,-18 53 15,18-53-15,0 0 0,0 35 16,0-35-16,18 18 16,-1-54-1,-17 19-15,18-19 0,-1 1 16,-17 0-16,18-18 16,0 0-16,-36 0 15</inkml:trace>
  <inkml:trace contextRef="#ctx0" brushRef="#br1" timeOffset="116996.7098">17057 11748 0,'35'35'15,"-70"-70"-15,88 105 0,-18-35 16,18 18-16,-18-17 16,18-1-16,-35 0 15,-1-35-15,1 18 0,0-1 16,-1-17-1,1 0 1,0-17 0,-18-19-1,17 19-15,-17-18 16,0-1-16</inkml:trace>
  <inkml:trace contextRef="#ctx0" brushRef="#br1" timeOffset="117346.0823">16969 11165 0,'0'0'16,"35"-17"-16,-35-1 0,35-35 16,-35 18-16,35-36 15,-35 54-15,18-19 0,-18-34 16,18 52-16,-18-35 16,17 36-1,1 34 16,0 36-15,-18-17 0,35 16-16,-17-16 15</inkml:trace>
  <inkml:trace contextRef="#ctx0" brushRef="#br1" timeOffset="118273.1162">17921 11412 0,'-18'-17'31,"18"-1"-31,-17 18 16,-1 0-16,1-18 16,-1 18-16,-35 36 15,35-19-15,1 54 16,-1-53 0,0 34-16,18-34 15,0 0-15,18-1 0,-18 1 16,18-18-16,-1 0 0,1 0 15,0 0-15,-1 0 0,19-18 16,-1-17 0,-35 0-16,17-18 15,1 18-15,-18-54 16,0 54-16,-18-53 16,18 35-16,-35-35 15,35 53-15,-35-18 16,35 35-16,0 36 15,0-1-15,0 89 16,0-53-16,18 71 16,-1-54-16,18 18 15,-17-35-15,17-18 16,18 18 0,-35-35-16,17 0 0,-17-18 15</inkml:trace>
  <inkml:trace contextRef="#ctx0" brushRef="#br1" timeOffset="118564.3635">18133 11501 0,'17'0'31,"1"-18"-15,0 0-16,-1 1 15,1-1-15,-18 0 0,0 1 16,-18-1-16,1 18 16,-1 0-16,-17 0 15,0 35 1,17 1-16,0-19 0,18 19 16,18-1-16,-18-18 15,53 19-15,-36-19 16,54-17-16,-53 0 15,35 0 1</inkml:trace>
  <inkml:trace contextRef="#ctx0" brushRef="#br1" timeOffset="119326.6981">18503 11448 0,'-17'0'16,"34"0"-16,-52 0 0,17 0 0,1 0 15,-1 0-15,18 17 16,-18-17 0,18 18-16,0 0 15,0-1-15,18-17 16,-18 18-1,18-18-15,-18-18 79,0 36-33,0-1-46,0 1 16,0 0 0,0-1-16,0 1 0,17-18 15,-17 18 1,18-18-16,0 0 16,-1 0-16,1-18 15,-18 0 1,0 1-1,0-1-15,0 0 16,0 1-16,0-1 16,0 1-16,0-1 15,0 0-15,17 18 32,1 53-17,-18-35-15,35 52 16,-17-34-16,0-1 0,-1 0 15,1 53-15,0-52 16,-1 17-16,-17 0 16,-17-1-1,17-34-15,-18 0 0,-17-18 16,-18-18 0,17-17-1,1 17-15,-18-35 16,36 36-16,-1-19 0,0 19 15,1-1-15,17 0 16,17-17-16</inkml:trace>
  <inkml:trace contextRef="#ctx0" brushRef="#br1" timeOffset="119611.9311">18733 11606 0,'0'0'0,"0"18"16,17-18-16,-17-18 31,-17-17-15,-1 17-16,0-34 15,1 34-15,17-35 16,0 35-1,0 1-15,17-1 16,1 18-16,35 0 16,-36 0-16,19 35 15,-19-17-15</inkml:trace>
  <inkml:trace contextRef="#ctx0" brushRef="#br1" timeOffset="119988.2286">18909 11518 0,'0'0'16,"18"35"-16,-1-35 0,18 18 15,-17-18-15,0 0 16,17-18-16,-17 1 16,-1-1-16,-17-17 15,0 17-15,0 1 0,-35-19 16,17 19-1,1 17-15,-1-18 16,0 18-16,1 0 0,17 18 16,-18-1-16,1 1 0,17 35 15,0-35-15,17 34 16,1-16-16,17-1 16,0-35-16,36 0 15,-53 0-15,17 0 16,0-35-16,-17 35 15,-1-18-15,-17 0 0,0 1 16,0 34 15</inkml:trace>
  <inkml:trace contextRef="#ctx0" brushRef="#br1" timeOffset="120566.9475">19209 11571 0,'0'-18'16,"17"18"-16,19-17 15,-1-1-15,0 1 16,-17 17-16,0-18 15,-18 0-15,-18 1 16,0 17 0,-35 0-1,18 0-15,17 17 0,1 19 16,-1-19-16,0 18 0,18 1 16,18-19-16,0 19 0,17-19 15,53 19 1,-35-19-16,35-17 15,-52-17-15,-19 17 16,19-18-16</inkml:trace>
  <inkml:trace contextRef="#ctx0" brushRef="#br1" timeOffset="121300.1692">20496 11465 0,'-35'18'16,"70"-36"-16,-70 54 0,17-1 15,1-18-15,17 19 16,17-19-16,1 1 16,0-18-16,17 0 15,-17 0-15,-1 0 16,1-18-16,-18-17 15,0 17 1,0 1 0,-18 17-16,18 17 31,18-17-15,0 0-16,-1 0 0,1-17 0,0-1 15,34-35 1,-34 18-16,0-18 15,-1 18-15,1-18 0,-18-35 16,0 52-16,-18-34 16,1 52-16,-1 18 15,0 36-15,1 69 16,17-34-16,0 88 16,17-71-16,-17 106 15,18-124-15,35 54 16,-18-89-16,1 0 15,-19-35-15,1 0 16,-1-17-16,-17-18 16,0 17-16,0-35 0,0 18 15,-17-1-15,17-16 0,-18 16 16,1 1-16,17 0 0,0-1 16,0 1-16,17 35 31,1 0-31,-1 0 15</inkml:trace>
  <inkml:trace contextRef="#ctx0" brushRef="#br1" timeOffset="121784.151">21837 11483 0,'-18'18'16,"-17"-1"-1,17 18-15,18-17 0,-17 35 16,17-35 0,0 17-16,17-35 15,36 18-15,-17-18 16,17-36-16,-36 36 15,18-53 1,-35 36-16,0-19 0,0 19 16,-17-36-16,-1 18 15,-17-1-15,0 19 16,-1-19-16,19 36 16,34 18-1,1-18 1</inkml:trace>
  <inkml:trace contextRef="#ctx0" brushRef="#br1" timeOffset="122012.872">22119 11553 0,'0'0'16,"18"53"-16,-1-35 0,19 17 15,-19-35-15,19 0 16,-19 0-16,1-53 15,-18 36 1,-18-36-16,18 18 16,-35-36-16,17 53 15,1-35-15,17 36 16,-18 17-16,36 0 16</inkml:trace>
  <inkml:trace contextRef="#ctx0" brushRef="#br1" timeOffset="122383.8246">22313 11553 0,'0'0'16,"18"0"-16,-1 18 0,19-36 16,-19 18-16,36-17 15,-35-1 1,-18-17-1,-18 35-15,-17-18 16,0 1-16,-1 17 16,19 17-16,-1 1 15,18 17-15,18-17 16,17-1 0,18 1-16,-35 0 15,17-18-15,-17 0 0,-1 0 16,1-18-16,0 18 15,-18-35-15,0-18 16,0 35-16,-18-17 16,0 17-16,36 18 31,35 18-15,-36 0-16</inkml:trace>
  <inkml:trace contextRef="#ctx0" brushRef="#br1" timeOffset="122802.4284">22648 11060 0,'0'0'0,"-53"-71"0,36 53 15,-18 18-15,17 18 16,0 17-16,18 18 15,0 0-15,0 53 0,18-35 16,35 34 0,-36-52-16,36 18 15,-35-54-15,0 1 0,-18 0 16,17-1-16,-34-17 16,-1-17-1,18-1-15,-18-17 16,18 17-16,18-17 15,-18 17-15,18 18 16,-1 0-16,19 0 16,-19 0-16,1 0 0,-1 0 15,1 18-15,-18 0 16,18-18 0,-18 17-1,17-17 1,-17-17-16</inkml:trace>
  <inkml:trace contextRef="#ctx0" brushRef="#br1" timeOffset="122897.4695">22842 11324 0,'-17'0'15</inkml:trace>
  <inkml:trace contextRef="#ctx0" brushRef="#br1" timeOffset="123080.0321">22842 11324 0,'0'0'0,"89"0"0,-72 0 0,1 0 0,17-17 16,0 17-1,1-18-15,34 0 16,-17 1-16,0-1 15,-35 0-15,-54 1 32</inkml:trace>
  <inkml:trace contextRef="#ctx0" brushRef="#br1" timeOffset="123264.0257">23054 11095 0,'18'35'15,"-36"-70"-15,53 105 0,-35-34 0,18 70 16,-18-36-16,0-17 16,18-18-16,-1 89 15,19-107 1,-1 1 0,-18-36-16</inkml:trace>
  <inkml:trace contextRef="#ctx0" brushRef="#br1" timeOffset="123475.0607">23178 10989 0,'17'106'15,"-34"-212"-15,52 282 0,-35-123 0,17 0 16,1 53-16,0-71 15,-1 36-15,-17-36 16,18 0-16,0-35 16,-18-17-1</inkml:trace>
  <inkml:trace contextRef="#ctx0" brushRef="#br1" timeOffset="123580.6626">23336 11377 0,'0'0'0,"0"18"0,18-1 16,-18 1-16,0 0 0,18-1 16</inkml:trace>
  <inkml:trace contextRef="#ctx0" brushRef="#br1" timeOffset="123931.9181">23407 11342 0,'0'0'16,"17"-18"-1,1 36-15,0-18 16,-1 35-16,1-35 16,0 35-16,-1-17 15,1 0-15,0 35 16,-18-36 0,17 18-16,-17 36 15,0-36-15,18 18 16,-18-17-16,0-1 0,-18 18 15,18-36-15,0 1 16,-17-18-16,17-18 16,0 1-1,0-19-15,17 19 0,18-71 16,1 52-16,34-52 16,-34 35-16,34 0 15,-35 18 1,-52 35-1,-18 0-15</inkml:trace>
  <inkml:trace contextRef="#ctx0" brushRef="#br1" timeOffset="124365.3308">17886 12506 0,'0'0'0,"70"-18"0,1 18 16,-36-17-16,36 17 16,-36 0-16,0-18 15,-17 0-15,0 1 16</inkml:trace>
  <inkml:trace contextRef="#ctx0" brushRef="#br1" timeOffset="124737.335">18133 12294 0,'0'53'16,"0"-35"-16,0 17 15,0 36-15,17-36 16,-17 0-16,18 18 16,0-35-16,-1-1 15,1-17-15,0 0 16,-1 18 15,1 0-31,0-18 16,34 35-16,-34-17 15,17-1-15,36 1 16,-1-36 0,-34 18-16,-19-17 0,19-36 15,-36 35-15,-18-35 16,0 18-16,-17 17 15,17 1-15,-17-1 0,18 18 16,-36-18-16,35 18 16,0 18-1,18 0-15,0-1 16</inkml:trace>
  <inkml:trace contextRef="#ctx0" brushRef="#br1" timeOffset="125366.8014">18468 12559 0,'-18'18'16,"36"-36"-16,-53 53 0,17-35 15,0 18-15,18-1 0,-17-17 0,17 18 16,0 0-16,0-1 16,17-17-16,-17 18 15,36 0-15</inkml:trace>
  <inkml:trace contextRef="#ctx0" brushRef="#br1" timeOffset="125870.1044">19614 12506 0,'-35'-18'15,"18"18"-15,-1 0 16,-17 0-16,-1 36 16,19-19-16,17 1 0,-18 35 15,36-36 1,-1 1 0,1-18-16,0 0 15,17-18-15,-17 1 16,-18-18-16,17 17 0,-17-17 15,0-1-15,0 1 0,0-53 16,0 35-16,-17-35 16,-1 52-1,0-34-15,1 35 16,-19-1-16,19 36 16,17 36-1,0-1 1,0 18-16,0 0 0,17 0 15,19 35-15,-19-53 16,19 18-16,34 0 16,-35-35-16,1-1 0,-1 1 15,0-18-15,-17 0 16,35 0-16</inkml:trace>
  <inkml:trace contextRef="#ctx0" brushRef="#br1" timeOffset="126187.3149">19826 12541 0,'18'0'16,"-1"0"0,19-35-1,-19 35-15,19-35 16,-19 17-16,-34-17 16,-1 17-1,-17 18 1,17 0-16,-17 0 15,17 18-15,0-1 16,18 19-16,18-19 16,0 19-1,-1-36-15,1 17 0,0 1 0,17-18 16,0 0 0,-17 0-16,-18-18 0,18 1 15,-18-19 1,0 19-1,0-1-15</inkml:trace>
  <inkml:trace contextRef="#ctx0" brushRef="#br1" timeOffset="126394.9655">20214 12577 0,'-17'-18'16,"17"0"-16,0 1 0,0-1 15</inkml:trace>
  <inkml:trace contextRef="#ctx0" brushRef="#br1" timeOffset="126711.8584">20144 12383 0,'0'17'15,"0"36"1,0-35-16,17 52 15,1-52-15,17 35 16,-17-36-16,17 1 16,-17-18-16,-1 0 15,-17-18 1,0 1 0,0-18-16,0 17 0,0 0 15,0-17-15,18-18 16,-18 35-16,0-17 15,0 0-15</inkml:trace>
  <inkml:trace contextRef="#ctx0" brushRef="#br1" timeOffset="127228.9578">21184 12418 0,'0'0'0,"-17"-18"0,-1 18 0,-35-17 16,35 17-16,-34 17 16,34 1-16,0-1 15,18 1-15,0 17 16,18 18-16,0-17 16,17 16-16,0-34 15,0 17-15,-17-17 16,0 0-16,-36-18 31,-17 0-31,17 0 16,0 0-16,1 0 15</inkml:trace>
  <inkml:trace contextRef="#ctx0" brushRef="#br1" timeOffset="127535.681">21378 12506 0,'0'0'16,"18"-35"-16,0 17 0,-18 0 16,0 1-16,0-1 15,-18 18-15,-17-17 16,17 34-1,0 1-15,1 35 16,17 0 0,0-36-16,35 1 0,18 17 15,-18-17-15,53-18 16,-52 0 0,-19 0-16,19-18 15,-19 1-15,-17-1 0,0 0 16</inkml:trace>
  <inkml:trace contextRef="#ctx0" brushRef="#br1" timeOffset="127663.93">21661 12453 0,'0'0'16,"52"0"-16,-34 0 0,17 0 0,-17-18 16,17 18-16,1-35 15,-19 35-15,-17-17 16</inkml:trace>
  <inkml:trace contextRef="#ctx0" brushRef="#br1" timeOffset="127895.3247">21749 12171 0,'-18'53'16,"18"-18"-16,-18 36 15,18-36-15,0 18 0,36 17 16,-19-52-16,36 35 16,-35-35-16,35-1 15,-18 1 1,0-18-16,-17 0 16,0-18-16</inkml:trace>
  <inkml:trace contextRef="#ctx0" brushRef="#br1" timeOffset="128023.2357">22225 12612 0,'0'-18'15</inkml:trace>
  <inkml:trace contextRef="#ctx0" brushRef="#br1" timeOffset="129824.144">4921 10954 0,'18'0'16,"0"0"0,17 0-16,-18 0 0,72 0 15,-54-18-15,0 18 16,0-18-16,1 18 0,17-17 15,-36 17 1,1-18-16</inkml:trace>
  <inkml:trace contextRef="#ctx0" brushRef="#br1" timeOffset="130071.3421">5221 10760 0,'0'0'0,"18"17"0,-1-17 16,1 18-16,17 0 0,-17-1 16,17 1-16,1 0 0,-19-1 15,36 18-15,-35-17 16,-1 0 0,-17-1-16,0 1 15,-17-18-15,-36 35 16,35-17-16,-17-18 0,17 18 15,-17-18-15,-18 35 16</inkml:trace>
  <inkml:trace contextRef="#ctx0" brushRef="#br1" timeOffset="130638.4897">4851 12682 0,'17'0'15,"1"0"1,17 0-16,-17 0 16,35 0-16,-36 0 15,19 0-15,-19 0 16,1 0 0,0 0-16,-1 0 15</inkml:trace>
  <inkml:trace contextRef="#ctx0" brushRef="#br1" timeOffset="130933.9962">5062 12506 0,'18'-18'16,"0"18"-1,17 0 1,-17 18-16,-1 0 0,1-1 15,-1 1-15,19 0 16,-36-1 0,17 1-16,-17-1 15,-35-17 1,17 18 0,-34 0-16,34-1 15,-35 19-15,18-19 16,-1 54-16,19-36 15,17 0-15</inkml:trace>
  <inkml:trace contextRef="#ctx0" brushRef="#br0" timeOffset="175573.1433">25188 4568 0,'18'0'47,"0"18"-16,-18 0-15,0-1-16,0 19 16,0 17-16,0-18 15,0 0-15,0 0 0,0 36 16,17-36-16,-17 1 16,0 16-16,18-16 15,-18 52-15,0-35 16,18 53-16,-18-53 15,0 0-15,0 17 0,0-17 16,0 53-16,0-36 16,0 54-1,0-71-15,17 88 16,-17-88-16,0 70 16,0-70-16,0 71 15,0-71-15,0 70 16,0-52-16,-17 52 15,17-52-15,-18 52 16,18-52-16,0-18 16,-18 17-16,18 1 0,0 70 15,0-71-15,0 71 16,0-52-16,0 69 16,0-87-1,18 88-15,-18-71 16,18 71-16,-18-89 15,0 18-15,17 1 0,-17-19 16,0 107 0,18-89-16,-18 70 15,17-87-15,-17 88 16,18-71-16,0 71 16,-18-89-16,17 89 15,-17-88-15,18 105 16,-18-105-16,18 105 15,-18-88-15,17 71 16,-17-71-16,18 71 16,0-71-16,-18 88 15,0-87-15,17 87 16,-17-88 0,0 106-16,0-106 15,-17 1-15,17-1 0,0 0 16,0 106-16,-18-106 15,18 89-15,0-89 16,0 0-16,0 0 16,0 0-16,0-17 15,0 17-15,0 0 0,0-17 0,-18 88 16,18-89-16,0 54 16,0-71-16,-17 17 15,17 18 1,-18-52-16,18-1 15,0-17-15,0 17 0,-18 0 16,1-35-16</inkml:trace>
  <inkml:trace contextRef="#ctx0" brushRef="#br0" timeOffset="186989.6979">26529 5080 0,'18'-18'15,"-1"1"-15,-34 34 63,-19 36-63,19-17 15,-19 34 1,19-35-16,17 1 0,0 34 16,0-34-16,35 16 15,0-34-15,36 17 16,-18-17-16,53 0 15,-54-18-15,1 0 16,-17 0-16,-1 0 16,18 0-16,-35-18 15,-1 18-15,-17-18 16</inkml:trace>
  <inkml:trace contextRef="#ctx0" brushRef="#br0" timeOffset="187217.693">26829 5098 0,'0'35'16,"-18"0"-16,18 0 16,0 18-16,-18 0 0,18 71 15,0-54-15,0 1 16,0-1-16,18-17 0,0 53 15,-18-53 1,17-18-16,1 1 0,-18-19 16,0 1-16,18 0 0</inkml:trace>
  <inkml:trace contextRef="#ctx0" brushRef="#br0" timeOffset="187607.1371">27305 5539 0,'-18'0'16,"1"0"-1,-1 17-15,18 1 32,0 0-32,0-1 15,18 1-15,-1-18 16,1 0-16,0 0 16,-1 0-16,-17-18 15,0 1 1,0-1-16,-17-17 15,-1 35-15,0-18 16,1 18-16,-1 0 16</inkml:trace>
  <inkml:trace contextRef="#ctx0" brushRef="#br0" timeOffset="187861.4706">27658 5133 0,'-18'-18'16,"1"36"-16,17 0 0,-18 70 16,0-35-1,1 17-15,-1 1 16,0-1-16,-17 71 0,17-88 15,-17 53-15,17-71 16,-17 36-16,35-36 16,-17-17-16,17 0 15,0-1-15,17-17 16</inkml:trace>
  <inkml:trace contextRef="#ctx0" brushRef="#br0" timeOffset="188101.4311">27728 5715 0,'-17'18'16,"17"-1"-16,0 1 0,0 0 16,35-1-1,-17-17-15,17 0 16,-17 0-16,-1-17 15,1-1-15,-18 0 0,0-17 16,-18 17 0,-17-17-16,-18 35 15</inkml:trace>
  <inkml:trace contextRef="#ctx0" brushRef="#br0" timeOffset="190970.7442">26282 6932 0,'18'0'32,"-1"-18"-17,1 18-15,0 0 16,17-17-16,-18 17 16,19-18-16,34 1 0,-34-1 15,34 0-15,-35 1 16,-17 17-16,53-36 15,-54 36-15,18 0 16,-17 0-16,0 18 16,-18 17-16,17 36 15,-17-18-15,18 70 16,-18-52-16,18 52 16,-18-52-16,17-18 15,1 0-15,0 0 16,17 17-16,-35-35 15,18 18-15,-1-35 16,-17 17-16,0 0 16</inkml:trace>
  <inkml:trace contextRef="#ctx0" brushRef="#br0" timeOffset="191315.823">26494 7461 0,'0'0'16,"17"-17"-16,19 17 15,52-18-15,-18 0 16,1 1-16,-1 17 15,-17-18-15,18 0 16,-36 18-16</inkml:trace>
  <inkml:trace contextRef="#ctx0" brushRef="#br0" timeOffset="192222.2847">27464 7232 0,'-18'0'16,"18"-18"-16,-18 18 15,-17 18 1,18 0-16,-1 17 16,18-17-16,0 17 15,0-18-15,18-17 16,17 18 0,-18-18-16,19-18 15,-36 1-15,17-18 16,-17 17-16,-17 0 15,17 1 1,-36-1-16,19 0 16,-1 18-16</inkml:trace>
  <inkml:trace contextRef="#ctx0" brushRef="#br0" timeOffset="192467.1635">27781 6879 0,'-17'35'15,"-1"36"1,0-18 0,-17 17-16,0 72 15,0-54-15,17-18 0,-17 54 16,17-71-16,-17 35 15,35-70-15,0 34 16,0-34 0,0 17-16</inkml:trace>
  <inkml:trace contextRef="#ctx0" brushRef="#br0" timeOffset="192733.5701">27834 7497 0,'0'17'15,"0"1"-15,0 17 16,18-35-16,-1 18 16,1-1-16,0-17 15,-1 0 1,1-17-16,-18-1 15,0 0 1,-18 1-16,1-1 16,-19 1-16,1 17 15,0 0-15</inkml:trace>
  <inkml:trace contextRef="#ctx0" brushRef="#br0" timeOffset="193663.9995">26317 8537 0,'0'36'16,"0"-1"-16,0 71 16,0-36-16,0 71 15,0-70-15,0-1 16,0 54-16,0-71 16,18-18-16,-18 0 15,18-17-15,17 17 16,-18-35-16</inkml:trace>
  <inkml:trace contextRef="#ctx0" brushRef="#br0" timeOffset="193982.7123">26688 8872 0,'0'0'0,"0"18"0,-18 17 16,0 1-16,1 52 15,17-53-15,17 36 16,19-36-16,17 18 16,-18-53-16,0 17 0,18-17 15,-18 0-15,1-17 16,-1-18-16,-17 17 16,-18-53-16,0 36 15,-36-36-15,19 54 16,-54-54-1,53 54-15,-35-19 16,53 19-16,-17 17 16,17 17-16,17 1 15</inkml:trace>
  <inkml:trace contextRef="#ctx0" brushRef="#br0" timeOffset="194341.0254">27305 9084 0,'0'-18'15,"18"18"1,-18-17-1,0-1 1,-18 18-16,0 0 16,-17 0-1,35 18-15,-18-18 16,18 17 0,18-17-1,0 0-15,-1-17 16,1 17-16,-18-18 15,18 18-15,-36 0 16,0 0 0</inkml:trace>
  <inkml:trace contextRef="#ctx0" brushRef="#br0" timeOffset="194596.6169">27781 8520 0,'0'0'15,"18"-36"-15,-18 54 16,-35 53 0,17-19-16,-17 90 15,-1-54-15,1-18 16,-18 71-16,36-70 15,-1 17-15,0-53 16,18 18 0,0-35-16,18-18 0</inkml:trace>
  <inkml:trace contextRef="#ctx0" brushRef="#br0" timeOffset="194836.4578">27869 9102 0,'0'0'0,"0"35"15,18-17 1,0-18-16,-1 0 16,1 0-16,0 0 15,-1-18-15,-17 0 16,0 1-16,-17-19 15,-1 36-15,18-17 16,-35 17-16,17 0 16,0 17-16</inkml:trace>
  <inkml:trace contextRef="#ctx0" brushRef="#br0" timeOffset="199157.3504">26864 10054 0,'-18'0'16,"1"0"-16,-19 18 0,1-1 15,-18 54 1,18-36-16,-36 89 16,36-71-16,18 17 0,-1-17 15,18 71-15,0-71 16,35 52 0,0-52-16,1-17 0,52 16 15,-35-34-15,-18-18 16,18 0-16,-18 0 0,-17-18 15,17-17-15,-35 18 16,-17-36-16,-19 17 16,-52-34-1,53 52-15,-71-35 16,53 36-16,18 17 16,0 0-16,17 0 0,0 0 15,36 17-15,0-17 16</inkml:trace>
  <inkml:trace contextRef="#ctx0" brushRef="#br0" timeOffset="199555.9334">27305 10566 0,'-18'17'16,"1"1"0,17 0-1,0-1-15,17 19 16,-17-19-1,18 1 1,0-18-16,-1 0 16,-17-18-16,0 1 15,-17-1-15,-1-17 16,0 35-16,1-18 16,-1 0-1,36 18 1,17 0-1</inkml:trace>
  <inkml:trace contextRef="#ctx0" brushRef="#br0" timeOffset="199818.9379">27746 10160 0,'0'-18'16,"0"36"-16,0-18 16,-35 71-16,17-19 15,-52 72 1,34-36-16,-52 89 16,53-89-16,-1-18 0,19 1 15,-18 17-15,17-53 16,18 1-16,18-36 15,-1 0 1,1-18-16</inkml:trace>
  <inkml:trace contextRef="#ctx0" brushRef="#br0" timeOffset="200097.6664">27746 10813 0,'0'0'16,"0"17"-16,0 19 16,0-19-16,18-17 15,17 35 1,0-35-16,0 0 0,1 0 16,-1 0-16,18-35 15,-35 18-15,-18-1 0,0 0 16,-18-17-16,-17 17 15,-18 1-15,17 17 16,1 0-16,0 0 16,17 17-16,-17 19 15</inkml:trace>
  <inkml:trace contextRef="#ctx0" brushRef="#br0" timeOffset="202443.6269">26776 11836 0,'-18'-18'16,"1"36"0,-36 17-1,35 0-15,-17 1 0,-1 16 16,-16 90-16,16-72 16,1 89-16,35-89 15,18 54-15,-1-89 16,36 53-1,-18-70-15,36 0 16,-36-18-16,36-36 16,-36 19-16,-17-1 15,-18-17-15,0 0 0,-18-54 16,0 54-16,-52-35 16,35 52-16,-36-17 15,36 35-15,17 0 16,1 0-16,34 35 15,1 0-15,17-35 16</inkml:trace>
  <inkml:trace contextRef="#ctx0" brushRef="#br0" timeOffset="202744.458">27252 12294 0,'0'18'16,"-18"0"-1,18-1-15,0 19 16,0-19-16,0 18 16,0-52 15,0-1-16,0-17-15,-17 17 16,-1-17 0,18 17-16,-17 1 15</inkml:trace>
  <inkml:trace contextRef="#ctx0" brushRef="#br0" timeOffset="203006.0829">27711 11871 0,'-18'18'16,"0"52"-1,18-35-15,-35 107 16,0-54-16,0 0 15,-1 0-15,-17 71 16,18-106-16,0 53 16,35-71-16,-18-17 15,18-1-15,18-17 16,-1-17 0</inkml:trace>
  <inkml:trace contextRef="#ctx0" brushRef="#br0" timeOffset="203261.262">27817 12524 0,'0'0'0,"0"17"0,0 1 16,0 0-16,17-1 0,-17 1 15,0-1-15,18 1 0,17 0 16,-17-18-16,17 17 15,-35-34-15,35-1 16,-35 0 0,-17-17-16,17 18 15,-36-19-15,19 19 16,-36 17-16,18 0 16,17 0-16</inkml:trace>
  <inkml:trace contextRef="#ctx0" brushRef="#br0" timeOffset="220673.6871">28628 6756 0,'-18'0'0,"36"0"0,-36-18 15,18 0 1,18 18-16,0-17 16,-1 17-16,1 0 15,-1 0-15,1 0 16,0 17-16,-1-17 0,36 18 15,-17 0-15,-19-18 16,19 17-16,-1 1 0,18 17 16,-36-17-16,19 17 15,-36 0-15,17-17 16,-17 17-16,0 18 0,-17 18 16,17-18-16,-18 35 15,0-53-15,1 71 16,-1-53-16,18 53 15,0-53 1,0 53-16,18-54 16,-1 37-16,1-54 15,0 0-15,17 1 0,-17-19 16,34 18-16,-34-35 16,0 0-1,-1 0-15,1 0 16,-18-17-16,-18-1 15,1 18-15,-19-17 16,19-1-16,-36 18 16,35 0-1,1 18-15,-36 17 16,35-18-16,18 19 16,-18-19-16,18 19 0,-17 52 15,17-53-15,17 0 0,-17 18 16,18-17-16,17 69 15,-17-52-15,0 0 16,-1 53-16,1-53 16,0 70-16,-1-70 15,-17 53-15,0-71 16,0 18-16,18 0 0,-18-17 16,0 34-1,0-35-15,0 18 16,0-35-16,0 0 15,0-1-15,0 19 0,-35-1 16,17-18-16,-35 19 16,35-19-16,-17 1 15,17 0-15,-34-1 16,34 1-16,-17-18 16,17 0-16,-17 0 15,-1 18-15,1-18 16,-18 0-1</inkml:trace>
  <inkml:trace contextRef="#ctx0" brushRef="#br0" timeOffset="225135.5217">28557 10107 0,'0'-18'15,"-17"18"-15,34 0 47,1 0-47,0-17 16,17 17-16,0 0 15,0 0-15,18 0 16,-35 0-16,53 0 16,-36 17-16,18 1 15,-18 17-15,0 18 16,-35-17-16,18-1 15,-18 0-15,0 18 0,0 35 16,0-35-16,-18 53 16,18-53-16,-17 0 15,17-18-15,0 18 0,-18-18 16,18 1-16,-18 16 16,1 54-16,-1-53 15,18-17-15,0 16 0,-17 1 16,17-17-16,0-1 0,35 35 15,-18-34-15,1-19 16,0 1-16,17 17 16,-17-35-16,35 36 15,-18-36-15,18 17 16,-36-17-16,19 0 16,-19 0-16,-17-17 31,-17 17-16,-1 0-15,0-18 16,1 18-16,-1 0 16,0 18-16,1-1 0,-1-17 15,1 18-15,-19 35 16,19-18-16,-1 0 16,0 1-16,18-1 0,-17 35 15,17-34-15,-18 52 16,18-53-16,0 71 15,18-71-15,-1 71 16,1-53 0,0 53-16,-1-36 15,1-17-15,0 0 16,-1 18-16,1-18 0,17 53 16,-17-54-16,-1 19 15,-17-36-15,18 18 16,-18-17-16,-18 16 15,1-34-15,-36 17 16,18-17-16,-36 17 16,36-17-16,-53 0 15,52-18 1,-52 17-16,35-17 16,18 18-16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17:06.2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21555 794 0,'35'17'0,"-17"19"15,-1-1-15,1 0 16,0 18-16,17-18 0,-18 18 0,1 0 16,17 35-1,-17-52-15,-18-19 16,0-34-1,-35-54-15,-18-52 16,18-1 0,35 54-16,-18-1 15,36-35-15,-1 71 16,36 0-16,-35 35 16,52 53-16,-52-36 15,17 71-15,-17-52 16,-18-1-16,-18 36 15,1-54-15,-36 36 16,35-35-16,-17-1 16,17-17-16,36 0 31,35 18-31,-36-18 16,54 35-1,-36-17-15,-17 0 0,35 35 16,-36-36-16,1 1 15,0-1-15,-1-17 16,1 0-16</inkml:trace>
  <inkml:trace contextRef="#ctx0" brushRef="#br0" timeOffset="317.1929">22084 1023 0,'0'18'16,"18"-1"-16,17-17 16,-18 0-16,36 0 15,-35 0-15,17-35 16,-17 17-16,-18 1 16,0-1-16,-53-17 15,35 35 1,-35 0-16,18 0 15,0 18-15,17-18 16,18 35-16,0 0 16,36 0-1,-19-17-15,71 17 16,-52-17-16,52 0 16,-53-18-16,36 0 15,-54 0-15</inkml:trace>
  <inkml:trace contextRef="#ctx0" brushRef="#br0" timeOffset="752.6273">22454 1023 0,'-35'35'16,"35"-17"-16,-35 17 15,35-17-15,0 17 0,35-17 16,0-18-16,1 0 15,-1 0-15,0 0 0,-17 0 16,35-35-16,-53 17 16,0-17-1,-18 17-15,0 0 0,1 1 16,-18-1-16,-1 0 16,19 18-16,-19 18 0,19-18 15,17 35-15,17-17 16,54 17-1,-36-17-15,53 0 16,-52-1-16,34-17 16,-52 0-16,-1-17 15,-17-1-15,0 0 0,-35-17 16,18 17-16,-36-35 16,53 36-16,-18-1 15,18 1 1,0-1-16,18 18 15,17 0-15,-17 0 16,17 0-16,-18 18 16</inkml:trace>
  <inkml:trace contextRef="#ctx0" brushRef="#br0" timeOffset="1168.1586">22913 1058 0,'0'0'16,"0"36"-16,0-19 0,18-17 15,-1 18-15,1 0 0,-1-18 16,1 17-16,17-17 16,-17 0-16,0-17 15,-1 17-15,-17-36 16,0 1-16,0 17 15,-17 1-15,17-1 0,0-17 16,-18 0-16,18 17 16,-18 18-1,36 18 1,0-1-16,-18 1 16,35 17-16,-17-17 15,-1-1 1,1 1-16,0 0 15,-18-1 1,17-17-16,1 0 16,-1 0-1,-17-17 1,18-1-16,-18 0 16</inkml:trace>
  <inkml:trace contextRef="#ctx0" brushRef="#br0" timeOffset="1285.2711">23195 917 0,'-17'0'16,"17"18"0,17 0-1,1-18-15,-18 17 16,17 1-16</inkml:trace>
  <inkml:trace contextRef="#ctx0" brushRef="#br0" timeOffset="1735.0325">23283 1111 0,'36'-17'0,"-1"-1"16,0-17-1,-17 17-15,-1 0 16,-34 18 0,17 18-1,-18 0-15,1-1 16,17 1-16,0 0 0,0-1 15,17-17-15,18 18 16,1 0 0,-1-36-1,0 18-15,-35-18 16,0 1 0,18 34 15,0 1-16,17 0-15,0-1 16,-17-17-16,-1 18 0,19-18 16,-19 0-16,1-18 15,0 1-15,-18-19 16,0 19-16,0-19 16,-18 19-1,0-1-15,1 18 16,-1 0-16,0 18 15,18-1-15,0 1 16</inkml:trace>
  <inkml:trace contextRef="#ctx0" brushRef="#br0" timeOffset="2676.2443">24624 1111 0,'18'18'16,"-18"0"-16,0-1 15,0 1-15,0-36 32,-18-17-32,18 0 15,0-54 1,0 54-16,0-18 16,18 36-16,-18-1 0,17 0 15,18 36 1,1 35-1,-36-35-15,17 17 16,-17-18-16,18 1 16,-18 0-1,18-36-15,-1 18 16,1-35-16,17 0 16,-17-1-16,-1 1 15,1 35 1,0 18-1,-18 35-15,17-18 16,-17-18-16,0 1 0,18 0 16,-18 17-16,18-17 0,17-1 15,-35 1 1,18-18-16,-1-18 16,-17 1-16</inkml:trace>
  <inkml:trace contextRef="#ctx0" brushRef="#br0" timeOffset="2797.8963">25100 988 0,'0'0'0,"18"17"16,-1 19-16,-17-19 15,18 1-15,17 0 16,-17-18 0</inkml:trace>
  <inkml:trace contextRef="#ctx0" brushRef="#br0" timeOffset="2892.4221">25118 723 0</inkml:trace>
  <inkml:trace contextRef="#ctx0" brushRef="#br0" timeOffset="3125.131">25312 1129 0,'0'0'15,"0"-18"1,0-17-16,17 17 16,-17-35-1,0 18-15,0 0 0,18 17 16,-18-17-16,0 0 15,0 17-15,18 18 16</inkml:trace>
  <inkml:trace contextRef="#ctx0" brushRef="#br0" timeOffset="3444.4738">25488 1076 0,'0'-18'31,"18"1"-31,-1-36 16,1 35-16,0-35 16,-1 36-16,1-1 15,0 0 1,-1 18-16,1 0 16,-18 18-1,0 0-15</inkml:trace>
  <inkml:trace contextRef="#ctx0" brushRef="#br0" timeOffset="3709.4995">25770 970 0,'0'0'0,"-17"0"16,-1 18-16,18-1 0,35 1 15,-17-18-15,17 18 16,1-18-16,-1 0 16,-17 0-16,-1-18 15,-17 0 1,0-17-16,0 18 16,-35-1-16,35 0 15,-35 1-15,17 17 16</inkml:trace>
  <inkml:trace contextRef="#ctx0" brushRef="#br0" timeOffset="3904.1401">26017 1005 0,'0'-35'16,"0"0"-16,36-18 15,-19 35-15,36-17 16,-35 17-16,17 18 0,0-17 16,-17 34-16,0-17 15,-18 18-15</inkml:trace>
  <inkml:trace contextRef="#ctx0" brushRef="#br0" timeOffset="20711.1037">8731 2946 0,'18'17'47,"-18"1"-31,18-18-16,-18 18 0,17-1 16,1 19-16,-18-19 15,17 36-15,1-18 16,0 18-1,-18-17-15,0 16 0,17-16 16,-17-1-16,0 53 16,0-52-16,18 69 15,-18-52-15,0 18 16,18-18-16,-18 17 0,0-17 16,0 88-16,0-70 15,0 88-15,0-89 16,0 18-16,0-17 0,0 17 15,-18 71-15,18-89 16,0 89-16,-18-71 16,18 1-16,0 87 15,-17-88-15,17 89 16,0-89-16,0 88 16,0-88-16,0 89 15,0-89 1,0 0-16,0 0 0,17 0 0,1 89 15,-18-89 1,18 88-16,-18-87 16,0 87-16,0-88 15,0 0-15,0 1 16,-18 105-16,18-106 0,0 88 16,0-70-1,0 88-15,-18-106 16,18 106-16,0-88 15,-17 106-15,-1-106 16,0 105-16,18-105 16,0 0-16,0 0 0,0 0 15,0-18-15,0 18 16,0 105-16,0-105 16,0 123-16,18-123 15,-18 18-15,0-18 0,0 17 16,0 124-16,0-123 15,-18 105 1,18-106-16,0 1 16,0-18-16,-17 17 0,17 124 15,0-124-15,-18 124 16,18-123-16,0 140 16,-17-140-16,17 141 15,-18-142-15,0 142 16,18-142-16,-17 106 15,-1-123-15,18 0 16,0 0-16,-18-18 0,18 88 16,0-105-1,0 70-15,0-88 16,0 0-16,0-18 0,0 1 16,0 16-16,0-34 15,-17-18 1,-1-18-1</inkml:trace>
  <inkml:trace contextRef="#ctx0" brushRef="#br0" timeOffset="23551.5014">5221 5450 0,'18'18'0,"-1"-18"16,1 0-16,0 0 15,-1 0-15,1 0 0,17 18 16,1-18-16,16 0 16,-16 0-16,17 0 15,-18 0 1,53 17-16,-53-17 16,54 18-16,-37-18 15,54 18-15,-53-18 16,53 17-16,-35-17 15,52 18 1,-35-18-16,89 18 16,-71-18-16,105 0 15,-105 0-15,0 0 16,17 0-16,124 0 0,-106 0 16,142 0-1,-142 0-15,159 0 16,-159 0-16,159 0 15,-142 0-15,142 0 16,-141 0-16,158 0 16,-158-18-16,159 18 15,-160 18-15,19-18 16,140 0-16,-158 0 16,194 0-16,-194 17 15,176-17-15,-177 0 16,19 0-16,158 18 15,0-18 1,-176 0-16,176 0 16,-159 0-16,160 0 15,-160 17-15,-17-17 0,17 0 16,159 0 0,-176 0-16,176 18 15,-159-18-15,-17 0 0,176 0 16,-158 18-16,140-18 15,-140 0-15,140 0 16,-140 0 0,-19 0-16,19 0 0,140 0 15,-140 0-15,140 0 16,-141 0-16,142 0 16,-159 0-16,176 0 15,-159-18-15,159 18 16,-176 0-16,176-18 15,-176 18 1,176-17-16,-158 17 16,158 0-16,-177 0 15,195-18-15,-194 18 16,158 0-16,-140 0 16,140-17-1,-158 17-15,0-18 0,141 0 16,-142 18-16,142-17 15,-159 17-15,1-18 16,122 0 0,-17 1-16,-141 17 15,88-18-15,-124 18 16,54 0-16,-89 0 16,-17 0-16</inkml:trace>
  <inkml:trace contextRef="#ctx0" brushRef="#br0" timeOffset="30376.2427">10760 3069 0,'0'0'16,"0"-17"-16,0-1 15,-18 18-15,0-18 16,1 1-16,-36 17 16,35 0-1,-17 17-15,-36 36 16,36 0-16,-18 53 15,18-36-15,17 36 16,18-35-16,18 35 16,0-71-16,-1 18 15,36 0-15,-18-18 16,18-17-16,-35-18 16,17 0-16,-17-18 15,0-35 1,-18 36-16,0-36 15,0 17-15,-18 19 16,18-19-16,0 19 16,18-1-16,-1 18 15,1-17-15,35 17 16,-36 0 0,1 0-16,0 0 0,-1 0 15,1 0-15,0 0 16,-36 0-1,0 0 1,1 0-16,-1 0 16</inkml:trace>
  <inkml:trace contextRef="#ctx0" brushRef="#br0" timeOffset="30486.8436">10795 3616 0,'18'18'0,"-36"-36"0,36 53 16,-18-17-16,0 17 15,17-35-15,-17 18 16</inkml:trace>
  <inkml:trace contextRef="#ctx0" brushRef="#br0" timeOffset="31147.7829">10954 3616 0,'35'0'15,"-70"0"-15,88 0 0,-36-18 16,1 18-16,0-17 15,-18-1-15,0 0 16,0 1-16,0-1 0,-36 1 16,19 17-16,-1 0 15,-17 0-15,17 17 16,-17 1 0,35 35-1,17-18-15,1-17 16,17-1-16,-17-17 15,17 18-15,1-18 16,-19 0-16,1-18 16,0 1-1,-18 34 17,17 19-17,1-19-15,-1 1 16,1-18-16,-18 17 0,18-17 15,-18-17 1,0-1 0,17-17-16,-17 0 15,18-1-15,0 19 16,17-1-16,-17 0 16,17 18-1,-18 0-15,1 18 16,-18 0-16,0 17 15,0-17-15,0 17 16,0-17-16,0-1 16,18 1-16,-18-1 0</inkml:trace>
  <inkml:trace contextRef="#ctx0" brushRef="#br0" timeOffset="31788.4392">11465 3616 0,'18'18'15,"0"-18"1,17 0-16,-18 0 16,1-36-1,-18 19-15,0-19 16,-18 36-16,1-17 15,-1 17-15,1 35 16,-1-35 0,18 18-16,0 17 15,18-17-15,17 17 16,-18-17-16,36-18 16,-35 0-16,0 0 0,17 0 15,-17-18-15,-1 18 16,-17-18-1,0 36 17,18 0-32,-18-1 15,18-17-15,-1 18 16,1-18-16,17 0 16,-17 0-16,-1-18 15,1 1-15,0-19 16,-1 19-16,1-1 0,-18-17 15,18-18 1,-18 18-16,0-18 0,-18-36 16,0 36-16,1-52 15,-1 69-15,0 1 16,-17 17 0,17 18-16,1 0 0,17 18 0,-18 17 15,18 1-15,0 17 16,0-1-16,0 1 0,53 53 15,-18-53-15,1-18 16,-1 18-16,53 0 16,-53-35-16,36 0 15,-36-18-15,-17 17 0,17-17 16</inkml:trace>
  <inkml:trace contextRef="#ctx0" brushRef="#br0" timeOffset="32321.8535">13194 3351 0,'0'0'15,"-71"0"-15,36 18 0,-18 0 16,18-1-16,17 19 16,18-19-16,53 19 15,-18-36-15,71 35 16,-53-35-16,35 35 15,-52-35 1,-19 18-16,-34-1 16,-36-17-1,0 0-15,0 0 16,0 0-16,-35 0 16,53-17-16,-1 17 15,54 0-15</inkml:trace>
  <inkml:trace contextRef="#ctx0" brushRef="#br0" timeOffset="32655.947">13600 3669 0,'0'88'0,"0"-176"0,0 229 15,17-70 1,-17-36-16,18 0 15,-18-17-15,18-18 16,-36 0-16,18-18 0,-35-35 16,-1-17-1,19 34-15,-1-69 16,0 52-16,18 0 16,18-35-16,0 70 15,17-17-15,0 17 0,1 18 16,-19 0-16,36 18 15,-35-18-15,-18 35 16,0-17-16,-18-1 16,0 1-16,1-1 0,-36-17 15,35 0-15,1 0 16</inkml:trace>
  <inkml:trace contextRef="#ctx0" brushRef="#br0" timeOffset="33021.8918">13741 3545 0,'17'0'16,"-17"18"-16,36-36 15,-1 18-15,0-17 16,-17-1-16,17 1 15,-17-1-15,-1 18 0,-17-18 16,0 1-16,-17 17 16,-1 0-16,-35 17 15,36 1-15,-1 0 16,0-1-16,18 1 0,-17 35 16,34-36-16,19 1 15,-1 0 1,-18-18-16,19 0 0,-1 0 15,18-18-15,-35 0 16,17 1-16,-18-1 16</inkml:trace>
  <inkml:trace contextRef="#ctx0" brushRef="#br0" timeOffset="33812.4027">14093 3563 0,'0'0'0,"0"-18"15,18 18-15,0 0 16,17-35-16,-17 35 15,17-17-15,-17-1 16,-18 0-16,0 1 16,-36 17-1,19 0 1,-1 17-16,-17 1 16,17 17-1,18 0 1,18-17-16,17 0 15,-17-18-15,17 17 0,18-17 16,-35-17-16,34 17 16,-34-18-16,0 0 15,-18 1 1,0 34 31,0 1-47,17 0 15,1-18-15,0 0 16,17 0-16,-17-18 16,17-35-16,-18 18 15,19-53 1,-36 52-16,17-17 16,-17 1-16,0 16 0,0-70 15,0 71-15,0 0 16,-17 0-16,-1 17 0,18 18 15,0 18-15,-18 70 16,18-35-16,0 17 16,18 54-16,-18-54 15,18-34-15,35 34 16,-36-52-16,1-1 0,0 1 16,-1-18-1,1 0-15,-18-18 0,17 1 16,-17-1-16,18 1 15,0-1-15,-1 18 16,1 18 0,0-1-16,-18 1 15,35 35-15,-35-36 16,18 1-16,-1 0 16,1-1-16,-18 1 0,18-18 15</inkml:trace>
  <inkml:trace contextRef="#ctx0" brushRef="#br0" timeOffset="34545.3646">10513 4692 0,'17'18'0,"1"35"16,-18-18-16,35 0 15,-35-17-15,18-1 16,-36-34 0,18-1-1,-35-17-15,0-36 16,0 36-16,-1-36 15,19 1-15,17 35 16,35-1-16,-17 19 16,34 17-1,-16 0-15,34 17 16,-17 1-16,18 0 16</inkml:trace>
  <inkml:trace contextRef="#ctx0" brushRef="#br0" timeOffset="34852.6997">10866 4639 0,'0'0'16,"52"0"-16,-34 0 0,0 0 16,17 0-16,-35-18 15,35-17-15,-35 17 16,-17 1-16,-1-1 15,-17 1-15,-1 17 16,19 0-16,-18 0 16,17 17-16,0 18 15,1-17-15,17 53 16,17-36-16,19 0 16,-1 1-16,35-19 15,-34-17-15,34 18 16,-52-18-16,17-18 15,-17 1-15</inkml:trace>
  <inkml:trace contextRef="#ctx0" brushRef="#br0" timeOffset="35147.475">11254 4657 0,'-36'35'0,"72"-70"0,-72 88 16,36-18-16,53 0 16,0 0-1,-35-35-15,17 0 16,0 0-16,-17 0 15,0 0-15,-1 0 16,-17-17-16,-17-1 16,17 1-1</inkml:trace>
  <inkml:trace contextRef="#ctx0" brushRef="#br0" timeOffset="35553.2845">11589 4692 0,'0'0'0,"-36"18"16,19-1-16,-1 19 15,18-19-15,0 18 0,18-17 16,17 0 0,18-18-1,0-36 1,-18 1-16,-35 0 15,-17 0 1,-19 17 0,1 18-16,17 0 15,1 18 1,17-1 0,35 1-16</inkml:trace>
  <inkml:trace contextRef="#ctx0" brushRef="#br0" timeOffset="35972.0275">11818 4692 0,'-18'0'32,"18"18"-32,-17 17 15,17 0-15,0-17 16,0-1-16,17 1 15,1-18 1,0 0-16,17-18 16,-17 1-16,-18-18 15,17 35-15,-17-18 16,0 0-16,0 36 31,18 35-15,-18-18-16,18 53 15,-1-35-15,1-18 0,-18 18 16,17 18-16,-17-36 16,0 0-16,-35 1 15,18-19-15,-36 1 16,17-18-16,19 0 16,-54-18-16,54 1 15,-36-19-15,35 1 16,18-35-1,0 34-15</inkml:trace>
  <inkml:trace contextRef="#ctx0" brushRef="#br0" timeOffset="36472.2848">12047 4657 0,'0'17'16,"0"19"-16,0-1 15,0-17-15,0-1 16,0 1-16,0-36 47,18-35-47,-18 36 15,18-1-15,-1-17 16,1 17-16,-18 0 0,35 1 16,-17 34-16,-1 19 15,-17-1 1,0 18-16,18-35 16,-18-1-16,0 1 0,18-1 15,-18 1-15,17-18 16,1-18-1,0 1-15</inkml:trace>
  <inkml:trace contextRef="#ctx0" brushRef="#br0" timeOffset="36604.4742">12365 4692 0,'0'18'16,"0"-36"-16,0 53 15,0-17-15,18-18 0,-18 18 16,17-18-16,1 0 15</inkml:trace>
  <inkml:trace contextRef="#ctx0" brushRef="#br0" timeOffset="36721.5949">12365 4551 0</inkml:trace>
  <inkml:trace contextRef="#ctx0" brushRef="#br0" timeOffset="36899.1338">12506 4639 0,'71'0'15,"-142"0"-15,159-18 0,-35 1 16,-18-1-16,-17 0 16,-18 1-16,0-1 15,-18 1 1</inkml:trace>
  <inkml:trace contextRef="#ctx0" brushRef="#br0" timeOffset="37082.1465">12577 4498 0,'0'0'15,"0"88"-15,0-35 0,0 0 0,0 18 16,0-36 0,35 18-16,-18-36 15,1-17-15,-18 18 0,18-18 16,-18-18-16</inkml:trace>
  <inkml:trace contextRef="#ctx0" brushRef="#br0" timeOffset="37238.115">12771 4657 0,'17'17'0,"-34"-34"0,52 52 15,-35 0 1,17-35-16,-17 18 0,18-18 15</inkml:trace>
  <inkml:trace contextRef="#ctx0" brushRef="#br0" timeOffset="37355.2275">12753 4498 0,'0'0'16,"18"0"-16,-1-18 0,1 36 15,-1-18-15</inkml:trace>
  <inkml:trace contextRef="#ctx0" brushRef="#br0" timeOffset="37655.2339">13000 4657 0,'0'0'0,"18"17"16,-18 19-16,0-19 15,0 1-15,17 0 16,1-1 0,17-17-16,-35-17 15,18-1-15,-18 0 16,0 1-16,0-1 0,0 0 15,0-17 1,-18 17-16,0 1 0,18-1 16,-17 18-1,17 18-15,17-1 16</inkml:trace>
  <inkml:trace contextRef="#ctx0" brushRef="#br0" timeOffset="37923.025">13229 4833 0,'0'0'0,"0"-18"15,0 1 1,0-1 0,18 1-16,-1-36 15,-17 35-15,36 0 16,-19 1-16,19 17 15,-1 0-15,-17 0 0,17 35 16,-18 0 0,-17 1-16,0-1 15,18-18-15,-18 19 16,-18-36-16,18 17 0,-17-17 16</inkml:trace>
  <inkml:trace contextRef="#ctx0" brushRef="#br0" timeOffset="46474.2935">19456 2787 0,'17'71'16,"1"-19"-16,0 107 15,-1-71-15,19 89 16,-19-107-16,1 1 16,-1-36-16,1 18 15,-18-35-15,0-36 16,-35-35-16,17 0 15,1-70 1,-1 70-16,0-88 16,18 70-16,0 1 0,18 17 15,17 17-15,-17 1 0,17 0 16,0 35-16,18-18 16,-17 36-16,-19 0 0,18 17 15,-35 0 1,0 0-16,0 36 15,-17-53-15,-1-1 0,-17 36 16,0-35-16,17-1 16,-17 1-16,17-18 0,18 18 15,-18-18 1,36 0-16,0 17 16,-1-17-16,1 18 15,0-18-15,-1 18 16,1-18-16,0 0 0,-1 17 15,1-17-15</inkml:trace>
  <inkml:trace contextRef="#ctx0" brushRef="#br0" timeOffset="46781.417">19950 3298 0,'17'-17'16,"-17"-1"-16,18 18 0,0-35 16,-18 17-16,17 1 15,-17-1-15,0 0 0,0-17 16,-17 35-16,-1 0 16,0 0-16,-17 35 15,17-17-15,18 17 16,-17 18-16,34-35 15,1-1-15,35 19 16,-18-36-16,36 17 16,-54-17-16,19 0 15,-1 0-15,-17 0 0,-1 0 16</inkml:trace>
  <inkml:trace contextRef="#ctx0" brushRef="#br0" timeOffset="47204.2834">20267 3210 0,'0'0'0,"-18"0"0,18 18 16,-35 0-1,35-1-15,-17 1 0,17-1 16,0 19-16,0-19 0,0 1 16,17 0-1,1-18-15,-1 17 0,1-17 0,0-17 16,-1 17-16,-17-18 0,18 0 15,-18 1 1,18-1-16,-18 0 0,-18-17 16,18 53 15,18 35-15,-1-36-16,19 36 15,-19-53 1,1 18-16,-1-18 0,1 0 15,0 0-15,-18-18 16,-18-35 0,18 36-16,0-36 15,0 35-15,0 1 16,18-1-16,17 18 16,0 0-16,1 18 15,-19-18-15,1 0 16</inkml:trace>
  <inkml:trace contextRef="#ctx0" brushRef="#br0" timeOffset="47899.5185">20761 3263 0,'0'35'16,"18"-17"-16,-1 17 16,1-17-16,0 0 15,-1-1-15,1-17 16,17 0-16,-17-17 16,-18-1-1,0 0-15,0 1 16,0-1-16,0-17 15,0 0-15,0 17 16,-18 0-16,36 18 31,-18 18-15</inkml:trace>
  <inkml:trace contextRef="#ctx0" brushRef="#br0" timeOffset="48060.9082">21026 3316 0,'0'18'0,"0"-36"0,17 53 16,1-17-16,-18 0 15,17-18 1,1 0 0,-18-18-16,0 0 15</inkml:trace>
  <inkml:trace contextRef="#ctx0" brushRef="#br0" timeOffset="48644.4477">21131 3351 0,'0'0'0,"18"0"16,0 0-16,-1 0 15,1-17 1,0-1-16,-1 18 0,-17-35 16,0 17-1,-17 18 1,-1 0-16,0 0 15,18 18-15,0-1 16,18 1 0,17 35-1,-17-35-15,17-18 16,-17 17-16,-1-17 16,-17-17-16,18 17 46,0 0-30,17 0-16,-17 0 16,17 17-16,-17-17 15,-1 0-15,1 0 16,-1 0 0,1-17-16,-18-1 15,0 0-15,0 1 16,0-1-1,0 0-15,0 1 16,-18 17-16,18-18 0,-17 1 16,-1 17-1</inkml:trace>
  <inkml:trace contextRef="#ctx0" brushRef="#br0" timeOffset="49361.2698">22225 3193 0,'35'105'16,"-70"-210"-16,70 246 0,-17-106 16,0 18-16,-18-35 15,17-18-15,-17-18 16,18 0-16,-18-17 15,0 0-15,17-1 0,-17-34 16,0 35-16,0-18 16,0 35-16,0 36 15,18 17 1,-18-17-16,18 17 16,-18-17-16,17 17 15,1-35-15,-18 17 16,18-17-16,-1-17 15,1-18 1,-18 17-16,18-17 0,-1-1 16,1 36-1,-18 18 1,18 17 0,-18-17-16,17 17 15,-17 0-15,35-17 16,-35 0-16,36-18 15,-19 0-15,1-18 16</inkml:trace>
  <inkml:trace contextRef="#ctx0" brushRef="#br0" timeOffset="49500.4752">22684 3263 0,'17'0'15,"1"18"1,0-18-16,-1-18 15,1 18-15,-18-35 16,0 17 0</inkml:trace>
  <inkml:trace contextRef="#ctx0" brushRef="#br0" timeOffset="49810.5946">22860 3281 0,'0'0'16,"18"0"-16,-18-18 46,0 1-46,0-1 16,17-35-16,-17 35 16,18-17-16,-18 17 15,18 1 1,-1 17-16,1 0 16,-1 0-16,1 17 15</inkml:trace>
  <inkml:trace contextRef="#ctx0" brushRef="#br0" timeOffset="50123.5268">23072 3228 0,'0'0'0,"17"18"0,-17 17 16,18-18 0,0 1-16,-1-18 15,-17-18 1,0 1-16,0-18 16,-17 17-16,17-35 15,0 35-15,0-17 16,17 17-16,-17 1 0,36-18 15,-19 35-15,18 0 16,-17 17 0</inkml:trace>
  <inkml:trace contextRef="#ctx0" brushRef="#br0" timeOffset="50407.641">23354 3246 0,'0'17'16,"0"-34"-16,18 52 0,-1-18 16,1-17-16,35 0 15,-36 0-15,19-17 16,-19-1-16,-17 1 15,0-1-15,0 0 0,-17-17 16,17 17-16,-36-17 16,1 35-16,17-18 15,1 36-15,17 0 16</inkml:trace>
  <inkml:trace contextRef="#ctx0" brushRef="#br0" timeOffset="50618.3452">23618 3246 0,'18'-18'0,"0"-17"16,-18 17-16,17 0 16,19-35-16,-19 53 15,1-17-15,0 17 16,-1 0-1,1 0-15,0 17 16,-1-17-16</inkml:trace>
  <inkml:trace contextRef="#ctx0" brushRef="#br0" timeOffset="51252.426">19756 4251 0,'-36'0'15,"72"0"-15,-89 0 0,17 18 16,19-1-16,-1 19 16,18-19-16,35 36 15,-17-35-15,53 35 16,-36-36 0,18 1-16,-36 0 15,1-1-15,-18 1 16,-18-18-1,1 0-15,-1 0 16,-17 0-16,17 0 16,1-18-16</inkml:trace>
  <inkml:trace contextRef="#ctx0" brushRef="#br0" timeOffset="51574.4479">20108 4692 0,'36'106'15,"-72"-212"-15,89 247 0,-53-88 16,18-35-16,-18-1 0,0 19 16,-18-54-1,-17-17 1,17-1-16,1-34 16,-1 17-16,18-71 15,-18 71-15,36-17 16,0-71-16,-18 88 15,53 18-15,-36 17 16,1 36 0,0-1-16,-18 54 15,-18-36-15,0 36 16,1-54-16,-1 36 16,0-53-16,18-17 15</inkml:trace>
  <inkml:trace contextRef="#ctx0" brushRef="#br0" timeOffset="51853.7135">20249 4498 0,'18'18'16,"0"-18"-1,35 0-15,-36-18 16,1 18-16,0-18 0,-1 1 15,1 17 1,-18-18-16,0 0 0,-18 1 16,1 17-16,-19 0 15,19 0-15,-1 17 16,0 1-16,1 0 0,17 17 16,0-17-16,35 17 15,-17-18-15,35 1 16,-18-18-16,18 0 15,-36 0-15</inkml:trace>
  <inkml:trace contextRef="#ctx0" brushRef="#br0" timeOffset="52158.532">20585 4551 0,'17'0'15,"19"-18"1,-19 1-16,1-1 16,-1 0-16,-17 1 15,0-1-15,-17 18 16,-1 0-16,1 0 16,-1 0-16,0 35 15,18-17 1,-17 17-1,34-35-15,1 35 16,0-35-16,17 18 16,-18-18-16,19 0 0,-19-18 15,1 18-15,17-17 16</inkml:trace>
  <inkml:trace contextRef="#ctx0" brushRef="#br0" timeOffset="52640.7258">20849 4498 0,'0'18'15,"0"-1"-15,18 18 16,-18-17-16,17 0 16,1-18-16,0 0 0,17 0 15,0 0-15,-17-36 16,0 1-16,-1-18 15,1 18-15,-18-36 16,-18 36-16,1-53 16,17 53-16,-36-36 15,19 36-15,17 17 16,-18 18-16,18 36 16,0 52-1,18-35-15,-1 70 16,1-70-1,0 53-15,-1-71 16,1 18-16,-1-35 16,1-1-16,0-17 15,-1-17-15,1-19 16,0 19-16,-18-1 16,35 0-16,-17 1 0,-1 17 15,1-18-15,0 18 0,17 18 16,-18-1-16,1 1 15,0 0-15,-18-1 16,17 1 0,-34-18-16</inkml:trace>
  <inkml:trace contextRef="#ctx0" brushRef="#br0" timeOffset="54266.5266">22313 4445 0,'0'-18'0,"-17"1"16,17-1 0,-18 0-16,0 18 15,1 0-15,-19 0 0,19 18 16,-1 0 0,0-1-16,1 19 0,-1-19 0,18 19 15,0-1-15,18-18 16,-1-17-16,19 18 15,17-53 1,-18 17-16,18-35 16,-36 18-16,-17-36 15,0-17-15,0 71 16,-17-54-16,17 36 16,-35 0-16,17 17 15,0 0 1,1 36-16,17 35 15,0 0-15,35 35 16,-17-53-16,34 53 16,-16-70-16,-1 17 15,0-17-15,1 0 16,-19-1-16,19-17 0,-1 0 16,-18 0-16,1-17 15,0-1-15,-18-17 16,0 17-16,0-17 15,-18 35 17,18 17-32,0 1 15,-18 35-15,18-35 16,36 34-16,-19-34 16,19 0-16,-19-18 15,19 0-15,-19 0 16,1-36-1,-18 19-15,0-1 16,-18 1-16,1-19 0,-1 36 16,0-17-16,18 34 31,36 19-15,-19-19-16,36 1 15,-35-18-15,17 0 16,-17 0-16,-18-18 15,0 1 1,-36-1 0,36 0-16,-17 1 0,-1-1 15,0 0-15,36 1 32,0 17-32,-1 0 0,54 0 15,-36 0 1,18-18-16,-18 18 15,1 0-15,-19 0 16,1 0-16,0 0 16,-18-18-16</inkml:trace>
  <inkml:trace contextRef="#ctx0" brushRef="#br0" timeOffset="54444.6356">22966 4163 0,'17'35'16,"-17"36"0,18-36-16,0 53 15,-18-35-15,35 18 16,-17-36-16,-1 0 16,1-17-16,17-1 15,-17-17-15,0 0 0</inkml:trace>
  <inkml:trace contextRef="#ctx0" brushRef="#br0" timeOffset="54751.6222">23319 4410 0,'-18'0'15,"36"0"-15,-54 17 16,19 1-16,-1 35 16,18-35-16,18-1 15,-18 1-15,17-1 0,1 1 16,0-18-16,17 0 15,-17 0-15,-1-18 16,-17 1 0,0-1-16,0-17 15,0 0-15,0 17 16,18 36 0,-1 17-1,1-17 1,35 34-16,-18-34 15,-17-18-15,0 18 0,17-1 16</inkml:trace>
  <inkml:trace contextRef="#ctx0" brushRef="#br0" timeOffset="54895.6039">23724 4586 0</inkml:trace>
  <inkml:trace contextRef="#ctx0" brushRef="#br0" timeOffset="63648.0087">4357 6068 0,'0'-18'16,"0"1"-16,-18-1 16,36 18 15,-1 70-15,-17-17-16,36 71 15,-19-54-15,-17 1 16,18-1-16,0-17 15,-18 0-15,17-17 0,1 17 16,-18-18-16,35-18 16,-17-17-16,-1-35 15</inkml:trace>
  <inkml:trace contextRef="#ctx0" brushRef="#br0" timeOffset="63882.178">4692 6033 0,'0'52'16,"18"-16"-16,-1 70 15,-17-36-15,36 54 16,-1-54-16,0 36 15,-17-71-15,-1 18 16,1-35-16,0-1 16,-18-34-16</inkml:trace>
  <inkml:trace contextRef="#ctx0" brushRef="#br0" timeOffset="64032.7025">4533 6456 0,'0'0'0,"35"0"16,-17 0-16,0 0 0,17 0 0,-17 0 15,52-18-15,-52 1 16</inkml:trace>
  <inkml:trace contextRef="#ctx0" brushRef="#br0" timeOffset="67963.2356">4974 6385 0,'0'-17'15,"0"34"17,0 1-32,0 0 15,18 34-15,-18-16 16,17-1-16,1-17 15,0 17-15,-1-17 16,1-18 0,0 0-16,17 0 15,-17-18-15,-1-35 16,1 35-16,-18-17 16,0 17-16,0-34 15,-18 34-15,1-17 16,-1 17-1,18 0-15,-18 18 16,18 18-16,0 17 16,18-17-1,-18 17-15,18-17 0,-18 17 0,17-17 16,1 17-16,-1-17 16,19 17-16,-36-17 15,35-18-15,-17 0 16,-1-18-16</inkml:trace>
  <inkml:trace contextRef="#ctx0" brushRef="#br0" timeOffset="68453.3725">5327 6438 0,'18'53'15,"-36"-106"-15,36 124 0,-18-36 16,0-17-16,0-1 0,17-17 0,1 18 16,-18-36 15,-18-17-15,18 0-16,0 17 0,-17-35 15,17 36-15,17-19 16,1 36-1,0 0 1,-1 18-16,1 35 16,-1-18-16,1 0 15,-18-17-15,0 0 16,0-1-16,0-34 31,18-1-31,-18 0 0,0-17 16,17 0-1,1 0 1,0 35-16,-1 0 0,1 0 16,0 17-16,-1 18 15,1 1 1,-18-1-16,17 0 16,-17-17-16,18 0 0,0-1 15</inkml:trace>
  <inkml:trace contextRef="#ctx0" brushRef="#br0" timeOffset="69009.6817">5803 6438 0,'0'0'0,"-17"-17"0,-1 17 16,-17 0-16,35 17 15,-18 1-15,0 35 16,1-36-16,17 19 16,0-1-16,0-17 0,17-1 0,1 1 15,0 0-15,17-18 16,-17 0-16,17 0 16,-18-18-16,1-17 15,-18 17-15,0 0 16,0 1-16,0-36 15,-18 35-15,1 0 16,-1 1 0,18 34-1,0 19-15,18-19 16,-1 19-16,1-1 16,0-17-1,-1-1-15,-17 1 0,18-18 16,-18-18 15,0 1-15,0-1-16,0 0 15,0 1-15,0-1 16,18-17-16,-1 35 16,1 0-16,0 0 15,-1 17-15,1-17 16,17 36-16,-17-36 15,-1 35 1,-17-17-16,18 17 16,-18-17-16,0-1 15</inkml:trace>
  <inkml:trace contextRef="#ctx0" brushRef="#br0" timeOffset="69892.4842">6844 6650 0,'0'18'0,"-18"-18"16,18 17-16,18-17 0,0 0 15,-1-17 1,1-1-16,-18-17 16,17 17-16,1-17 0,-18-54 15,18 37-15,-36-37 16,18 36-16,-18-35 15,1 35 1,-1 18-16,1 17 0,-1-17 16,0 18-16,-17-19 15,17 36-15,1 36 16,17 34 0,17-17-16,-17 0 15,18 0-15,0 17 0,35 36 16,-36-53-16,54 18 15,-54-54-15,19 1 16,-1 0-16,0-18 0,0 0 16,1 0-16,-1-18 15</inkml:trace>
  <inkml:trace contextRef="#ctx0" brushRef="#br0" timeOffset="70227.4573">7126 6526 0,'0'0'0,"0"18"0,35-18 16,-17 0-16,35 0 15,-35 0-15,17-18 0,-17-17 16,-1 17 0,-17 1-16,0-1 15,-35-17-15,17 17 16,-17 18-16,17 0 15,-17 0 1,17 18-16,1 0 0,17-1 16,0 1-16,0-1 0,17 36 15,1-35-15,35 17 16,-18-17-16,18 0 16,-18-18-16,1 0 15,-19 0-15,1 0 16,-18-18-1,18 0-15</inkml:trace>
  <inkml:trace contextRef="#ctx0" brushRef="#br0" timeOffset="70515.8055">7479 6421 0,'0'35'16,"0"-70"-16,18 70 0,-1 18 15,1-36-15,17 19 16,-17-36-16,-1 17 16,1-17-1,-18-17 1,0-1 0,0-17-16,-18 17 0,18-35 15,0 18 1,-17 17-16,17-35 15,-18 36-15,18-1 16,18 18-16,-18 18 16,17 17-16,1-35 15</inkml:trace>
  <inkml:trace contextRef="#ctx0" brushRef="#br0" timeOffset="71072.2744">7761 6526 0,'18'18'16,"-36"-36"-16,53 36 0,-17-36 15,0 1-15,-1-1 16,-17-17-16,0 17 16,-17 1-1,-1-1-15,-17 18 16,17 0-16,0 18 15,18-1-15,0 18 16,0-17-16,18 0 16,0-1-16,17 19 0,-17-36 15,17 17-15,-17-17 16,17 0-16,-17 18 0,-1-18 16,18-18-16,-17 18 15,0-35 1,-1 17-16,1-17 15,-18 0-15,18-18 16,-1 0-16,-17 18 16,0-1-16,-17-52 15,17 53-15,-36-18 16,19 35-16,17 1 16,-36 17-16,19 0 15,17 17-15,-18 1 16,18 53-1,0 17-15,0-35 0,18 0 16,-1 0-16,36 35 16,-17-35-16,-1-36 15,0 19-15,-17-19 0,17 1 16,0-18-16,-17 0 16,-36 0-1,1 0 1</inkml:trace>
  <inkml:trace contextRef="#ctx0" brushRef="#br0" timeOffset="79459.2252">3881 8996 0,'0'-18'16,"0"1"0,0-1-16,0 36 15,0-1 1,0 54-1,17-18-15,-17 0 0,18 52 16,-18-52-16,35 36 16,-17-72-16,17 36 15,0-53 1,1 0-16,-1 0 0,35 0 16,-52-18-16,17 1 15,-35-1 1,0 1-16</inkml:trace>
  <inkml:trace contextRef="#ctx0" brushRef="#br0" timeOffset="79603.2864">3933 9278 0,'-17'18'16,"34"-36"-16,-17 53 16,18-35-16,17 0 0,54-17 15,-54-1-15,0 0 16,-17 18-16,-1-17 0,1-1 15,-18 1-15</inkml:trace>
  <inkml:trace contextRef="#ctx0" brushRef="#br0" timeOffset="79731.2843">3933 9013 0,'18'-17'0,"-36"34"0,54-52 15,-1 35-15,0 0 0,1-17 16,52 17-1,-35 0-15,-18 17 0,0-17 16</inkml:trace>
  <inkml:trace contextRef="#ctx0" brushRef="#br0" timeOffset="80415.4314">4516 9366 0,'35'53'16,"-18"-53"-16,-17 18 16,-17-36 15,-1-17-31,1 0 16,-1 17-16,18-53 15,0 54-15,18-36 16,-1 35-16,1 18 0,-1-17 15,1 17 1,0 17-16,-1-17 0,1 18 16,0 0-1,-18-1-15,17-17 16,1 0 46,-18 18-46,18-18-16,-18 17 16,17 1-16,-17 0 15,18-1 1,0-17 0,-18 18-1,17-18 48,-34 0-32,-1 0-31,0-18 16,1 1-1,17-1-15,0 0 16,0-17-16,17 18 15,19-1-15,-19 0 16,1 18-16,17-17 16,-17 17-16,-1 17 15,1-17-15,0 36 16,-1-19-16</inkml:trace>
  <inkml:trace contextRef="#ctx0" brushRef="#br0" timeOffset="80682.7514">4974 9208 0,'0'17'15,"0"1"-15,0-1 16,0 1-16,0 0 0,18-1 16,-1 1-16,1 0 15,17-18-15,-17 0 0,0 0 16,35 0-16,-36-18 15,1-17 1,-18 17-16,0 0 0,-18-34 16,-17 34-16,0-17 15,-1 35-15,1 0 16,35 17 0,0 1-16</inkml:trace>
  <inkml:trace contextRef="#ctx0" brushRef="#br0" timeOffset="80872.1138">5256 9278 0,'-17'0'15,"-1"-18"-15,18 1 16,0-18 0,0-1-1,18 19-15,-18-1 0,53 0 16,-36 18-16,19-17 15,-19 34-15,19 1 16,-19 0-16,-17-1 16</inkml:trace>
  <inkml:trace contextRef="#ctx0" brushRef="#br0" timeOffset="83118.1293">6421 9084 0,'-36'-18'15,"72"36"-15,-89-36 0,35 36 0,-17 17 16,17 1-16,0 34 15,18-35-15,18 18 16,0-35 0,17 0-16,18-18 15,-18 0-15,18-36 16,-18 19-16,-17-54 16,0 54-16,-18-54 15,-18 53-15,-17-35 16,17 36-16,0 17 0,-17 0 15,18 0 1,17 17 0</inkml:trace>
  <inkml:trace contextRef="#ctx0" brushRef="#br0" timeOffset="83372.7533">6773 9172 0,'0'0'15,"-17"0"-15,17-17 32,17-19-17,-17 19-15,36-19 16,-19 19-16,36-1 16,-35 18-16,17 35 15,-17-17-15,-1 35 16,1-35-16,-18 35 15,18-36 1,-18 1-16</inkml:trace>
  <inkml:trace contextRef="#ctx0" brushRef="#br0" timeOffset="84246.2043">3528 10336 0,'-18'0'15,"36"0"17,-1 18-32,1-18 15,0 0-15,17-18 0,-17 1 16,17-19-16,-35 19 15,0-36-15,-18 35 16,-17-17 0,17 35-16,-52-18 15,52 18-15,-35 18 16,36 17-16,-1-17 16,18 17-16,0 0 0,18 1 15,-1-19-15,36 19 16,-18-36-16,18 0 15,-35 0-15,17 0 16,-35-18-16,0-17 16,0 17-16,0-17 31,18 35-15,35 35-1,-18-17-15,36 17 16,-36-17-16,35-1 15,-34 1-15,-19-18 16,19 18-16,-19-18 16</inkml:trace>
  <inkml:trace contextRef="#ctx0" brushRef="#br0" timeOffset="84424.5735">3898 10178 0,'-17'53'0,"34"-106"0,-52 141 16,17-53-16,18 18 15,0-18-15,18 18 16,-18-35-16,35 0 16</inkml:trace>
  <inkml:trace contextRef="#ctx0" brushRef="#br0" timeOffset="85181.6676">4075 10266 0,'-18'0'16,"0"17"-16,18 1 0,0 0 15,0-1-15,0 19 0,18-1 16,0-17-16,17 17 15,-17-35-15,-1 0 16,1-18-16,-18-17 16,0 17-16,0-35 15,-18 36-15,1-19 16,17 19 0,-18-1-16,18 36 15,0-1 1,0 1-16,18 0 0,-1-1 15,1 1-15,-1 0 16,1-18-16,0 0 0,-1 0 16,-17-18-1,0 0-15,0 1 16,-17 17 0,34 0-1,1 17 1,0-17-1,-1 18-15,1-18 16,0 0 0,-18-18-1,17 18 1,-17 18 0,0 0-16,18-1 0,17 36 15,-17-17-15,-1 16 16,1-16-16,0 17 15,-1-36-15,-17 1 16,0 0 0,-17-36-1,-19-17-15,19-1 16,17 1-16,-18-18 16,18 0-16,0 18 0,0-53 15,18 52-15,17 19 16,0 17-16,-17 0 15,0 53-15,-1-36 16,-17 36-16,0-17 16,-35-19-16,17 1 15,1-18-15,-36 0 16,35-18-16,-17-17 16,35 17-16</inkml:trace>
  <inkml:trace contextRef="#ctx0" brushRef="#br0" timeOffset="85397.1959">4498 9913 0,'0'35'16,"0"-17"-16,0 0 15,18 17-15,-18 0 0,17 53 16,-17-35-16,18 53 15,-1-71-15,-17 1 16,18-1-16,0-17 16,-1-18-16,1 0 15,-18-18 1</inkml:trace>
  <inkml:trace contextRef="#ctx0" brushRef="#br0" timeOffset="85672.5045">4710 10319 0,'0'0'16,"17"17"-16,1-17 15,0 0-15,-1-35 0,1 17 16,-18 1-16,0-1 16,-18-17-1,1 17-15,-1 1 0,-17 17 16,35 17-1,0 1 1,0 17-16,0-17 0,17 17 0,1-17 16,17 17-1,0-35-15,18 18 16,-35-18-16,0 0 0,-1 0 16</inkml:trace>
  <inkml:trace contextRef="#ctx0" brushRef="#br0" timeOffset="85955.0633">4957 10195 0,'0'18'16,"0"17"0,17-17-1,1-1-15,-1 1 16,1 0-16,0 17 0,-1-17 0,1-18 15,-18 17-15,18 1 0,-18 0 32,-18-18-17,0 0-15,18-18 0,-35 18 16,17 0-16,1 0 16,-1 0-16,1 18 15,-1-1 1</inkml:trace>
  <inkml:trace contextRef="#ctx0" brushRef="#br0" timeOffset="86410.3395">5680 10231 0,'-18'0'15,"36"0"1,52-18-16,-17 0 15,-18 1-15,18 17 0,-17-18 16,-1 0-16,0 18 0,1-35 16,-19 35-1,-17-35-15,-17 17 16,-1 1-16</inkml:trace>
  <inkml:trace contextRef="#ctx0" brushRef="#br0" timeOffset="86589.9029">5838 9931 0,'0'0'0,"0"35"16,18-17-16,-18 35 0,18-18 16,-1 0-16,1 0 15,0 18-15,-18-35 0,35 52 16,-17-52-16,-1 0 16,1-1-16,0-17 15,-1 0 1,-17-17-1</inkml:trace>
  <inkml:trace contextRef="#ctx0" brushRef="#br0" timeOffset="87149.9262">6103 10319 0,'0'0'0,"18"0"15,-1 0 1,-17-18-16,0 0 16,0-17-1,0 18-15,0-19 16,0 19-16,0-1 15,36 0-15,-1 1 16,-17 17-16,17-18 16,18 18-1,-36-18-15,1 18 0,0 0 16,-36 0 0,0 36-1,18-19-15,-17 1 0,17 35 16,0-18-16,0-17 15,17 17-15,1-17 0,17-1 16,1-17-16,16 0 16,-34-17-1,0-19-15,-1 19 16,-17-18-16,-17 17 16,-1-35-16,0 35 15,-17 1 1,18-1-16,17 36 15,17-1 1,18 19-16,-17-19 16,35 1-16,-18 0 15,-17-18-15,0 0 0,17 0 16,-35-18-16,0 0 16,-18 1-1,1-19-15,17 19 16,-18-1-16,0-17 15,1 0 1,17 17 0,17 36-1,1-18-15</inkml:trace>
  <inkml:trace contextRef="#ctx0" brushRef="#br0" timeOffset="87433.3358">6773 10319 0,'0'0'16,"0"-18"-16,0-17 16,0 17-16,0-35 15,18 18-15,0 0 16,-18 17-16,35 18 15,-17 0 1,17 35-16,-35-17 16,35 17-1,-17 1-15,-1-19 16,-17 1-16,0-1 16,18-17-16</inkml:trace>
  <inkml:trace contextRef="#ctx0" brushRef="#br0" timeOffset="88083.4899">7073 10160 0,'0'18'15,"0"-36"-15,18 36 0,-18-36 16,17 18-16,19-18 0,-19 1 16,1 17-16,0-18 15,-18 0-15,0 1 16,-18 17 0,0 0-16,1 17 15,-19 1-15,36 0 0,-17 17 16,17 0-1,0-17-15,17 0 0,1 17 16,0-35-16,35 17 16,-36-17-1,19-17-15,-19-1 16,1 1-16,-18-1 16,18 18-16,-1 0 31,-17 18-16,18-18-15,-1 17 16,1-17-16,0 0 16,-1-17-16,-17-1 15,18-17-15,-18-1 16,0-34-16,0 17 16,-18-53-1,18 53-15,-17 0 16,-1 18-16,0-18 0,-34 0 15,34 53-15,0 18 16,18 17-16,0 71 16,18-53-16,17 70 15,0-70-15,36 35 16,-36-52-16,18-19 16,-18 1-16,1-18 0,-1 0 15,-17 0-15</inkml:trace>
  <inkml:trace contextRef="#ctx0" brushRef="#br0" timeOffset="88645.1861">5151 10848 0,'-18'-18'15,"0"18"-15,-35 0 16,36 18-16,-1 17 16,0-17-16,18 35 15,18-36-15,17 1 16,-17 0-16,35-18 16,-35-18-16,34 18 15,-52-18-15,18 1 16,-18-1-16,-18-17 15,1 17 1,-1 18-16,-17-17 16,35 34-1</inkml:trace>
  <inkml:trace contextRef="#ctx0" brushRef="#br0" timeOffset="88884.8065">5398 11007 0,'0'0'0,"0"-18"16,17 0-1,-17 1-15,18-36 16,-1 35-16,1 1 16,0-19-16,-1 36 0,1-17 15,0 17-15,-1 35 16,-17-17-16,18 34 15,0-34 1,17 17-16,-35-17 16,17 0-16</inkml:trace>
  <inkml:trace contextRef="#ctx0" brushRef="#br0" timeOffset="89975.0563">8661 14923 0,'17'0'46,"1"17"-30,-18 1 0,0 70-16,0-35 15,0 88 1,0-53-16,0 89 16,18-89-16,-18 35 15,0-70-15,0-18 16,0-17-16,17 0 0,-17-1 15</inkml:trace>
  <inkml:trace contextRef="#ctx0" brushRef="#br0" timeOffset="91287.8663">4322 12700 0,'0'18'16,"0"17"-16,-18 0 16,18 71-16,18-53 15,-1 70-15,-17-70 16,53 36-1,-18-54-15,1-18 0,-1 19 16,0-36-16,0 17 16,1-17-16,-1 0 0,-17 0 0,-1 0 15,19-35-15,-36 17 16,0 1-16</inkml:trace>
  <inkml:trace contextRef="#ctx0" brushRef="#br0" timeOffset="91543.2969">4392 13018 0,'18'0'16,"-1"0"-1,1 0-15,35-18 16,0 0-16,-18 1 16,-35-1-1,-18 0 1,-34 1-16,16-1 15,1 0-15,-36-35 16,54 53-16,-18-35 16,35 18-16,17-19 15,1 19-15,17-1 0,0 0 16,1 1-16,-1 17 16</inkml:trace>
  <inkml:trace contextRef="#ctx0" brushRef="#br0" timeOffset="91821.8888">4815 13123 0,'0'36'0,"0"-72"0,-17 72 31,-1-54-16,18 0-15,-17 1 16,-1-36-16,18 35 16,0-17-16,0 17 0,0 1 15,0-1-15,18-17 16,-1 35-16,1 0 16,-1 17-1,1 1 1</inkml:trace>
  <inkml:trace contextRef="#ctx0" brushRef="#br0" timeOffset="92111.0438">4992 13123 0,'0'0'16,"0"-35"-16,0 0 0,0 0 16,0-1-16,0 19 15,0-19-15,0 19 0,0-1 16,17 18 0,1 0-1,0 18-15,-1-1 16,19 19-16,-36-19 15,17-17-15,1 18 0</inkml:trace>
  <inkml:trace contextRef="#ctx0" brushRef="#br0" timeOffset="92326.8969">5186 13000 0,'-18'18'0,"18"-1"15,0 1-15,18 17 16,-1-17-16,1-1 15,0-17-15,-1 0 0,1 0 16,0-17-16,-1 17 16,-17-36-16,0 19 15,0-36 1,-17 35-16,-1 1 0,-17-36 16,17 53-16,-17-18 15</inkml:trace>
  <inkml:trace contextRef="#ctx0" brushRef="#br0" timeOffset="92510.6677">5380 13070 0,'0'0'16,"18"18"-16,-18-36 16,0 1-16,0-36 15,0 35-15,0 1 16,17-19-1,1 19 1,-1 17-16,1 0 0,0 17 16,-1-17-16,-17 18 15</inkml:trace>
  <inkml:trace contextRef="#ctx0" brushRef="#br0" timeOffset="93033.5449">6456 12841 0,'0'18'16,"0"-1"-16,0 1 15,17 17 1,1-17-16,17 0 0,-17-18 16,17 0-1,-17-18-15,0 0 16,-18 1-16,-18-36 15,0 35-15,-17-17 16,17 17-16,1 1 16,34 34 15</inkml:trace>
  <inkml:trace contextRef="#ctx0" brushRef="#br0" timeOffset="93277.8139">6826 12982 0,'18'0'0,"-18"-17"15,0-1-15,0-17 16,0 17 0,0-17-16,0 17 0,18-17 15,-1 35-15,1-18 16,-1 18-16,1 18 15,0-18-15,17 35 0,-17-17 16,17 17-16,0-17 16,-17-1-16,-1 19 15,-17-19 1</inkml:trace>
  <inkml:trace contextRef="#ctx0" brushRef="#br0" timeOffset="94012.3886">3404 14164 0,'0'18'16,"18"-18"-1,0-18 1,-1 18-16,19-18 15,-36 1-15,17-19 0,-17 19 16,18-1-16,-18-35 16,-18 36-16,18-1 15,-35 0-15,0 18 16,-1 0-16,19 18 16,-1 17-16,0-17 0,18 17 15,0 18-15,0-18 16,53 36-16,-35-53 15,0-1-15,17 1 16,0 0-16,-17-18 16,17 0-16,-17 0 0,35-18 15,-36 0-15,1 1 16,-18-1-16,0 0 0,18 18 16,-18-17-16,17 17 31,36 35-31,-18-17 15,1-1-15,34 1 16,-35-18-16,1 0 0,17 0 16,-36-18-16</inkml:trace>
  <inkml:trace contextRef="#ctx0" brushRef="#br0" timeOffset="94168.7641">3916 14005 0,'-35'18'15,"70"-36"-15,-88 71 16,35-18-16,1 1 0,-1 17 16,18-18-16,0 53 15,18-53-15,17 1 16,0-19-16,0-17 16</inkml:trace>
  <inkml:trace contextRef="#ctx0" brushRef="#br0" timeOffset="95220.1419">4110 14058 0,'-18'18'15,"1"17"1,17 18-16,17-35 16,1 17-16,0-17 15,17-1-15,-18-17 16,-17-17-1,18-1-15,-18-17 16,0 17-16,-18-17 16,18 17-16,-17 0 15,34 36 17,1 0-32,0-1 15,-1-17-15,19 18 16,-1 0-16,-17-18 15,-18-18 1,0 0-16,0 1 16,0-1-1,17 18 1,1 0 0,-1 18-16,1-18 15,0 17-15,-1-17 16,-17 18-16,18-18 15,-18-18 1,0 36 15,35 0-15,-17-1 0,0 1-16,17 17 15,-18-17-15,1 0 16,0 17-16,-18-18 15,-18-17-15,0 0 16,1-35 0,17 0-16,-18 0 15,18-1-15,0-52 16,0 70-16,18-17 16,-1 35-16,1 0 15,0 18 1,-1 17-16,1 0 15,0 1-15,-18-19 16,0 1-16,17 0 16,-17-1-1,18 19 1,-18-1-16,35 35 16,-35-34-16,36 34 15,-36-35-15,17 18 16,1-17-16,-18-1 15,-18-35 1,18-18 0,-17 1-16,-1-36 15,0 17-15,1 1 16,17 0-16,-18-71 16,0 53-16,18 0 0,0-53 15,36 36 1,-19 52-16,36 18 15,-18 0-15,-17 0 16,0 18-16,-1 17 0,1 0 16,-18 1-16,0-19 15,0 19-15,-18-19 0,-35 1 16,36 0-16,-36-18 16,35 0-16,1-18 15,-1 0-15,18 1 16,18-36-16</inkml:trace>
  <inkml:trace contextRef="#ctx0" brushRef="#br0" timeOffset="95458.8073">4904 13741 0,'0'0'15,"-18"0"-15,18 17 0,0 1 16,0 0-16,0 17 0,0 18 16,18 35-16,-18-53 15,17 18-15,1-18 16,0 1-16,-18-19 0,17 36 16,1-17-16,-18-19 15,17 1-15,1-18 16</inkml:trace>
  <inkml:trace contextRef="#ctx0" brushRef="#br0" timeOffset="95886.0162">5062 14164 0,'18'0'0,"0"0"15,-1-18 1,19-17-1,-36-18 1,0 36 0,-36-1-16,1 18 15,35 18 1,0 17 0,0 0-16,18 0 15,-1-17-15,1 0 16,0-1-16,-1-17 15,1 0 1,17 0-16,-17-17 16,35 17-16,-36 0 15,36 0-15,-35 17 16,0 1-16,-1 0 16,-17 17-16,-17-35 15,-19 35 1,19-35-16,-54 0 15,53 0-15,-17 0 16,17 0-16,-34-17 0,34-1 16,18-17-1</inkml:trace>
  <inkml:trace contextRef="#ctx0" brushRef="#br0" timeOffset="96475.1693">6191 13970 0,'0'35'0,"0"-70"0,0 106 16,-17-36-16,17-18 16,0-52 15,0-18-16,0 18-15,17-18 16,1 18-16,17 17 16,-17 18-16,-1 18 15,1-1-15,0 54 16,-1-53-16,-17 52 16,0-35-16,18 1 15,0-19-15,17 1 16,0-18-16,18-35 15</inkml:trace>
  <inkml:trace contextRef="#ctx0" brushRef="#br0" timeOffset="96726.6512">6562 13970 0,'0'18'0,"0"35"15,0-36-15,0 18 16,17 1-16,19-19 15,-19-17-15,1 0 16,17 0-16,-17 0 0,35-53 16,-36 36-16,1-36 15,-18 18-15,-18-18 16,1 17-16,-19 1 16,1 35-16,0 0 15,17 0-15,36 0 31,0 0-15</inkml:trace>
  <inkml:trace contextRef="#ctx0" brushRef="#br0" timeOffset="96900.136">6879 13847 0,'35'-18'16,"-17"0"-16,17 18 15,-17-17-15,17-1 0,18 18 16,-35 0-16,17 0 0,-17 0 16,-1 0-1,1 0 1</inkml:trace>
  <inkml:trace contextRef="#ctx0" brushRef="#br0" timeOffset="97070.5956">7020 13529 0,'0'18'16,"0"35"-16,0 0 15,0-1-15,0 1 0,18 18 16,-18-18-16,18 0 0,-1 35 16,-17-53-1,18 36-15</inkml:trace>
  <inkml:trace contextRef="#ctx0" brushRef="#br0" timeOffset="97320.8998">6403 14446 0,'0'0'0,"18"-17"16,70-1 0,-35 0-16,105-17 15,-87 17-15,17 1 0,53-1 16,-88 18 0,-18-17-16,1 17 0,-36 17 15,0 1-15</inkml:trace>
  <inkml:trace contextRef="#ctx0" brushRef="#br0" timeOffset="97801.6845">3933 15099 0,'18'0'32,"0"0"-32,-1 0 0,19 0 15,17 0-15,-36 0 16,36-18 0,-35 18-16</inkml:trace>
  <inkml:trace contextRef="#ctx0" brushRef="#br0" timeOffset="97983.6556">4092 15028 0,'18'89'16,"-36"-178"-16,36 230 0,0-52 15,-18-54-15,17 0 16,18 0-1,-17-35-15,0-17 16</inkml:trace>
  <inkml:trace contextRef="#ctx0" brushRef="#br0" timeOffset="98583.938">4269 15311 0,'0'0'15,"17"0"-15,1 0 0,-18-18 16,0 0-1,0 1-15,0-1 16,0 0-16,0-17 16,0 17-16,0 1 15,18 17-15,-1-18 0,18 18 16,-17 0-16,35 0 16,-35 0-16,17 0 15,-17 0 1,-1 0-16,1 0 15,-36 18 1,1-1 0,17 1-16,-18 0 15,18-1-15,-18 1 16,18 0-16,0-1 16,18 1-16,-18 0 0,18-18 15,-1 0-15,1 0 16,-1 0-16,1-18 0,0-17 31,-18-1-31,0 19 16,-18-1-16,18 0 0,-18 1 15,1-1-15,34 36 47,1-1-31,0 1-16,-1-18 15,-17 18-15,18-18 0,0 0 16,-1 0-16,-34-18 47,-1 0-31,0 1-16,18-18 15,-17 17-15,17-35 16,0 35-16</inkml:trace>
  <inkml:trace contextRef="#ctx0" brushRef="#br0" timeOffset="98894.9501">4798 15187 0,'0'35'0,"0"-70"0,0 88 16,0-71 15,0-17-15,0 17-16,0 1 0,0-1 16,0 1-16,0-1 15,35 18 1,-17 0-16,-1 0 15,1 35-15,0-17 16,-18-1-16,17 1 0,19 35 16,-36-35-16,35-18 15</inkml:trace>
  <inkml:trace contextRef="#ctx0" brushRef="#br0" timeOffset="99451.3025">5062 15187 0,'18'0'16,"-36"0"-16,54-18 0,-1-17 16,-35 18-16,18-19 15,-18 19-15,0-1 16,-18 18-16,0 0 15,1 18 1,17-1-16,0 19 0,0-19 16,17 18-16,-17-17 15,18 0-15,0-18 16,-1 17-16,1-17 16,-1 18-16,1-18 15,0 0-15,-1-18 16,19 1-16,-19 17 15,1-18-15,-18 0 16,18 18 0,-18-17-16,0-1 15,0 1-15,0-1 16,0-53-16,0 36 16,0 0-16,0 0 15,-18-54-15,0 36 0,1-17 16,-1 52-16,0 1 15,18 34 1,-17 36-16,34 0 16,19 53-16,-1-36 15,-17-17-15,35 0 0,17 18 16,-35-54-16,36 19 16,-36-36-16,0 0 15,-17 0-15,17-18 16</inkml:trace>
  <inkml:trace contextRef="#ctx0" brushRef="#br0" timeOffset="99985.3405">6509 15187 0,'0'-18'16,"0"1"0,0 34-1,-18 19 1,18-19-1,18 19-15,-18-1 16,17-17 0,1-18-16,0 0 0,-1-18 15,1 0-15,0-35 16,-18 18-16,-18-35 16,0 52-16,1-17 15,17 17-15,-18 0 0,0 18 16,1 0-16,-1 0 15,18 18-15,18 0 0,-18-1 16</inkml:trace>
  <inkml:trace contextRef="#ctx0" brushRef="#br0" timeOffset="100242.1359">6809 15240 0,'17'18'16,"-34"-36"-16,34 53 0,-17-52 31,0-19-15,18 19-16,-18-36 15,18 35-15,-1-35 16,1 36-16,-1 17 16,1 0-16,0 0 0,-1 0 15,1 53-15,0-18 16,17 35-16,-17-34 15,17 17-15,-18-36 16,1 1 0</inkml:trace>
  <inkml:trace contextRef="#ctx0" brushRef="#br1" timeOffset="110339.4023">10001 6103 0,'0'0'0,"0"-18"0,0 1 16,0-1-16,0 36 31,36 52-15,-1 19-16,-35-37 0,35 72 15,-35-54 1,18 72-16,-18-89 16,35 52-16,-35-52 15,35-17-15,-17-19 16,0-34-1</inkml:trace>
  <inkml:trace contextRef="#ctx0" brushRef="#br1" timeOffset="110550.9235">10319 6121 0,'35'106'0,"-70"-212"0,88 282 16,-36-105-16,1 70 16,0-88-16,17 53 15,-17-71-15,-1 0 16,1-17-16,-1 17 0,-17-17 16</inkml:trace>
  <inkml:trace contextRef="#ctx0" brushRef="#br1" timeOffset="110702.2807">10178 6544 0,'35'0'16,"-70"0"-16,88 0 0,-1 0 15,-16 0-15,-19 0 0,19 0 16</inkml:trace>
  <inkml:trace contextRef="#ctx0" brushRef="#br1" timeOffset="111373.8858">9596 6033 0,'0'17'46,"17"1"-46,1-1 16,-1-17-16,19 0 16</inkml:trace>
  <inkml:trace contextRef="#ctx0" brushRef="#br1" timeOffset="111501.8446">9719 5997 0,'0'0'16,"18"36"-16,-1-1 0,19 0 16</inkml:trace>
  <inkml:trace contextRef="#ctx0" brushRef="#br1" timeOffset="112107.9867">10654 6579 0,'0'0'16,"18"-17"-16,-18-1 0,17 18 16,-17 18-1,0 17-15,18-17 0,-1 52 16,1-17 0,0 0-16,-1-35 15,19-18-15,-19 0 16,1 0-16,-18-18 0,18-17 15,-18-18 1,0-18-16,0 54 16,-18-19-16,18 19 15,-18 17-15,18 17 16,0 19-16,18-1 16,17 0-16,-17-17 15,35 17 1,-36-17-16,36-1 15,-35-17-15,0 0 16</inkml:trace>
  <inkml:trace contextRef="#ctx0" brushRef="#br1" timeOffset="112589.9371">11113 6544 0,'0'35'0,"0"-17"16,0 0-16,0 35 15,0-18-15,0-18 16,17-17-16,-34-17 31,17-36-15,0 35-16,-18-35 15,18 36-15,0-36 16,18 35-16,-1 0 16,1 36-16,17 0 15,-17-1-15,-18 19 16,17-19-16,1 1 0,-18 17 16,18-35-16,-18 18 15,-18-36 1,18-17-1,0 17-15,0 1 16,0-1-16,18 0 16,-1 18-16,19 0 15,-19 18-15,1 17 16,-1-17-16,-17 0 16,18-1-16,-18 19 15,18-19-15,-1 1 0,-17-1 16,18-17-16,0 0 15</inkml:trace>
  <inkml:trace contextRef="#ctx0" brushRef="#br1" timeOffset="113052.8844">11536 6562 0,'-35'35'0,"70"-70"0,-70 88 16,17 0-1,18-18-15,0-18 0,18 1 16,-1 0-16,36-1 16,-18 1-16,1-36 15,-19 1-15,1-19 16,-18 19-16,-18-18 16,1 17-16,-19-35 0,19 35 15,-19 1 1,19 17-16,17 17 15,17 36 1,19-17 0,-1-1-16,-17-18 15,-1 1-15,1 0 0,17-18 16,-17 0-16,0 0 16,-18-18-16,0-17 15,0 0-15,17-1 16,-17 19-16,18-1 15,-1 18-15,1 0 16,17 35 0,-17 1-16,0-19 15,-18 18-15,17-17 0,1 17 16,0-17-16,-1 0 0,1-1 16</inkml:trace>
  <inkml:trace contextRef="#ctx0" brushRef="#br1" timeOffset="113514.8375">12312 6050 0,'0'35'16,"0"1"-16,18 17 15,-18 0-15,17-1 0,1 72 16,0-71-16,-1 17 15,1 19-15,-1-54 16,19 0-16,-36-17 16,35-18-16,-35-18 15</inkml:trace>
  <inkml:trace contextRef="#ctx0" brushRef="#br1" timeOffset="113826.1401">12594 6597 0,'35'0'16,"-17"-18"-16,0 1 16,-1 17-16,1-36 15,-18 19-15,0-1 16,0 0-16,-18 1 16,1 17-16,-1 0 0,-17 0 15,17 17-15,1 1 16,17 17-16,17 18 15,-17-35 1,53 17-16,-35-17 16,52 0-16,-52-18 15,35-18-15,-36 18 16,1-18-16,-18 1 16,0-1-1,-18 0-15,18 1 16</inkml:trace>
  <inkml:trace contextRef="#ctx0" brushRef="#br1" timeOffset="114149.85">12876 6544 0,'0'0'16,"18"35"-16,-18-17 0,18 0 16,-1-1-16,1 1 15,17 0 1,-17-18-16,0 0 16,-18-18-1,0 0 1,-18 1-16,18-19 15,-18 1-15,18 0 16,0 17-16,0-35 16,0 36-16,18-1 15</inkml:trace>
  <inkml:trace contextRef="#ctx0" brushRef="#br1" timeOffset="114483.4865">13141 6615 0,'18'0'16,"-1"0"-16,1-18 15,0 0-15,-1-17 16,1 35-1,-18-18-15,-18 1 0,1 17 16,-19 0-16,19 0 16,-19 35-1,19 0 1,17-17-16,35 17 0,-17-17 16,17 0-16,0-18 0,36 17 15,-54-17-15,36-17 16,-17-1-1,-19 0-15,-17 1 16</inkml:trace>
  <inkml:trace contextRef="#ctx0" brushRef="#br1" timeOffset="114715.8895">13406 6121 0,'17'106'0,"1"-71"15,-18 18-15,17-18 0,1 18 16,-18 0-16,35 35 16,-17-35-16,17 18 15,-35-36-15,18-18 16,0 19-16</inkml:trace>
  <inkml:trace contextRef="#ctx0" brushRef="#br1" timeOffset="114911.9391">13635 6015 0,'0'18'16,"0"-1"-16,18 1 15,-1-1 1</inkml:trace>
  <inkml:trace contextRef="#ctx0" brushRef="#br1" timeOffset="115038.5328">13794 5997 0,'0'0'16,"0"53"-16,17-35 0,1 17 15,-18 0 1,0-17-16</inkml:trace>
  <inkml:trace contextRef="#ctx0" brushRef="#br1" timeOffset="134542.6536">15046 6068 0,'-18'0'16,"-17"17"0,17 1-16,-17 35 15,18-18-15,-1 36 16,18-54-16,18 19 15,17-1-15,0-17 0,18-1 0,-18 1 16,18-18-16,71 0 16,-89 0-16,53-18 15,-53 1-15,1-1 16,-36 0-16</inkml:trace>
  <inkml:trace contextRef="#ctx0" brushRef="#br1" timeOffset="134725.2085">15275 6209 0,'0'0'0,"18"70"0,-18-17 0,0 18 16,0 35 0,0-36-16,0 36 15,18-71-15,-1 36 16,1-53-16,-1-1 15,1-17-15,0 0 0</inkml:trace>
  <inkml:trace contextRef="#ctx0" brushRef="#br1" timeOffset="135031.0672">15663 6473 0,'0'36'15,"0"-19"-15,18 1 16,0 0-16,17-18 16,-17 0-16,-18-18 15,17 18-15,-17-18 0,-17-17 16,-1 35-16,-17-35 15,-1 35 1,1 0-16,17 0 16,1 0-16,17 17 15,17-17 1</inkml:trace>
  <inkml:trace contextRef="#ctx0" brushRef="#br1" timeOffset="135265.4569">15998 6068 0,'0'17'16,"0"-34"-16,0 52 0,0 18 16,0-18-16,0 36 15,-35 52-15,18-52 16,-36 70-1,35-88-15,0 53 16,18-71-16,-17 18 16,17-35-16,17-18 15</inkml:trace>
  <inkml:trace contextRef="#ctx0" brushRef="#br1" timeOffset="135503.6971">16157 6668 0,'-17'35'15,"17"-18"-15,17-17 0,1 18 16,0-18-16,-1 0 16,18 0-16,-17-18 15,-18 1-15,0-18 16,-18 17-16,1 18 15,-1 0-15,-17 0 16,-18 18-16,18-18 16,17 17-16</inkml:trace>
  <inkml:trace contextRef="#ctx0" brushRef="#br1" timeOffset="138095.9549">9772 8961 0,'0'17'16,"35"1"-16,-17-18 16,-18 17-16,35 19 15,-17-1 1,-18 0-16,0-17 0</inkml:trace>
  <inkml:trace contextRef="#ctx0" brushRef="#br1" timeOffset="138252.6125">9948 9031 0,'0'0'16,"0"35"-16,0 1 0,18-1 15,0-17-15,-18-1 16,17 1-16,1 0 0,0-1 16</inkml:trace>
  <inkml:trace contextRef="#ctx0" brushRef="#br1" timeOffset="138730.3241">10213 9172 0,'0'0'16,"18"0"-16,17 0 15,0 0 1,18 0-16,0 0 0,0-17 16,0 17-16,35-36 15,-53 36-15,36-17 16,-54 17-16,-34 0 15</inkml:trace>
  <inkml:trace contextRef="#ctx0" brushRef="#br1" timeOffset="138879.9721">10478 9172 0,'0'0'16,"17"71"-16,-17-36 0,18 0 15,-1 18-15,1 35 16,0-35-16,-1 36 15,-17-54-15,0-18 16,0 19-16,18-1 16</inkml:trace>
  <inkml:trace contextRef="#ctx0" brushRef="#br1" timeOffset="139601.6585">10795 9684 0,'18'53'16,"-36"-106"-16,36 123 0,-18-52 15,0-36 1,-18 1-16,18-36 16,-18 17-16,18-34 15,0 52-15,0-17 16,18 17-16,0 1 15,17-1-15,-17 18 16,34 0-16,-34 18 16,35-1-16,-35-17 15,-1 18-15,1-18 0,0 0 16,-1 18 0,-34-18-1,-1 0 1,18 17-16,-18-17 15,18 18-15,-17 17 16,17-17-16,0-1 16,0 19-1,17-19 1,19-17-16,-1-17 16,-17-19-1,-18 19-15,17-1 16,-17 1-16,-17-19 15,17 19 1,-18-1-16,18 36 31,18 17-15,-18-17-16,17 17 16,1-18-16,17 19 15,0-36-15,1 17 16,-19-17-16,1-17 15,-18-1 1,0-17-16,0 17 16,0 1-16,0-19 15,0 19-15,0-1 16,18 18 15,-18-18 0,17 1-31</inkml:trace>
  <inkml:trace contextRef="#ctx0" brushRef="#br1" timeOffset="139903.4306">11324 9596 0,'18'35'0,"-36"-70"0,36 87 16,-18-34-16,17-18 16,1 0-16,-18-18 15</inkml:trace>
  <inkml:trace contextRef="#ctx0" brushRef="#br1" timeOffset="140054.3866">11307 9313 0,'0'0'0,"17"18"16,1 0-16,-18-1 16</inkml:trace>
  <inkml:trace contextRef="#ctx0" brushRef="#br1" timeOffset="140359.5933">11448 9684 0,'0'0'0,"0"35"0,0-17 16,17-18-16,-17-18 31,18-17-31,-18 17 15,0-17-15,18 0 16,-18 17-16,0 0 16,17 18-16,-17-17 0,18 17 15,-1 0-15,-17 35 16,0-17-16,18 17 16,-18 0-1,0-17-15,18-1 16,-18 1-16,17-18 15</inkml:trace>
  <inkml:trace contextRef="#ctx0" brushRef="#br1" timeOffset="140526.1104">11677 9596 0,'0'0'15,"0"35"-15,0-18 0,0 19 16,18-19-16,-18 1 16,0 0-16,17-18 15</inkml:trace>
  <inkml:trace contextRef="#ctx0" brushRef="#br1" timeOffset="140681.2762">11659 9402 0,'0'0'15,"18"0"-15,0 17 16,-18 1-16,17-1 16,1-17-16,-18 18 15</inkml:trace>
  <inkml:trace contextRef="#ctx0" brushRef="#br1" timeOffset="141133.0026">11783 9648 0,'0'36'15,"0"-72"-15,17 89 0,1-35 16,17-18-16,-17-18 16,17 1-1,-17-1-15,0 18 16,-18-18-16,17-17 15,1 18-15,-18-1 16,17 36 15,-17 34-15,18-16-16,0 52 16,-1-53-16,-17 1 15,18 16-15,-18-16 0,0 52 16,0-53-16,-18 18 15,1-18-15,-19-17 16,1 0-16,-18-18 16,36 0-16,-19-36 15,19 1-15,-1-35 16,18 17-16,35-53 16,1 71-1,34-36-15,-35 36 16,54-18-16,-54 53 15,0-18-15,-52 36 32</inkml:trace>
  <inkml:trace contextRef="#ctx0" brushRef="#br1" timeOffset="142229.2996">12929 9560 0,'18'0'32,"17"-17"-32,-17-1 15,17-17 1,-17 17-16,-18 0 0,17 1 16,-34-36-16,17 35 15,-53-17-15,18 35 16,-36 18-16,36-1 15,-18 36-15,53-18 16,-18 36 0,36-36-16,-1 1 15,19-19-15,-1 1 0,18-1 0,0 1 16,35-18-16,-35 0 16,0-35-16,-35 17 15,-1-17-15,-17 17 16,0 1-16,-17-1 15,-1 0-15,0 18 16,18 18 0,18 17-16,0-17 15,17 17 1,0-17-16,0 17 16,-17-35-16,0 0 0,-18 18 15,0-36 1,-36-35-1,19 18 1,-1-18-16,18 18 16,0-36-1,18 71-15,17-17 16,-17 17-16,17 0 16,-17 0-16,-1 17 15,1-17 1,-18 18-1</inkml:trace>
  <inkml:trace contextRef="#ctx0" brushRef="#br1" timeOffset="142472.2071">13529 9684 0,'-18'-18'15,"1"0"-15,17 1 16,-18-18 0,18 17-16,18-17 15,-18 17-15,17 0 16,1 1-16,0 17 16,-18-18-16,17 18 0,19 0 15,-19 0 1,-17 18-1</inkml:trace>
  <inkml:trace contextRef="#ctx0" brushRef="#br1" timeOffset="142739.4065">13688 9596 0,'0'35'0,"0"-70"0,17 87 15,19-34 1,-19-18-16,19 0 16,-19 0-16,19-35 15,-36 17-15,0-17 16,-18 17-16,-17-17 16,17 35-16,-35-18 15,35 18 1,18 18-16,0 0 15,36-1 1,-19 1-16</inkml:trace>
  <inkml:trace contextRef="#ctx0" brushRef="#br1" timeOffset="142929.3267">13935 9648 0,'0'0'0,"0"-17"15,0-1 1,0-17-16,0 17 0,0 1 15,17-36 1,1 35-16,17 0 16,-17 1-16,0 17 15,17 17-15,-18-17 16,1 18-16,0-18 16</inkml:trace>
  <inkml:trace contextRef="#ctx0" brushRef="#br1" timeOffset="143178.7233">14199 8872 0,'0'18'15,"0"0"-15,0 17 16,0-17 0,18-18-1</inkml:trace>
  <inkml:trace contextRef="#ctx0" brushRef="#br1" timeOffset="143311.6171">14376 8961 0,'0'0'0,"17"17"0,1 1 16,-18-1-16,0 1 0,18 17 16,-18-17-16</inkml:trace>
  <inkml:trace contextRef="#ctx0" brushRef="#br1" timeOffset="146810.4781">15064 9066 0,'0'-17'15,"17"17"-15,36-18 16,-18 0-16,1 18 16,87-17-1,-52 34 1,-18 36-16,-36 36 15,-17-36-15,0 52 16,0-34-16,-17 17 16,17-53-16,0 1 15,0 17 1,0-36-16,17 1 16,-17-1-16,18-17 0,-18-17 15</inkml:trace>
  <inkml:trace contextRef="#ctx0" brushRef="#br1" timeOffset="146965.9609">15187 9419 0,'53'0'0,"-106"0"0,141 0 16,-35 0-16,35-17 15,-35 17-15,18 0 16,-53 0-16,-1 17 15</inkml:trace>
  <inkml:trace contextRef="#ctx0" brushRef="#br1" timeOffset="147260.2342">15769 9384 0,'0'0'0,"0"18"0,0-1 0,0 1 16,18 17-16,-18-17 15,0-1-15,35 1 16,-17-18-16,17 0 16,-35-18-1,0-17 1,0 17-16,-18 1 0,-17-1 15,17 1-15,1 17 16,-1 0-16</inkml:trace>
  <inkml:trace contextRef="#ctx0" brushRef="#br1" timeOffset="147510.1536">16157 8996 0,'0'-18'15,"0"36"-15,0-18 0,0 53 16,-17 0-16,-1 0 16,0 17-16,1 1 0,-19-1 15,19 1-15,-36 70 16,35-71-16,-17 19 15,17-54-15,1 36 16,17-54-16,0 1 16,0-1-16</inkml:trace>
  <inkml:trace contextRef="#ctx0" brushRef="#br1" timeOffset="147755.5769">16245 9578 0,'18'18'0,"-18"-1"15,0 18 1,18-35-16,-18 18 16,17-18-16,1 0 0,0 0 15,-1 0-15,-17-18 16,18-17-16,-36 18 15,-17-1-15,0 0 16,17 18-16,-35 18 16</inkml:trace>
  <inkml:trace contextRef="#ctx0" brushRef="#br1" timeOffset="168247.7485">9472 12788 0,'0'18'15,"18"-1"1,-1 19-16,1-19 0,17 19 15,-17-36 1,0 0-16,17 0 16,-18-18-16</inkml:trace>
  <inkml:trace contextRef="#ctx0" brushRef="#br1" timeOffset="168372.2972">9648 12806 0,'0'0'0,"0"35"16,18-17-1,17 17-15,-17-35 16,35 18-16</inkml:trace>
  <inkml:trace contextRef="#ctx0" brushRef="#br1" timeOffset="169049.6174">10072 12947 0,'0'0'0,"-18"0"16,36 0-1,52 0 1,-34-18-16,69 18 15,-52-17-15,0 17 16,53-18 0,-18 0-16,-52 18 0,-1 0 15,-17 0-15,-1 0 0,-34 18 16,-1 0-16,0-18 16</inkml:trace>
  <inkml:trace contextRef="#ctx0" brushRef="#br1" timeOffset="169222.2338">10425 13053 0,'17'106'0,"-34"-212"0,52 265 16,-17-54-16,-18-69 16,17 52-16,1-53 15,17 18 1,-17-35-16,17-18 15</inkml:trace>
  <inkml:trace contextRef="#ctx0" brushRef="#br1" timeOffset="169505.3328">10742 13406 0,'0'0'16,"0"52"-16,0-34 0,0 0 15,0-1-15,-18-17 32,18-17-32,0-19 15,0 19-15,0-18 0,-17-1 16,17 1-16,0 0 0,17 17 16,1-17-16,-18 17 15,53 1 1,-35 17-16,17 0 15,-17 0-15,17 0 0,-18 0 16,1 17-16,0 1 0,17-1 16,-17 1-16</inkml:trace>
  <inkml:trace contextRef="#ctx0" brushRef="#br1" timeOffset="169933.1585">11060 13335 0,'-18'-18'16,"18"36"0,-18 0-16,1-1 15,17 19-15,0-19 16,0 18-16,17-17 16,1-18-1,0 0-15,-1-18 16,1-17-1,-18 18-15,0-19 16,0 19 0,-18 17-1,36 0 32,0 17-47,-1-17 16,1 18-1,-1-18-15,19 18 16,-19-18 0,-17-18-1,18 18-15,-18-18 16</inkml:trace>
  <inkml:trace contextRef="#ctx0" brushRef="#br1" timeOffset="170206.297">11307 13264 0,'17'0'0,"-17"18"16,18 17-1,-1 1-15,1 17 16,17-18-16,-35-18 16,18 1-1,0-18-15,-18-18 16</inkml:trace>
  <inkml:trace contextRef="#ctx0" brushRef="#br1" timeOffset="170328.8769">11271 13000 0,'0'0'15,"0"18"-15,18-1 16</inkml:trace>
  <inkml:trace contextRef="#ctx0" brushRef="#br1" timeOffset="170616.7154">11571 13406 0,'-18'0'16,"18"-18"-1,0 0-15,0-17 16,0 17-16,0-35 16,0 36-16,0-1 15,0 1-15,0-1 0,18 18 16,0 18 0,17 17-16,-35 0 15,35 18-15,-35-35 16,18-1-16,0 19 15,-18-19-15,17 1 16</inkml:trace>
  <inkml:trace contextRef="#ctx0" brushRef="#br1" timeOffset="170886.2017">11818 13282 0,'0'18'15,"0"17"1,0-17-16,18-1 15,-18 1-15,17 0 16,-17-36 0</inkml:trace>
  <inkml:trace contextRef="#ctx0" brushRef="#br1" timeOffset="171008.146">11800 13070 0,'0'0'0,"18"18"16,0-18-16</inkml:trace>
  <inkml:trace contextRef="#ctx0" brushRef="#br1" timeOffset="171442.1307">11994 13388 0,'0'0'16,"0"-18"-16,18 1 16,0 17-16,-1-36 15,1 19-15,0 17 16,-18-18-16,17 18 16,-17-18-16,0 36 15,0 0 1,0-1-16,0 1 15,0 0-15,36 52 16,-19-35-16,18 54 16,-17-54-16,17 53 15,-17-35-15,-18 18 16,0-54-16,-18 19 16,1-19-16,-19-17 15,1 18-15,-35-36 16,17-35-1,17 18-15,19-71 16,17 53-16,17 0 0,1 18 16,53-36-16,-18 54 15,35-18-15,-53 17 16,18 18 0,-35 0-16,-1 18 15,-17-1-15</inkml:trace>
  <inkml:trace contextRef="#ctx0" brushRef="#br1" timeOffset="172325.4822">12665 13423 0,'-18'0'16,"36"-17"15,-1-1-31,1 18 16,0 0-16,35-18 16,-1 18-1,-34 0-15,0 0 0,-1 0 16</inkml:trace>
  <inkml:trace contextRef="#ctx0" brushRef="#br1" timeOffset="172931.8982">13212 13264 0,'0'0'0,"-18"-17"0,0 17 16,1 0-16,-19 0 16,19 17-16,-1 19 15,0-19 1,18 19-16,0-19 0,0 19 16,18-1-16,0-18 15,-1 19-15,1-19 0,53-17 16,-54 0-16,54-35 15,-54 0-15,36-53 16,-53 35-16,18-35 16,-18 35-16,-18-53 15,1 71-15,-19-18 16,19 0-16,-19 17 0,-16-17 16,34 36-16,-35 17 15,35 17 1,18 72-16,0-36 15,18 70-15,0-52 16,35 34-16,-18-52 16,53 18-16,-53-36 15,18-17-15,0 17 16,-35-35-16,-1 18 16,19-18-1</inkml:trace>
  <inkml:trace contextRef="#ctx0" brushRef="#br1" timeOffset="173443.2993">13529 13370 0,'0'0'0,"18"0"16,17 0-16,-17 0 16,35-17-16,-36-1 15,18-35 1,-17 18-16,-18 17 15,-35-17-15,0 17 16,-18 18-16,17 0 16,-17 36-1,36-1-15,17 18 16,0-18-16,17 18 16,19-18-16,34 0 15,-34-17-15,52-18 16,-53 0-16,18-18 15,-53 1-15,18-18 16,-36 17-16,18 0 16,-18 1-16,18-1 0,-17 0 15,17 1-15,-18 17 0,18 17 16,18-17-16,-18 36 16,53-1-1,-36-17-15,18 17 0,-17-35 16,35 35-16,-35-35 15,17 0-15,-35-18 16,0-17-16,0 18 16,-18-36-1,1 35-15,-1-35 16,18 35-16,0-17 16,0 18-16,18-1 15</inkml:trace>
  <inkml:trace contextRef="#ctx0" brushRef="#br1" timeOffset="174348.3704">11254 14764 0,'17'0'0,"1"0"0,35-36 16,-18 19-16,-17-18 16,17-18-16,-17 17 15,-18 19-15,0-19 0,-36-16 16,19 34-16,-36-17 15,35 35 1,-35 17-16,36 1 16,-19 35-16,36-18 15,0 36-15,18-36 16,53 18 0,-36-36-16,35 1 15,1-18-15,-36-18 16,-17 1-16,-1-1 0,1-17 15</inkml:trace>
  <inkml:trace contextRef="#ctx0" brushRef="#br1" timeOffset="174577.9197">11748 14781 0,'0'36'15,"0"-72"-15,0 54 16,-18-18-1,0-53-15,18 18 16,0 0-16,0-1 0,0 1 16,0 0-16,18-18 15,-18 18-15,18 17 0,-18 0 16,35 18 0,-18 0-16,1 18 15,-18 0-15,18-18 0,-18 17 16</inkml:trace>
  <inkml:trace contextRef="#ctx0" brushRef="#br1" timeOffset="174801.5271">11977 14781 0,'0'-17'16,"0"-19"-1,0 19-15,0-36 16,0 35-1,17-17-15,1 0 16,0-1 0,-1 36-16,1-17 0,0 34 15,-18 1-15,17 0 16,-17-1-16,18-17 16,-18 18-16</inkml:trace>
  <inkml:trace contextRef="#ctx0" brushRef="#br1" timeOffset="174995.8948">12136 14640 0,'17'36'15,"-34"-72"-15,34 89 0,1-35 0,-1 35 16,1-36 0,17 1-16,-17-18 15,0 0-15,17-18 16,-17 1-16,-18-1 0,0-35 16,0 36-1,-18-36-15,0 17 16,1 19-16,-1-1 0,0 0 15,1 18-15,-1 0 0,18 18 16</inkml:trace>
  <inkml:trace contextRef="#ctx0" brushRef="#br1" timeOffset="175223.4372">12435 14781 0,'0'18'15,"0"-36"17,0 1-32,18-19 0,-18 19 15,18-54-15,-1 54 16,1-36-16,0 35 16,-1 0-16,1 18 15,0 0-15,-1 0 16,18 18-16,-17 0 15,0-18-15</inkml:trace>
  <inkml:trace contextRef="#ctx0" brushRef="#br1" timeOffset="175423.2241">12894 14041 0,'0'35'16,"0"-18"-16,0 1 15,-18 35-15,18-35 16,0-1-16,18-17 16</inkml:trace>
  <inkml:trace contextRef="#ctx0" brushRef="#br1" timeOffset="175534.5344">13018 14093 0,'17'53'16,"-17"-35"-16,0 17 15,0-17-15,0 35 16</inkml:trace>
  <inkml:trace contextRef="#ctx0" brushRef="#br1" timeOffset="176791.9276">14923 13600 0,'0'88'15,"0"-18"-15,0 107 16,0-89-16,17 71 16,1-106-16,-1 0 15,36-1-15,-17-52 16,-1-17-16</inkml:trace>
  <inkml:trace contextRef="#ctx0" brushRef="#br1" timeOffset="177063.504">15258 13935 0,'0'0'0,"0"88"15,17-53-15,1 18 16,0-18-16,-1 1 0,54-1 16,-18-17-16,35-18 15,-53-18-15,36-35 16,-54 35-16,1-70 15,-36 53-15,-35-36 16,18 36-16,-18 0 16,-35 0-1,17 35-15,54 0 16,-1 52-16,36 1 16,52-17-1</inkml:trace>
  <inkml:trace contextRef="#ctx0" brushRef="#br1" timeOffset="177324.8759">15928 14058 0,'0'18'15,"0"-1"1,18-17-16,-1 18 15,1-18-15,-1 0 16,-17-18-16,0 1 16,-17-1-1,17 1 1,-18-1-16,1 18 16,34 0-1</inkml:trace>
  <inkml:trace contextRef="#ctx0" brushRef="#br1" timeOffset="177547.9774">16245 13635 0,'0'18'15,"0"17"-15,0 53 16,-17-17-16,-1 70 15,1-71-15,-19 71 16,19-88 0,-1 53-16,18-71 15,-18 1-15,18-19 16,18-17-16,0 0 16</inkml:trace>
  <inkml:trace contextRef="#ctx0" brushRef="#br1" timeOffset="177775.0102">16387 14146 0,'17'36'15,"-17"-19"-15,35 19 16,-17-19 0,0-17-16,17 18 15,-17-18 1,-1 0-16,1-18 0,-18 1 15,-18-1-15,1-17 16,-19-1 0,19 36-16,-1-17 0,-17 34 15,0 1-15</inkml:trace>
  <inkml:trace contextRef="#ctx0" brushRef="#br1" timeOffset="198658.0134">20708 12894 0,'35'159'15,"-70"-318"-15,106 406 0,-54-88 16,1-89-16,0-17 0,-18-18 16,17-17-1,-17-36-15,0-70 16,0 18-16,0 17 15,0-35-15,-17-53 16,17-1-16,17 72 16,1-1-16,-1 1 15,1 17-15,17 18 16,18 35-16,-17 17 0,69 54 16,-69-18-16,34 88 15,-52-53-15,-18 88 16,0-87-16,-53 34 15,35-70-15,-17-18 16,17 0-16,-17-17 0,17 0 16,-17-18-16,35-18 15,0 0 1,0-17-16</inkml:trace>
  <inkml:trace contextRef="#ctx0" brushRef="#br1" timeOffset="198984.8492">21237 13300 0,'0'0'0,"0"35"0,18-35 16,35 18-16,-18-36 16,36-17-16,-36-1 15,0-16-15,-35 16 16,18 1-16,-18 0 15,-35-18 1,17 35-16,-35 1 0,35 17 16,-17 17-16,17 1 0,1 17 15,-18 53-15,35-35 16,17 35 0,18-52-16,1-1 0,34 18 15,-34-36-15,52-17 16,-71 0-16,19-17 15,-19-1-15,1 1 0,-18-19 16</inkml:trace>
  <inkml:trace contextRef="#ctx0" brushRef="#br1" timeOffset="199236.1355">21608 13176 0,'0'18'16,"0"-36"-16,0 71 0,17-35 0,1 52 15,0-34 1,-1-1-16,1 0 0,-1-17 15,19 17-15,-19-17 16,1-18-16,0 0 16,-18-18-16,17 0 0,1-34 15,-18 34-15,0-17 16,0-18 0,0 17-16,0 19 0,0-18 15,0 17-15,0 0 16,18 18-1,-18-17 1</inkml:trace>
  <inkml:trace contextRef="#ctx0" brushRef="#br1" timeOffset="199930.4615">22296 12594 0,'0'0'0,"0"18"0,-18 35 16,18 0-16,-18 70 15,1-35-15,-1 124 16,0-106-16,1 53 16,17-107-16,0 37 15,17-54 1,1-17-16,0-18 0,-1 0 16,19-36-16</inkml:trace>
  <inkml:trace contextRef="#ctx0" brushRef="#br1" timeOffset="200481.6094">22437 12823 0,'17'-17'15,"-34"34"-15,52-34 0,18-1 16,-18 1 0,71-1-16,-53 0 15,35 1-15,-53-1 16,-17 18-16,0 0 0,-36-18 31</inkml:trace>
  <inkml:trace contextRef="#ctx0" brushRef="#br1" timeOffset="200654.0219">22648 12806 0,'18'88'15,"-36"-176"-15,54 229 0,-19-88 0,1-18 16,0 18-16,-1 0 0,-17 35 15,0-53-15,0 36 16,0-53-16,0 17 16,0-53-1,0 1 1</inkml:trace>
  <inkml:trace contextRef="#ctx0" brushRef="#br1" timeOffset="200943.0985">22842 13176 0,'18'0'16,"0"0"-16,-1-17 16,1 17-16,0-18 0,-1 18 15,18-35-15,-17 17 16,0 0-16,-1-17 16,-17 18-1,-17-1-15,-1 18 16,-17 0-16,17 0 15,1 18-15,-1-1 0,0 36 16,18-18-16,0 18 16,18-17-16,0-1 15,-1-18-15,1 1 16,17 0-16,36-18 16,-54 0-16,36-18 15,-17 18-15</inkml:trace>
  <inkml:trace contextRef="#ctx0" brushRef="#br1" timeOffset="201182.9616">23230 13018 0,'0'0'16,"-17"17"-16,-1 1 0,18-1 16,0 1-16,0 17 15,18 1-15,-1-19 16,19 19-16,-19-19 15,1 18-15,0-17 16,-36 0 0,0-1-1,1-17-15,-1 0 16,0-17-16,1 17 16,-1-36-16</inkml:trace>
  <inkml:trace contextRef="#ctx0" brushRef="#br1" timeOffset="201297.9643">23372 13106 0,'0'0'15,"52"-18"-15,-34 0 0,0 1 16,17-1 0,-17 1-16</inkml:trace>
  <inkml:trace contextRef="#ctx0" brushRef="#br1" timeOffset="201472.1246">23424 12894 0,'0'0'16,"18"124"-16,0-54 0,-18 1 16,35 34-16,-17-52 15,17 18-15,-35-36 16,18-17-16,-18-1 15</inkml:trace>
  <inkml:trace contextRef="#ctx0" brushRef="#br1" timeOffset="203969.2884">21273 14482 0,'0'0'16,"-18"0"-16,18-18 0,35 0 16,-17 18-16,-1-17 15,1-1-15,17 0 16,-17 1-16,-18-1 0,18 0 0,-18 1 16,-18-1-1,0 1-15,-35-1 16,18 18-16,-18 0 15,18 0-15,17 18 16,-17 17 0,35 0-16,0 18 15,18 0-15,35 17 16,-18-52-16,0 0 0,18-1 16,35 1-16,-52-18 15,34-35 1,-52 17-16,-1 0 0,1-34 15,0 34-15,-18-17 16,-18-18-16,18 35 16,18 36-1,-1 17 1,-17-17-16,18 52 16,0-52-16,-1-1 15,-17 1-15,18 17 16,-1-35-16,-17-17 15,0-1-15,0 0 16,0 1-16,0-18 0,0-18 16,0 0-16,18-18 15,0 36-15,-1-18 16,1 35-16,17 18 16,-17 18-1,-18 35-15,18-18 16,-18-17-16,0 52 15,17-17 1,-17-35-16,18 17 16,-36-52 15,18-1-31,0 0 16,0-35-1,0 36-15,18-19 16,-18 1-16,18 18 0,-1-1 15,1 18-15,-1-18 16,1 18-16,17-17 16,-17 17-16,0 0 15,-18 17-15,0 19 16,0-19-16,0 1 16,0 17-16,-18 0 15,18 1-15,0 17 16,0-18-16,35 0 15,-17-17-15,17-18 16,0 0-16,1-18 16,-1-17-16,-35 17 15,0-17-15,0-18 16,0 18-16,-18 17 0,-17-35 16,17 36-1,1-1-15,-1 0 16,36 18-1</inkml:trace>
  <inkml:trace contextRef="#ctx0" brushRef="#br1" timeOffset="204196.6093">22331 14482 0,'-18'17'0,"36"-34"0,-53 34 16,17-34-16,18-1 15,0-17-15,18-18 16,-1 17-16,1 1 16,17-35-16,0 34 15,1 1 1,-19 35-16,1 0 16,-18 18-16,0 17 15,0-17-15</inkml:trace>
  <inkml:trace contextRef="#ctx0" brushRef="#br1" timeOffset="204368.5681">22754 13864 0</inkml:trace>
  <inkml:trace contextRef="#ctx0" brushRef="#br1" timeOffset="204535.809">22860 13882 0,'0'0'16,"18"35"-16,-18-17 0,17-1 15,1 1-15</inkml:trace>
  <inkml:trace contextRef="#ctx0" brushRef="#br1" timeOffset="205035.1179">20020 12577 0,'0'0'0,"18"0"15,-1 17 1,1 1 0,35 17-16,-35-35 15,35 18-15,-36-18 16,1 0-16</inkml:trace>
  <inkml:trace contextRef="#ctx0" brushRef="#br1" timeOffset="205151.3135">20249 12541 0,'0'-17'0,"0"34"16,18 1-16,0 0 16,35 17-16,-36-18 15,54 19 1</inkml:trace>
  <inkml:trace contextRef="#ctx0" brushRef="#br1" timeOffset="205821.1006">24289 13264 0,'0'0'0,"-36"-17"16,-34-1-16,35 36 16,-18 52-1,35-17-15,0 106 0,18-71 16,18 53 0,0-88-16,52 35 15,-34-52-15,-1-1 16,0-35-16,0 18 0,18-36 15,-35 18-15,0-35 16,-18-18-16,-36-18 16,19 36-16,-19 0 15,1 17-15,-18-17 16,18 17-16,17 18 0,18 18 16,36-1-1,-19-17-15</inkml:trace>
  <inkml:trace contextRef="#ctx0" brushRef="#br1" timeOffset="206095.3801">24606 13547 0,'0'0'0,"-17"-18"16,17 36-1,0-1-15,0 19 16,0-1-16,0 0 15,17-35-15,1 18 16,0-1-16,-18-34 16,17 17-16,-17-35 15,0 17-15,0 0 16,-17-17-16,-1 17 16,18 1-1,0-1 1,0-17-16,18 35 15</inkml:trace>
  <inkml:trace contextRef="#ctx0" brushRef="#br1" timeOffset="206304.8191">24994 13123 0,'0'18'16,"18"17"-16,-18 1 15,0 16-15,0 1 0,-35 106 16,17-71-16,0 1 16,-17-19-16,17 1 0,1-18 15,-18 35 1,35-53-16,0-17 0,0-1 16,17 1-16,1-18 0</inkml:trace>
  <inkml:trace contextRef="#ctx0" brushRef="#br1" timeOffset="206537.1805">25135 13723 0,'-17'53'16,"34"0"0,1-35-16,0-1 15,17-17-15,0 18 0,36-18 16,-36 0-16,36-35 15,-54 17-15,1-17 16,-18-1-16,-53 1 16,18 17-16,-53 1 15,52 17-15,-34 17 16</inkml:trace>
  <inkml:trace contextRef="#ctx0" brushRef="#br1" timeOffset="235460.8961">12559 7338 0,'0'-18'15,"0"1"-15,0-1 16,18 18-16,-18-18 31,17 18-31,-17 18 16,0 17-1,-17-17-15,17 70 16,0-35-16,17 70 16,1-34-1,-18 105-15,17-106 16,1 88-16,-18-105 16,18 52-16,-1-88 15,1 36-15,-18-53 16,0 17-1,0-17-15,0-36 32,-18 0-17,18 1-15,0-1 0,0-17 0,-17-1 16,17 1-16,0-18 0,0-53 16,-18 36-1,18-1-15,0-52 16,-18 70-16,18-53 15,0 53-15,0 18 0,0-53 16,0 35 0,0-18-16,18 36 15,-18 0-15,0-53 16,0 52-16,0 1 0,-18 0 16,18-1-16,-17 19 15,17 34 1,0 54-1,0-18-15,17 53 16,1-36-16,0-17 16,-18 18-16,17 52 15,-17-35-15,18-17 0,-18 70 16,0-70-16,0 52 16,0-70-16,0 0 15,18 17-15,-18-34 16,0-19-16,0 1 15,0-36 1,-18 1 0,18-1-1,-18-35-15,18 18 16,0-36-16,0 36 16,0 0-16,0-18 0,0 0 15,-17-53-15,17-17 16,-18 52-1,18-17-15,-18 17 0,1-34 16,-1 52-16,18 0 16,-17 35-16,17-17 15,17 17 1,1 18 0,-1 18-1,-17 52 1,18-17-16,0 88 15,-18-35-15,17-18 16,1 106 0,0-105-16,-18-19 0,17 54 15,-17-71-15,18 35 16,0-53-16,-18-17 16,17 17-16,1-17 15,-1-36 1</inkml:trace>
  <inkml:trace contextRef="#ctx0" brushRef="#br1" timeOffset="236212.7529">12718 10425 0,'0'88'16,"0"-35"-16,17 123 16,1-52-16,0-1 0,-1 18 15,1 159-15,-1-159 16,1 88-16,-18-123 15,0 35 1,0-70-16,18 17 16,-18-53-16,17-17 15,-17-36-15,0-70 16,0 35 0,0-88-16,-17 35 15,17 1-15,-36-160 16,1 124-16,18-18 15</inkml:trace>
  <inkml:trace contextRef="#ctx0" brushRef="#br1" timeOffset="236639.724">12700 10495 0,'18'18'0,"-1"17"16,1 18-16,0 0 0,-1 35 16,1 0-16,-1 0 15,-17 18-15,18 18 0,0-1 0,-18 18 16,0 106-1,0-141-15,0-18 0,17 18 16,-17-53 0,0-35-1,18-36-15,-18-52 16,-18-36-16,1-53 16,-1 71-16,-17-142 15,0 107-15,17-124 16,0 141-16,18 18 15,-17-53 1,-1 88-16,18 0 0,-18 53 16,18 18-1,0 35 1,0-18-16,18 106 16,0-35-16,-1 17 15,19 177 1,-19-159-16,1 0 0,-1-17 0,1-36 15,0-17-15,-1 52 16,1-88-16,-18 18 16,18-35-16</inkml:trace>
  <inkml:trace contextRef="#ctx0" brushRef="#br1" timeOffset="237910.9611">17286 13882 0,'-18'0'16,"1"0"-1,34 0 1,54 0-16,-18 0 16,123 0-16,-87 0 15,175-18 1,-123 18-16,194-35 16,-176 17-16,176 1 15,-176 17-15,106 0 16,-177 0-16,53 17 15,-88-17-15,-18 0 16,-53 0-16,-34 18 16,16-18-1,-70 0-15,36 0 16,-71 0-16,53 0 16,-1 0-16,1 0 0,-18 0 15,-70 18 1,88-1-16,-89 1 15,89-18-15,0 17 0,-88 1 16,87-18-16,1 18 16,0-18-16,17 0 0,-52 17 15,70-17-15,-17 18 16,34 0 0,19-18-16,52 0 15,35 0 1,-17-18-16,88 0 15,-70 1-15,105 17 16,-87-18 0,16 18-16,1 0 0,0 0 15,0 0-15,141 0 16,-124-18-16,1 18 0,-1 0 16,124 18-1,-141-18-15,70 0 16,-123 0-16,0 0 15,-88 0 1,-36 0 0,19-18-16,-72 18 15,54 0-15,-107-17 16</inkml:trace>
  <inkml:trace contextRef="#ctx0" brushRef="#br1" timeOffset="240455.7802">26864 6509 0,'-18'-71'16,"18"54"-16,-17-36 15,17 35-15,0-17 16,17 52 0,-17 36-1,18 0-15,-18 106 16,0-71-16,18 124 15,-18-89-15,17 1 16,1-1-16,0 89 16,-1-124-16,19 88 15,-19-87-15,-17 52 16,18-88-16,-18 53 16,0-71-16,0 0 15,0-17-15,0-1 0,0 1 16</inkml:trace>
  <inkml:trace contextRef="#ctx0" brushRef="#br1" timeOffset="240700.6141">26829 8008 0,'35'88'0,"-70"-176"0,88 212 16,-18-36-16,-17-35 15,17 35 1,-17-53-16,17 53 16,0-70-16,0 17 15,-17-35-15,0 0 16,-1 0-16,1-17 0,0-1 16,-18-35-16,0 18 0,0-36 15,-18 18-15</inkml:trace>
  <inkml:trace contextRef="#ctx0" brushRef="#br1" timeOffset="241097.3044">26582 6421 0,'0'0'0,"0"-18"16,17 0-16,1-35 15,0 18-15,17-18 16,-17 18-16,-1 0 0,19-1 16,-19 19-16,18-1 15,-17 18-15,17 35 16,-35-17 0,36 53-16,-19-36 15,19 35-15,-19-34 16,19 17-16,-36-18 15</inkml:trace>
  <inkml:trace contextRef="#ctx0" brushRef="#br1" timeOffset="242051.877">27905 7091 0,'0'0'16,"0"-35"-16,-18 17 0,-17-17 16,17 35-16,-35 17 15,18 19 1,-36 34-16,36 18 16,18 18-1,34-35 1,1-54-16,-1 1 0,54 0 15,-36-18-15,53-18 16,-52 0-16,-19-17 16,36-35-16,-53 34 15,18 1-15,-18 0 16,-18-54-16,18 54 0,-35-18 16,35 36-1,-18-1-15,1 36 16,17 17-16,0 35 15,0-17-15,35 36 16,-17-54-16,17 0 0,18 36 16,-18-54-16,-17 1 15,-1 0-15,1-18 16,17 17-16</inkml:trace>
  <inkml:trace contextRef="#ctx0" brushRef="#br1" timeOffset="242346.2394">28205 7179 0,'17'35'0,"-17"-17"16,0 17-16,36 18 15,-19-35-15,1 17 0,-1-17 16,1-1-16,0 1 16,-1-18-1,-17-18-15,0-35 16,-17 18-16,17 0 0,-18 0 16,0-36-16,1 36 15,17-18-15,0 35 16</inkml:trace>
  <inkml:trace contextRef="#ctx0" brushRef="#br1" timeOffset="242639.8206">28504 7214 0,'-17'0'0,"-1"18"15,1 17 1,17-17-16,0 17 16,17 0-16,-17 1 0,18-19 15,17 36-15,-17-35 16,35-18-16,-36 0 16,36-18-16,-35 1 15,-1-19-15,-17 19 0,0-36 16,0 18-16,-35-1 15,0 19 1,0 17-16,17 0 16,0 0-16,18 17 15</inkml:trace>
  <inkml:trace contextRef="#ctx0" brushRef="#br1" timeOffset="242852.4894">28804 7285 0,'0'35'16,"0"-70"-16,18 88 0,0-18 0,-1 0 15,1-17 1,-18 0-16,18-1 15,-1-17-15</inkml:trace>
  <inkml:trace contextRef="#ctx0" brushRef="#br1" timeOffset="242997.4842">28787 7056 0,'17'17'31,"-17"1"-15</inkml:trace>
  <inkml:trace contextRef="#ctx0" brushRef="#br1" timeOffset="244187.9965">29139 7267 0,'0'0'15,"-17"0"-15,-1 0 0,-17 0 16,17 0-16,-17 0 16,17 18-16,1 35 15,17-18-15,0 0 16,17 1-16,19-1 16,-19-35-16,36 0 15,-18 0-15,1-18 16,-19-17-16,19-18 15,-36 18 1,0-53-16,0 35 0,-18 0 16,0 17-16,-17-16 15,-18-37-15,18 54 16,-18 0-16,35 35 16,-17 35-1,35 0-15,0 18 0,0 0 0,35 53 16,-17-71-1,35 18-15,-18-17 16,18-1-16,-18-18 0,54 36 16,-54-35-16,18-18 15,-36 0-15,19-18 16,-36 1 0,-18-19-16,0 19 15,1-18-15,17 17 16,-18 18-1,0 18-15,36 34 16,-18-34 0,35 17-16,-35 1 15,53-19 1,-35 1-16,0-18 0,17 0 16,-35-18-16,18 1 15,-18-1 1,0 0-16,-18 1 0,18-19 15,-18 19 1,36 17 15,0 0-15,-1 0-16,-17-18 16,0-17-16,0 0 15,0-1-15,0 1 0,-17-53 16,-1 35-16,-17-53 15,17 71-15,0 0 16,1 17-16,17 0 16,-18 18-16,18 71 15,0-18-15,18 53 16,-1-36-16,19-17 0,-19 0 16,36 53-1,-18-71-15,1 18 16,-19-35-16,19-1 15,-36 1-15,-18-18 32,0 0-17,1 0-15,-1 0 0,0 0 16,1-18-16,17 1 16,0-1-16,0-17 15</inkml:trace>
  <inkml:trace contextRef="#ctx0" brushRef="#br1" timeOffset="244565.3857">29686 6879 0,'-17'88'0,"17"-17"15,0 52-15,17-70 16,1 0-16,0 0 15,-1-18-15,1 18 0,52 0 16,-52-35-16,35-18 16,-35 0-16,17-35 15,-35 17-15,17-17 16,-17 17-16,0-17 0,-17-18 16,17 35-16,-35-17 15,17 35-15,0 18 16,1-1-16,-1 1 0,18 52 15,0-34 1,53 17-16,-35-36 16,17 1-16,53-18 15,-35 0-15,-35 0 0,35 0 16,-36 0-16,-17-18 16,-17 18-1,-1 0-15</inkml:trace>
  <inkml:trace contextRef="#ctx0" brushRef="#br1" timeOffset="245132.0529">30798 6862 0,'17'88'16,"-34"-176"-16,34 282 0,1-89 0,-18 54 15,0-106-15,0-18 16,0 1-16,0-19 0,0 1 0,0-36 31,0 1-31,17-19 0,1 1 16,17-18-16,-17 36 15,35-1-15,-35 18 16,17 35 0,-35 0-16,0 18 15,0-35-15,-18 35 16,1-35-16,-19-1 15,19-17-15,17-35 16,0 17 0,35-35-16</inkml:trace>
  <inkml:trace contextRef="#ctx0" brushRef="#br1" timeOffset="245260.7018">31150 7355 0,'0'0'16,"18"53"-16,0-17 0,-18-1 15,17-17-15,-17-1 16,18-17-16,-1 0 16,1-17-16</inkml:trace>
  <inkml:trace contextRef="#ctx0" brushRef="#br1" timeOffset="245366.0232">31203 7179 0,'0'-18'15,"0"36"-15,18-36 0,-1 1 0,1 34 16</inkml:trace>
  <inkml:trace contextRef="#ctx0" brushRef="#br1" timeOffset="245670.7173">31468 7320 0,'0'0'16,"-18"18"-16,18-1 15,-17 1-15,17 0 16,17 35-16,1-36 16,-1 1-16,19 0 15,-19-18-15,1 0 16,0-18 0,-1 0-16,-17 1 15,0-19-15,18 36 16,0 0-16,17 0 15,-18 18 1,19 17 0,-19-17-16,-17 17 15,0-17-15,0-1 16,-53 19-16,1-19 16</inkml:trace>
  <inkml:trace contextRef="#ctx0" brushRef="#br1" timeOffset="246671.2326">26952 9437 0,'0'17'31,"18"36"-31,0 0 16,-1 88-16,1-70 15,17 158-15,-35-88 16,18 159-16,-18-141 16,-18 158-1,0-158-15,1 123 16,-1-158-16,1 88 16,17-107-16,17 54 15,-17-71-15,18-17 16,-1 52-16,-17-70 0,18 36 15,-18-54-15,18 18 16,-18-36-16,0 19 16,17-36-1,-17-18-15,0 0 16,0-17-16</inkml:trace>
  <inkml:trace contextRef="#ctx0" brushRef="#br1" timeOffset="247040.0767">26793 12241 0,'0'0'16,"0"36"-16,18-19 0,0 54 15,-1-36-15,1 0 16,0 1-16,17 17 0,-17-36 0,17 19 16,18 16-1,-36-34-15,36 0 16,-35-18-16,0 0 0,-1 0 15,1 0 1,-18-18-16,18 0 16,-18-17-16,0 18 15,0-19-15,0 19 16,0-19-16</inkml:trace>
  <inkml:trace contextRef="#ctx0" brushRef="#br1" timeOffset="247508.4122">26635 9878 0,'0'17'15,"0"-34"-15,0 17 0,17-35 16,19-1-16,34-52 16,-17 35-16,35-53 15,-52 71-15,17-36 16,-36 54-16,1-18 16,-18 17-1,0 36 1,0 17-16,17-18 0,1 54 15,0-36-15,35 53 16,-36-52 0,19-1-16,-1 0 0</inkml:trace>
  <inkml:trace contextRef="#ctx0" brushRef="#br1" timeOffset="248007.3067">27746 10760 0,'18'17'15,"-1"19"-15,1 17 16,0-1-16,-1 19 0,36 53 16,-35-54-16,35 18 15,-36-52-15,1-19 0,17-17 16,-17 0-16,-1 0 0,1-35 16,0 0-16,-18-1 15,17-69-15,-17 34 16,-17-35-16,17 53 15,-18 18-15,0-36 16,18 54-16,0 34 16</inkml:trace>
  <inkml:trace contextRef="#ctx0" brushRef="#br1" timeOffset="248491.6455">28504 10989 0,'-17'-18'0,"34"36"0,-52-36 15,18 18-15,-36 18 16,35 0-16,0-1 16,1 19-16,-1-1 0,0 35 15,18-52-15,0 0 16,36 17-16,-19-17 15,54-18-15,-53-18 16,-1 18-16,1-18 0,-1 1 16,1-1-1,-18 0-15,0 1 0,0-1 0,-18-35 16,1 36-16,17-1 16,-18 18-16,18 18 15,18 17 1,-18-17-16,35 17 15,-17-18-15,17 1 16,-17-18-16,-1 0 16,-17-18-1,0-34-15,0 16 16,0 19-16,0-36 16,18 17-16,-18 19 15,0-1-15,18 18 0,-18-18 16,17 18-16,1 0 15,-1 0-15,1 18 16,17-18 0</inkml:trace>
  <inkml:trace contextRef="#ctx0" brushRef="#br1" timeOffset="248659.0773">28875 11060 0,'0'53'16,"0"-106"-16,18 123 0,-1-35 16,1-35-16,-1 0 15,-17-17 1</inkml:trace>
  <inkml:trace contextRef="#ctx0" brushRef="#br1" timeOffset="248753.7274">28875 10866 0,'18'-18'16,"-36"36"-16,53-36 0</inkml:trace>
  <inkml:trace contextRef="#ctx0" brushRef="#br1" timeOffset="249269.8756">29104 11024 0,'-35'53'0,"70"-106"0,-70 124 15,35-1 1,0-52-16,18 17 16,-1-17-16,1-18 0,17 0 15,0-18 1,-17 1-16,0-19 15,-18 19-15,0-36 16,-18 18-16,18 17 16,-18 0-16,18 1 0,0-1 15,-17 18-15,17 18 16,17 35 0,1-36-16,17 54 15,-35-54-15,36 36 16,-36-35-1,17 0-15,-34-18 16,17-18 0,0-17-16,0 17 15,35-35 1,0 18-16,-17 17 16,-1 1-16,19 17 15,-19 35 1,-17 0-1,0 0-15,0 1 16,0 17-16,0-36 16,0 1-16,0 0 15,18-1-15</inkml:trace>
  <inkml:trace contextRef="#ctx0" brushRef="#br1" timeOffset="249660.0484">29580 11165 0,'0'71'15,"0"-142"-15,0 177 16,36-53-16,-1-35 16,53-1-16,-53 1 15,71-18-15,-53-18 16,35-17-16,-52 18 15,34-36-15,-52 35 16,0-35 0,-36 35-16,0 1 0,-35-1 15,18 1-15,0 17 16,-36 0-16,36 0 16,17 17-16,1 1 15,-1 17-15,36 0 0,17 36 16,18-36-16,53 18 15,-36-35-15,36-1 16,-53 1-16,18-18 16,-36 0-16,-70 0 31</inkml:trace>
  <inkml:trace contextRef="#ctx0" brushRef="#br1" timeOffset="250661.242">16792 16210 0,'-17'0'16,"34"0"-16,-52 0 15,53 0 1,35 0-16,-1 0 16,54-17-16,-35 17 15,17 0-15,106 0 16,-70 0-16,158 17 16,-124-17-16,213 0 15,-177-17-15,194-1 16,-194 0-16,176-17 15,-193 17-15,123-17 16,-194 17-16,-36 1 16,1 17-16,-36-18 15,0 18-15,-70-18 16</inkml:trace>
  <inkml:trace contextRef="#ctx0" brushRef="#br1" timeOffset="250911.0398">20232 15804 0,'0'0'15,"88"71"-15,-35-36 0,35 18 16,-53-35-16,36 35 15,-36-36-15,-35 1 0,0 17 16,-35-17-16,17 0 16,-35-18-16,18 0 0,-18 17 15,0-17-15,0 0 16,0 0-16</inkml:trace>
  <inkml:trace contextRef="#ctx0" brushRef="#br1" timeOffset="251355.7694">17251 15946 0,'0'-18'16,"0"36"-16,-18-36 0,-35 36 15,0-18-15,-70 52 16,70-34-16,-18 0 16,1-1-16,17 19 0,-53-1 15,71 0-15,-36 1 16,54-19-16,17 18 16,35-17-16,35 17 15,-17-17-15,53 0 16,-35-1-16,17 19 15,-70-19-15</inkml:trace>
  <inkml:trace contextRef="#ctx0" brushRef="#br1" timeOffset="252278.3732">16545 16986 0,'18'18'16,"-18"52"-16,0-34 15,18 70 1,-1-54-16,1 19 16,-1-36-16,-17-17 0,18 0 15,0-54 1,-18 19-1,0-36-15,0 17 0,0-34 16,0 35-16,17-1 16,1-17-16,-18 36 15,18-1-15,-1 36 16,-17 17 0,0 0-16,0 1 0,18-19 15,-18 36 1,18-53-16,-18 18 15,17-18-15,-17-18 16,18 1-16,-18-1 16,0 0-16,0 1 0,18-1 15,-18 0-15,0 1 16</inkml:trace>
  <inkml:trace contextRef="#ctx0" brushRef="#br1" timeOffset="253023.9119">16651 17110 0,'0'-18'0,"0"36"0,-18-36 16,1 0 0,-1 1-16,-17 17 0,17-18 15,-17 18-15,-18 0 16,18 18-16,0 35 15,17-18-15,18 36 16,0-19-16,18 19 16,17-36-16,35-17 15,-17-18-15,35-18 16,-35 1-16,18-72 16,-36 54-16,1-71 15,-36 71-15,-18-71 16,0 53-16,1 0 15,-19 1-15,1-19 16,-36-17-16,19 52 16,34 1-16,-17 35 0,17 0 15,0 53-15,18 0 16,0 18-16,18-1 0,53 89 16,-36-89-1,35 36-15,-17-53 16,-17 0-16,-1-18 0,35 1 15,-52-19-15,17 1 16,-17-18-16,0 0 0,-1 0 16,19-35-1,-19 17-15,-17 0 0</inkml:trace>
  <inkml:trace contextRef="#ctx0" brushRef="#br1" timeOffset="253513.5588">16969 17092 0,'0'0'0,"-18"18"16,0 17-16,18 0 16,-17 18-16,34-18 15,-17-17-15,18 17 0,0-17 16,-1 0-16,19-18 16,16 0-16,-34 0 15,0-18-15,17-17 16,-35 17-16,0-35 15,0 18-15,-18-18 16,1 35-16,-19-17 16,36 17-16,-35 18 15,35 18-15,0 17 16,0-17-16,18 17 16,-1-35-16,19 18 15,-19-18-15,19 0 16,-19 0-1,1-35-15,-18 17 16,0-17 0,0 17-16,0 0 15,18 1-15,17 17 16,-18 0-16,54 0 16,-36-18-16,1 18 15,-19 0-15,54 0 16,-54-17-16,1 17 15,0 0-15,-18-18 0,-18 18 16,18-18-16,-35 1 16,17-1-16,1 18 15</inkml:trace>
  <inkml:trace contextRef="#ctx0" brushRef="#br1" timeOffset="253668.0347">17410 16880 0,'0'0'16,"17"71"-16,-17-18 15,18 35-15,0-35 16,-1 18-16,-17-36 16,18 0-16,-1-17 0,1-1 15,17 1-15,-17-18 16,17-18 0</inkml:trace>
  <inkml:trace contextRef="#ctx0" brushRef="#br1" timeOffset="253957.9176">17639 17127 0,'0'0'0,"-18"18"0,-17 17 16,35 1-1,0-1-15,0-18 16,18 1-16,-1 0 0,19-18 16,-19-18-16,36 0 15,-35 1-15,-18-1 16,17-35-16,-17 0 15,-17 36-15,-1-1 16,0 18 0,18 18-16,18 17 15,0-17-15,35 17 16,-18-17 0,53-1-16,-53-17 15,18 0-15,-17 0 16,-36-17-16</inkml:trace>
  <inkml:trace contextRef="#ctx0" brushRef="#br1" timeOffset="254692.5501">18997 17039 0,'18'53'16,"-18"-18"-16,0 1 0,0-19 15,0 1-15,0 0 16,0-36-16,-18 0 16,18-35-1,-18 18-15,18 17 16,0-34-16,0 34 16,18 0-16,0 1 0,17 17 15,-17 0-15,17 53 16,-17-36-16,17 36 15,-18-35 1,1-1-16,-18-34 31,18-19-15,-18 19-16,17-18 16,-17 17-16,18 0 15,0 18-15,-1 18 16,1 0-1,0 34-15,-18-34 16,35 17-16,-35-17 16,18 17-16,-1-35 15,-17-17 1,0-1 0,18 0-16,-18 1 15,17-1-15</inkml:trace>
  <inkml:trace contextRef="#ctx0" brushRef="#br1" timeOffset="254787.0876">19491 17074 0,'18'18'0,"-36"-36"0,53 54 16,-17-19-1,-18 1-15,18-18 16,-1 0-16</inkml:trace>
  <inkml:trace contextRef="#ctx0" brushRef="#br1" timeOffset="255121.5909">19667 16845 0,'0'0'16,"0"18"0,0-1-1,0 1 1,0 0-1,0-1 1,18 1-16,0 0 16,35-1-16,-36 1 15,36 0-15,-35-18 16,17 35-16,-35-18 16,-18 1-16,1 0 15,-36-1 1,35 1-16,-17-18 15,17 0-15,1 0 16</inkml:trace>
  <inkml:trace contextRef="#ctx0" brushRef="#br1" timeOffset="256014.9997">20003 16986 0,'17'36'16,"-34"-72"-16,34 89 0,1-18 0,-1 18 15,1-35-15,-18 0 16,0-1-16,-18-17 16,18-35-1,0 0 1,0-1-16,0 1 15,36 0-15,-19 35 16,1 0-16,0 0 16,17 18-1,-35-1-15,0 1 0,18 17 16,-18-17 0,17-18 15,-17-18-16,18 0-15,17-17 16,-35 18-16,18 17 0,17-18 16,-17 18-16,-1 0 15,1 0 1,-18 18-16,0-1 16,0 18-1,18-17 1,-1 0-16,1-18 15,17-18 1,-17 0-16,-18 1 16,17-1-1,-17 1-15,-17 34 32,17 18-17,0-17-15,-18 17 16,18-17-16,35 0 15,-17-1-15,0-17 16,35 0-16,-36 0 16,19-35-16,-19 35 15,1-35-15,-18-1 16,0 19 0,-18-1-1,1 1-15,-1-1 16,0 0-1,18 1 1,18 17 0,0 0-1,-18-18-15,17 18 16,-17-18-16,18 18 16,-1-17-16,1 17 15,-18-18 1,18 18-16,-1 0 0,19 0 15,-19 0 1,19 0-16,-19-18 16,18 18-16</inkml:trace>
  <inkml:trace contextRef="#ctx0" brushRef="#br1" timeOffset="256194.976">20779 16739 0,'0'0'16,"17"89"-16,-17-37 15,18 37-15,-18-54 16,18 0-16,-1 18 16,1-53-16,17 18 15,-17-18-15</inkml:trace>
  <inkml:trace contextRef="#ctx0" brushRef="#br1" timeOffset="256655.388">20990 16916 0,'0'0'0,"0"17"16,0 36-16,0-35 15,18 17-15,0-17 16,17 17-16,-18-35 15,36 0-15,-35-18 16,0-17 0,-1 18-16,-17-36 15,0 17-15,18-17 16,-18 1-16,-18-37 16,18 54-16,-17 0 15,-1-36-15,18 54 16,-18 17-16,18 52 15,0-16 1,18 17-16,-18 0 0,18-18 16,-18 18-16,17-18 15,-17 0-15,18 1 0,0-19 0,-1-17 16,1 18 0,0-18-16,-18-18 15,17 1-15,1 17 0,-18-18 16,35 0-16,-17 18 15,35 18 1,-36 0-16,1 17 16,0-17-16,-1 17 15,-17-18-15,18 1 0,-18 0 16</inkml:trace>
  <inkml:trace contextRef="#ctx0" brushRef="#br1" timeOffset="385693.0353">21484 6085 0,'0'-17'16,"18"-1"-16,-18 1 15,0-1-15,-18 18 16,1 0-1,-19 18-15,19-1 0,-54 54 16,36-18-16,17 0 16,-17-1-16,0 19 0,-1 52 15,19-52-15,17 35 16,17-71-16,19 18 16,-1-35-16,0-1 0,53 19 15,-35-36-15,35-36 16,-35 19-1,0-19-15,-35 1 16,-18-18-16,-18 18 16,-52-18-16,34 35 15,-52-17-15,53 35 16,-36-18 0,54 18-16,17 18 15</inkml:trace>
  <inkml:trace contextRef="#ctx0" brushRef="#br1" timeOffset="386142.0423">21960 6456 0,'0'0'0,"0"-18"15,-17 18 1,-1 18-1,18 17-15,0-17 16,0-1-16,0 1 16,0 0-16,18-18 15,-1 17-15,1-17 0,0 0 16,17-17-16,-17 17 16,-1-36-1,-17 19-15,0-19 16,0 19-16,-17-1 0,-1 1 15,0-1-15,1 18 16,-1-18-16,18 1 16,0-1-1,18 18-15</inkml:trace>
  <inkml:trace contextRef="#ctx0" brushRef="#br1" timeOffset="386431.1452">22384 5962 0,'-36'71'15,"72"-142"-15,-89 194 0,35-52 0,-17 52 16,0-34-16,17-19 15,0 1-15,-17-18 16,17 0-16,-17 52 16,35-69-16,-17-1 0,17 0 0,0-17 15,0 17-15,0-17 16,17-18 0</inkml:trace>
  <inkml:trace contextRef="#ctx0" brushRef="#br1" timeOffset="386709.6336">22437 6562 0,'0'17'15,"17"1"1,-17 35-16,0-35 15,18 17-15,0-18 16,35 1-16,-36-18 16,18-18-1,-35 1-15,18-36 16,-18 35-16,-18-35 16,1 36-16,-36-19 15,35 19-15,-17 17 16,0 0-16</inkml:trace>
  <inkml:trace contextRef="#ctx0" brushRef="#br1" timeOffset="389228.5669">21114 7267 0,'35'0'0,"36"0"15,-18 0 1,-1 0-16,125 0 16,-71-17-16,-1 17 15,1-18-15,0 0 0,0 1 0,123-1 16,-123 0-16,88-17 16,-123 17-16,-1 18 15,18-17 1,-52 17-1,-19 0-15,-34 17 0</inkml:trace>
  <inkml:trace contextRef="#ctx0" brushRef="#br1" timeOffset="396029.0902">21325 8802 0,'0'0'0,"0"-18"0,-17 1 16,-1 17-16,-17 17 15,0 18-15,-18 71 16,17-35-16,-17 88 15,36-89-15,-1 89 16,18-89-16,53 36 16,-18-53-16,54-18 15,-36-17-15,52-36 16,-52 1 0,35-36-16,-70 18 15,0-36-15,-36 36 16,-35-18-1,18 18-15,-18 35 0,18-18 16,-71 18-16,53 0 16,35 18-16,1-18 15,52 35 1,-17-35-16</inkml:trace>
  <inkml:trace contextRef="#ctx0" brushRef="#br1" timeOffset="396345.66">21890 9260 0,'-18'0'16,"36"0"-16,-53 0 0,35 18 0,-18 35 15,18-35-15,0 35 16,0-18-16,35 0 15,-17-35-15,0 18 16,-1-18-16,1 0 0,17-36 16,-17 19-1,-18-18-15,0 17 0,-18-35 16,18 18 0,-18 17-16,-34-17 0,34 35 15,-17-18 1</inkml:trace>
  <inkml:trace contextRef="#ctx0" brushRef="#br1" timeOffset="396602.9834">22384 8872 0,'0'-17'15,"0"34"-15,0-17 16,-18 89 0,0-37-16,1 19 15,-54 105 1,36-87-16,-53 87 0,53-105 16,17-19-16,-17 37 15,35-54-15,0 0 16,0-17-16,35-18 15,-17 0-15</inkml:trace>
  <inkml:trace contextRef="#ctx0" brushRef="#br1" timeOffset="396852.9646">22525 9525 0,'0'0'0,"0"18"0,0-1 0,18 19 16,-1-19 0,18-17-1,-17 0-15,17-17 16,1-19-16,-36 1 16,0-18-1,-18 35-15,-53-17 16,54 35-16,-54 18 15,36-1-15</inkml:trace>
  <inkml:trace contextRef="#ctx0" brushRef="#br1" timeOffset="412113.4958">23989 14411 0,'18'0'16,"34"0"-1,1 0-15,18 0 16,17-18-16,0 18 16,18 0-16,18-17 0,105 17 15,-106 0-15,89 0 16,-106 0-16,88-18 15,-124 18-15,36-18 16</inkml:trace>
  <inkml:trace contextRef="#ctx0" brushRef="#br1" timeOffset="414020.2937">21061 7303 0,'-18'0'16,"36"0"-16,-1 0 15,1-18-15,35 18 16,-18-18-16,36 1 15,-18 17-15,0 0 16,17-18-16,89 0 16,-71 1-16,106-19 15,-88 19-15,0-1 16,0 0-16,-18 1 0,18 17 16,70-35-16,-105 35 15,52-18-15,-88 18 16,36 0-1,-53 0-15,-1 0 16,-34 0 0,-36 0-1,35 0-15</inkml:trace>
  <inkml:trace contextRef="#ctx0" brushRef="#br1" timeOffset="440265.2875">17074 6491 0,'18'0'110,"17"0"-95,-17 0-15,53 0 16,-36 0-16,53 0 15,-53 0-15,89 18 16,-54-18-16,89 17 16,-71-17-16,142 0 15,-107-17 1,106-1-16,-105 0 16,105 1-16,-123 17 15,-18-18-15,0 18 0,71-17 16,-88 17-16,-18 0 15,0 0-15,-18 0 0,18 0 16,-36 0 0,1 0-16,0 0 15,-1-18-15,1 18 32,-18-18-17,-18 18 16,1 0-31,-1 0 16,-17 18-16,-1-18 16,-34 18-1,35-18-15,-71 0 16,53 17-16,0-17 0,0 0 16,0 18-16,0-18 0,-17 17 15,-54-17 1,54 0-16,-1 18 0,0-18 15,1 0-15,-71 0 16,70 0-16,-70 0 16,88 0-16,-70 0 15,52 0-15,18 0 16,0 0-16,0 0 0,-35 0 16,35 0-16,-35 0 15,35 18-15,0-18 16,18 0-16,-18 17 0,18-17 15,-18 0-15,-18 18 16,54 0-16,-36-18 16,35 0-16,-17 17 15,17-17-15,1 0 16,34-17 15,1 17-15,0 0-16,17-18 15,0 18-15,-17-18 16,17 18-16,0-17 0,53 17 16,-35-18-16,71 18 15,-54 0-15,107 0 16,-89 0-16,124 18 16,-89-18-16,124-18 15,-123 18-15,105-35 16,-123 35-16,105-35 15,-105 17-15,53 0 16,-88 18-16,34-17 16,-52 17-16,-17 0 15,-19 0-15,1 0 16,17 0-16,-35 17 16,-18-17 15,-17 0-16,18 0-15,-1 0 16,-17 0-16,-1 0 0,1 0 0,-35 18 16,17-18-16,-53 0 15,35 0-15,1 0 16,-1 0-16,-17 0 16,-71 0-16,89 0 15,-19 18-15,1-18 16,0 0-16,17 0 0,-17 17 0,0-17 15,-88 0 1,87 18-16,19-18 0,-18 0 16,0 17-16,17-17 0,-70 18 15,70-18-15,18 0 16,-52 18-16,52-18 16,0 0-16,35 0 15,18 17 1,18-17-16,-1 0 15,19 0 1,34 0-16,-17 0 16,71-17-16,-54 17 15,1-18-15,105 18 16,-70 0-16,106 0 16,-89 0-16,1 0 15,17 0-15,-18 0 0,18 0 16,-17 0-16,105-18 15,-123 18-15,-36-17 0,36 17 16,-88 0 0,0-18-16,-36 18 15</inkml:trace>
  <inkml:trace contextRef="#ctx0" brushRef="#br1" timeOffset="450808.5865">15081 7197 0,'18'0'31,"35"-18"-16,-18 18-15,18 0 16,0 0-16,17 0 0,89 18 16,-71-18-16,106 0 15,-105 0-15,16-18 16,-16 18-16,-19-18 0,54 18 16,-89-17-16</inkml:trace>
  <inkml:trace contextRef="#ctx0" brushRef="#br1" timeOffset="453444.262">21678 7602 0,'-17'0'0,"17"-17"16,-18 34-1,18 36 1,0 0-16,0 71 16,0-36-16,0 0 15,0 0-15,18 71 16,-1-88-16,1 52 16,-18-88-16,17 18 15,1-35-15,-18-36 31,0-35-31,0 18 16,-18-71-16,18 53 16,-17-70-16,17 52 15,-18 1-15,18-18 16,-17 17-16,-1 0 0,18 18 0,-18 1 16,1-1-1,17 35-15,0 0 16,0 36-1,17 17 1,-17 18-16,18 71 16,0-54-16,-18 89 15,17-88-15,-17-1 16,18-17-16,-18 0 16,17 0-16,-17-18 0,18 36 15,-18-54-15</inkml:trace>
  <inkml:trace contextRef="#ctx0" brushRef="#br1" timeOffset="454261.1706">21678 10530 0,'0'36'15,"18"52"-15,-18-18 16,17 107-16,-17-89 16,18 18-16,-18 0 15,0 105-15,0-105 16,0 88-16,0-123 15,0-1-15,18-17 0,-18-17 16,0 16-16,-18-34 16,18 0-16,-18-18 15,1-71 1,-1 18-16,1-88 16,17 53-16,0-18 15,-18-17-15,18-18 0,-18-1 16,18-122-16,0 158 15,0-35 1,0 123-16,0 1 0,0 52 16,18 71-1,-18-18-15,18 88 16,-1-87-16,1 122 16,-18-105-16,17 106 15,-17-124-15,0 106 16,0-124-16,18 54 15,-18-71-15,18 0 16,-18-36-16,-18-34 16</inkml:trace>
  <inkml:trace contextRef="#ctx0" brushRef="#br1" timeOffset="455184.2099">17515 9472 0,'-17'-18'15,"34"36"-15,-52-36 16,53 18-1,35-17-15,0 17 16,88-35-16,-71 35 16,124-18-16,-88 0 15,141-17 1,-106 17-16,0 18 0,300-53 16,-194 53-1,-70 0 1,-89 0-1,-18 0-15,-70 18 16,-17-18 0,-54 0-16,18 0 15,-88-18-15,53 18 16,-88 0 0,70 0-16,0 18 0,-123 0 15,123-1-15,-124 1 16,107 0-16,-195 17 15,230-17 1,0-1-16,18-17 0,-1 0 16,18 18-16,-17-1 15,34-17-15,19 0 16,34 0 0,1 0-16,17 0 0,106 0 15,-53-17-15,124-18 16,-88 17-16,175-17 15,-140 17-15,176-17 16,-176 17 0,0 0-16,-18 1 0,-18-1 15,-17 18-15,-35-17 16,-1 17-16,-34 0 0,17 0 16,-89 17-1</inkml:trace>
  <inkml:trace contextRef="#ctx0" brushRef="#br2" timeOffset="475021.5788">16528 5733 0,'17'0'0,"-17"17"16,18-17-1,-18 18-15,18-18 0,-1-18 16,1 18 0,-1 0-16,1-17 15,0 17-15</inkml:trace>
  <inkml:trace contextRef="#ctx0" brushRef="#br2" timeOffset="480004.2194">16669 5821 0,'17'-53'0,"-34"106"0,17-36 16,0 1-1,-18-18 126,0 0-125,1 0-16,-18 0 15,17 0-15,-35 0 16,18 0-16,-36 0 16,36 0-16,0 0 15,-1 0-15,-69 0 16,69 0-16,-87-18 15,70 18-15,-71 0 16,54-17-16,-89 17 16,89 0-16,-89-18 15,71 18-15,-71 0 16,71 0-16,-89-17 16,107 17-16,-107-18 15,89 18-15,-88-18 16,88 1-16,-89-1 15,89 18 1,-106-18-16,106 18 16,-106-17-16,105-1 15,-105 18 1,106 0-16,-106 0 16,106 0-16,-106-18 15,88 18-15,18 0 16,0 0-16,-18 0 0,-88 0 15,88 0-15,-70 0 16,70 0-16,-71 18 16,89-18-16,-88 0 15,70 0-15,-70 0 16,87 0-16,-87 0 16,88 0-16,-88 18 15,105-18-15,-88 0 16,89 0-1,-71 0-15,70 0 16,-70 17-16,88-17 16,-71 0-16,72 0 15,-54 0-15,53 0 16,-35 0 0,35-17-16,-18 17 15,36 0-15,-18 0 16,18 0-16,-18 0 15,35 0-15,0 17 16,1-17-16,-1 18 16,18 0-1,0 17 1,0-17-16,0-1 0,0 36 16,0-18-16,0 36 15,0-36 1,-17 53-16,17-52 15,0 17-15,0-18 0,0 18 16,0 35-16,0-35 16,0 53-16,0-71 15,17 89 1,-17-72-16,18 1 16,-18 0-16,17 53 0,-17-53 15,0 0-15,18 0 0,-18 0 16,0 53-16,0-53 15,0-1-15,0 54 16,0-53-16,0 71 16,0-71-16,0 52 15,18-52-15,-1 53 16,-17-53-16,18 71 16,0-72-16,-18 1 15,17 18-15,-17-18 16,18 70-16,0-52 15,-1 70-15,-17-70 16,18 70-16,0-88 16,-1 88-16,1-71 15,17 54 1,-17-71-16,-1 88 16,1-71-16,17 54 15,-17-54-15,0 71 16,-1-70-16,18 52 15,-17-52-15,0 0 16,-1-1-16,1 1 0,17 52 16,-17-52-16,0 70 15,-1-71-15,1 89 16,-1-88-16,1 87 16,-18-87-16,0 88 15,18-89-15,-18 18 16,17-17-16,-17 0 15,18 87-15,-18-87 16,18 88-16,-18-89 16,0 18-16,0-17 15,0 17-15,-18-17 0,0 105 16,18-88-16,-17-17 16,-1 88-16,18-1 15,-18-87-15,18-1 16,0 54-1,0-54-15,0 54 16,0-53-16,0-1 0,0-17 16,0 70-16,0-70 15,18 0-15,-18 53 16,0-53-16,35 88 16,-35-106-16,18 54 15,-18-54 1,0 53-16,0-35 15,-18 18-15,1-19 16,17 19-16,0-18 16,0 0-1,0-18-15,17 18 16,-17-35-16,18 17 16,0-17-16,-18 17 15,0-17-15,17 17 16,-17-18-16,0 1 15,18 0 1,-18-1-16,0 1 16,0 0-16,18-18 15,-1 0-15,1 0 16,0 0-16,-1 0 16,1 0-16,17 0 15,-17 0 1,17 0-16,-17 0 15,35 17 1,-36-17-16,18 18 0,1-18 0,17 18 16,-18-18-16,53 17 15,-53-17 1,54 18 0,-54-18-16,18 0 0,-18 17 15,18-17-15,-18 0 0,71 18 16,-53-18-16,35 18 15,-35-18-15,53 0 16,-53 0-16,53 17 16,-71-17-16,71 18 15,-53-18-15,0 0 16,-18 0-16,18 0 0,53 0 16,-53 0-1,52-18-15,-52 18 16,71-17-16,-71 17 15,53-18-15,-54 18 16,72-18-16,-71 1 16,70-1-1,-70 1-15,18-1 16,-1 0-16,54 1 0,-71-1 16,70 0-16,-52 1 15,70-1 1,-71 0-16,1 18 0,70-17 15,-88-1-15,18 18 16,-1-17-16,1 17 0,-1-18 16,1 18-16,-1 0 0,71-18 15,-70 18-15,70 0 16,-70 0-16,-1 0 16,89 0-1,-71 0-15,89 0 16,-1 0-16,-88 0 15,106 0-15,-88 0 16,88 0-16,-88-17 16,123 17-1,-123 0-15,106 0 16,-89-18-16,-17 18 16,0 0-16,123-18 0,-105 18 15,105 0-15,-123-17 16,17 17-16,-17 0 15,123 0-15,-123 0 16,18 0-16,-18 0 0,17 0 16,106 0-16,-123 0 15,123-18-15,-105 18 16,123 0 0,-141 0-16,17 0 0,1 0 15,105-18-15,-123 18 16,123 0-16,-123 0 15,0 0-15,88 0 16,17 0 0,-105 18-16,-18-18 0,18 0 15,106 18-15,-124-18 16,18 17-16,0-17 0,0 0 16,105 18-16,-105 0 15,0-18-15,0 0 0,105 17 16,-105-17-1,88 18-15,-88-18 16,0 0-16,88 0 16,-88 0-16,-18 18 0,0-18 15,106 0-15,-106 17 16,1-17-16,69 0 16,1 18-1,-71-18-15,71 17 16,-88-17-16,-1 0 0,1 0 15,70 0-15,-35 0 16,0 0 0,-71 18-16,53-18 15,-53 0-15,1 0 16,-1 0-16,0 0 16,-17 0-16,17 0 0,18-18 15,-35 18-15,17-17 16,0-1-16,-17 1 15,-1-19 1,-17 19-16,0-1 0,0 0 16,0-17-1,0-18-15,0 36 16,0-1-16,-17-17 0,17 17 16,0-35-16,0 18 15,-18-18-15,18 18 16,0-1-16,0 19 0,-17-54 15,17 53-15,0-17 16,0 0-16,0 0 16,0 17-16,0-17 0,0-1 15,0-16-15,0 34 16,17-17-16,-17-18 16,18 35-16,-18-17 15,0 17-15,0-17 0,0-18 16,0 35-16,0-35 15,0 18-15,0-18 16,0 18-16,0 17 16,0-17-16,0-18 15,17 18-15,-17-36 16,18 36-16,0-36 16,-1 36-16,-17-18 15,18-17-15,0 17 16,-1 17-16,1-52 15,0 35-15,-1-17 16,1 35-16,-1-36 16,1 36-16,-18 17 15,18 0-15,-18-35 16,0 36-16,17-18 16,-17 17-16,18-17 15,-18 17 1,18 18-16,-18-35 15,17 35-15,-17-18 16,0 0-16,0 1 16,-17-1-1,-1 1 1,0 17 0,1 0-16,-1-18 0,0 18 15,-17 0-15,0 0 16,-18 0-16,18 0 15,-1 0-15,-52-18 16,35 18-16,-35 0 16,35 0-16,-53 0 15,53 0-15,-17 0 16,17 0-16,-18 0 0,19 0 16,-19 0-16,0 0 15,19 0-15,-19 0 0,0 0 0,18 0 16,-88 0-1,71 0-15,17-17 0,-18 17 16,-70 0-16,71 0 16,-54-18-16,-35 18 15,89 0-15,-71 0 16,70 0-16,-88 0 16,71 0-1,18-18-15,-1 18 0,-17 0 16,-71 0-16,89 0 15,-1 0-15,1 0 0,-89 18 16,88-18 0,-70 0-16,71 0 15,-72 18-15,72-18 16,17 0-16,-18 0 16,-17 0-16,18 0 0,-1 0 0,-88 17 15,71-17 1,18 0-16,-19 18 0,1-18 15,-18 0-15,-70 0 16,88 0-16,-18 0 0,-70 0 16,105 0-16,-105 0 15,87 0 1,-87 0-16,88 0 16,-88-18-16,87 18 15,-87 0-15,105-17 16,-17 17-16,0 0 0,0-18 15,-71 18 1,71 0-16,-89-18 16,107 18-16,-89-17 15,71 17-15,-53-18 16,70 18-16,-70-18 16,88 18-16,-17 0 15,17-17-15,0 17 0,-35-18 16,52 1-16,-52-1 15,53 0-15,17 1 16,-35-1-16,36 0 16,-19 1-16,19-1 15,-1 0-15,1-17 16,17 17-16,0-17 16,-18 18-16,18-54 15,0 53-15,0-17 16,0-35-16,0 34 15,18-34 1,-18 17-16,17-35 16,-17 35-16,0-36 15,0 37-15,0-1 0,0-18 16,0-52-16,0 52 16,0 1-16,0-1 0,0-88 15,-17 89 1,17-107-16,-18 107 15,0-107 1,1 89-16,17 0 0,-18 0 0,0 0 16,18-1-16,-35-87 15,17 88-15,-17-71 16,18 71-16,-19-89 16,19 89-16,17 0 15,-18-88-15,0 87 16,1-105-1,17 106-15,-18 0 0,18-71 16,-18 71-16,18 0 16,0-71-16,0-105 15,18 105 1,0 71-16,-1-71 16,-17 88-16,18 1 15,-18-1-15,18-17 16,-18 35-16,0-88 15,0 88-15,0-17 0,0 17 16,0 0-16,0-53 16,-18 53-16,18 0 15,0 18-15,0-18 0,0-18 16,0 36-16,0-36 16,0 36-16,0 18 15,0-1-15,0 0 0,-18 18 16,18-17-1,18 17 1,-18 17-16,18-17 16,-18 18-16</inkml:trace>
  <inkml:trace contextRef="#ctx0" brushRef="#br2" timeOffset="480699.2511">13212 7126 0,'0'18'16,"17"17"-1,-17-17-15,0 17 16,18 18-16,-18 17 0,17 89 15,-17-71-15,18 142 16,-18-124-16,0 88 16,0-106-1,18 35-15,-18-70 16,17 18-16,-17-54 16,0 1-16,18 0 0,0-18 15</inkml:trace>
  <inkml:trace contextRef="#ctx0" brushRef="#br2" timeOffset="481366.4815">13335 10654 0,'0'-18'0,"0"36"15,0-53-15,0 52 47,18 19-31,-1 34-16,1 18 0,0 0 15,-1 36-15,1 17 0,-18 124 16,17-142-16,1 89 16,-18-124-16,18 0 15,-18-17-15,0-1 0,35 36 16,-35-71-16,35 18 15,1-35-15,-19-18 16,1-18-16</inkml:trace>
  <inkml:trace contextRef="#ctx0" brushRef="#br2" timeOffset="482184.736">17145 13653 0,'18'0'16,"70"-18"-1,-18 18-15,160-18 16,-72 1-16,19-1 16,229 0-16,-177 1 15,229-1-15,-246 0 16,0 18-16,-53 0 16,-18 0-16,35 18 15</inkml:trace>
  <inkml:trace contextRef="#ctx0" brushRef="#br3" timeOffset="523576.7529">31291 6703 0,'0'-18'0,"18"18"15,-18-17 1,0-1 93,-18 18-93,1-18 0,-1 18-16,-17 0 15,17-17-15,-17 17 0,0-18 0,-1 18 16,1-18-16,-18 18 0,0-17 15,0 17-15,0-18 0,1 18 16,-72-18 0,53 1-16,-70-1 15,88 0-15,-88 1 16,88-1-16,-17 1 16,-71-1-16,70 0 15,-88 1-15,89 17 16,-89 0-16,71 0 15,-71 0-15,89 0 16,-1 0-16,1 0 16,17 0-16,-18 0 0,-52 17 15,70-17-15,-53 18 16,35-18-16,-35 18 16,54-18-16,-54 35 15,35-35-15,-17 17 16,35 1-16,0 0 15,-88 17 1,53-17 0,-18 17-16,35 0 15,36 1-15,-35-1 16,34-18-16,1 19 16,-18 17-16,35-36 15,-17 54 1,18-54-16,-19 54 15,19-53-15,-1 35 16,18-18-16,0-18 16,-18 19-16,18-19 0,0 36 15,0-17-15,0 17 16,18-36-16,0 18 16,17 1-16,-17-1 0,17 0 15,35 36-15,-17-36 16,-17-17-16,52 52 15,18-17 1,-36-18-16,71 18 16,-70-35-16,123 35 15,-106-35-15,36-1 0,-19 1 16,1 0-16,0-1 0,0 18 16,123 1-1,-123-19-15,159 19 16,-124-19-16,-18-17 15,18 18-15,-17 0 0,140-1 16,-140-17-16,105 18 16,-123-18-16,123 0 15,-123 0-15,106-18 16,-106 1-16,105-36 16,-87 35-16,70-70 15,-124 53-15,54-89 16,-71 53-16,-18 1 15,0-1-15,-17-87 16,-36 69-16,-52-87 16,17 88-16,-106-71 15,71 89-15,-18 17 16,-17-18-16,-107-17 16,124 35-16,-105 18 15,123 17-15,-1 18 16</inkml:trace>
  <inkml:trace contextRef="#ctx0" brushRef="#br3" timeOffset="525434.4352">29404 10495 0,'18'0'0,"-18"-17"16,17 17-16,-17-18 31,0 0 1,-17 18-17,-19 0-15,1-17 16,0-1-16,-36 0 15,18 1-15,0 17 16,-52-18-16,52 0 16,-71 18-16,54 0 15,17 0-15,-18 0 0,1 0 16,-54 0 0,71 0-16,0 18 0,-17-18 15,17 0-15,-71 18 16,89-1-16,-71 1 15,53-18-15,-35 35 16,35-35-16,18 18 16,0 0-16,-1-1 0,-34 18 15,17-17-15,0 17 16,18 1-16,-18-1 16,18 0-16,-1 18 15,19-35 1,17 17-16,-18-17 0,18 17 15,-18-17-15,18-1 0,0 1 16,0 35-16,18-36 16,0 36-16,-1-35 15,-17 0-15,18-1 16,0 1-16,-1 0 0,1-1 16,-1 1-16,36 17 15,-17-17-15,34 17 16,-34-17-16,-1-18 15,18 17-15,-18 1 0,0 17 16,18-17-16,0-1 0,0 1 16,0 17-16,17-17 0,72 53 15,-72-54-15,124 36 16,-106-18-16,142 1 16,-107-19-16,142 1 15,-142 0 1,124 17-16,-141-17 15,123 17-15,-123-18 16,88 19-16,-106-19 16,71-17-16,-88 18 15,52-36 1,-70 18-16,-18-35 0,54-18 16,-54 18-16,0 0 15,0-18-15,-17-18 0,0 18 16,-1-17-16,-17-19 0,0 1 15,0 18-15,-17-18 0,-54-71 16,1 88 0,-89-35-16,53 36 15,-141-18-15,124 35 16,-1 17-16,-123-16 16,106 52-16,0-18 15</inkml:trace>
  <inkml:trace contextRef="#ctx0" brushRef="#br3" timeOffset="527813.1296">19509 16510 0,'0'-18'0,"-18"18"16,0 0-1,1 0-15,-1-17 16,0 17-16,-17 0 0,18-18 16,-19 18-16,-52 0 15,53 0-15,-18-18 16,0 18-16,0-17 0,-53-1 15,53 18-15,-53-17 16,36 17-16,17-18 16,-18 18-16,1-18 0,-71 18 15,70-17-15,-52-1 16,70 18-16,-71-18 16,54 1-1,-54-1-15,54 18 16,-71 0-16,52 0 15,-52 0-15,53 18 16,-53-1-16,70 1 16,-70 0-16,88-18 15,-70 35 1,52-35-16,-52 35 16,52-17-16,-34 17 15,34 0-15,-35 18 16,53-35-16,-17 35 15,34-18-15,-17 18 16,18-18-16,-18 18 16,36-17-16,-19 34 15,36-35-15,-17 18 16,17-17 0,17-1-16,-17 0 15,18-17-15,0-1 0,-1 1 16,1 0-16,17-1 0,18 19 15,-18-19-15,36 18 16,-18-17 0,0 0-16,70 17 15,-52-17-15,88-1 16,-89 1-16,107 0 16,-89-18-16,88 35 15,-88-17-15,106 17 16,-105 0-16,122 18 15,-105-18-15,17-17 16,-17 0-16,18-1 0,140 1 16,-140-1-16,140 1 15,-140-18-15,140 0 16,-122 0-16,140 0 16,-123 0-1,140-18-15,-157 1 16,175-18-16,-176 17 15,18 0-15,-18 1 0,0-19 16,141-34 0,-141 35-16,-17-1 0,-1 19 15,-17-19-15,124-17 16,-142 18-16,88-18 16,-105 36-16,52-36 15,-70 35-15,0-17 16,-53-1-16,0 1 15,-18 18-15,1-1 16,-36 0-16,18 1 0,-18-1 16,-71 0-16,54 1 15,-1-1-15,-105 0 16,-36 1 0,106-1-16,-106 1 15,107-1-15,-19 0 0,18 1 16,0-1-16,1-17 0,-1 17 15,18-17-15,-18-1 0,0 19 16,-88-36 0,88 35-16,0 1 0,-105-1 15,105 18-15,0 0 16,-141-18-16,124 36 16,-142 0-1,124-18-15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0:57:59.76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13653 5768 0,'17'0'31,"1"0"-15,17 0-16,18 0 15,-18 0-15,71 0 16,-53 0-16,0 0 0,0-18 15,17 18-15,1 0 16,0 0-16,87-17 16,-87-1-16,52 18 15,-70 0-15,0 0 0,-18 0 16,1 0-16,-1 0 0,0 0 16,18 18-1,-35-18-15,-1 0 16,-17 17-16,18-17 0,-36 0 15,1 18-15</inkml:trace>
  <inkml:trace contextRef="#ctx0" brushRef="#br0" timeOffset="4341.4538">6244 6509 0,'0'17'31,"0"54"-15,0-18-16,0-18 0,0 18 15,0 0-15,18 53 16,35-18 0,-18-53-16,36 36 0,-36-54 15,35 1-15,-17-18 16,0 18 0,-35-36-16,-18 0 15</inkml:trace>
  <inkml:trace contextRef="#ctx0" brushRef="#br0" timeOffset="4475.1386">6403 7020 0,'35'0'16,"-17"0"0,-1-17-16,1-1 0,35 0 15,-53 1-15,18 17 16</inkml:trace>
  <inkml:trace contextRef="#ctx0" brushRef="#br0" timeOffset="4613.5913">6403 6685 0,'35'-17'15,"-70"34"-15,105-52 0,-34 17 0,17 18 16,-18-17-16</inkml:trace>
  <inkml:trace contextRef="#ctx0" brushRef="#br0" timeOffset="4809.5793">6950 6897 0,'0'0'16,"17"-18"-1,-17 1 1</inkml:trace>
  <inkml:trace contextRef="#ctx0" brushRef="#br0" timeOffset="5297.2497">7250 6844 0,'-18'-18'16,"36"36"-16,-54-36 0,-17 18 15,36 18-15,-36 17 16,53-17-16,-18 17 16,18 18-1,18-35-15,-1-1 0,19-17 16,-19 18-16,19-18 0,17-18 16,-18 1-16,18-19 15,-36 19-15,-17-19 16,18 1-1,-18 18-15,-18 17 16,18 35 0,0 35-16,0-17 15,0-17-15,18 16 0,0 37 16,-18-36-16,17 17 16,-17-35-1,0 1-15,0-19 0,-17 19 16,-1-19-16,-35 1 15,18-18-15,-18 0 16,18-18-16,-18-17 16,35 17-1,0-17-15,18 0 0</inkml:trace>
  <inkml:trace contextRef="#ctx0" brushRef="#br0" timeOffset="5414.6003">7743 6932 0,'-35'18'15</inkml:trace>
  <inkml:trace contextRef="#ctx0" brushRef="#br0" timeOffset="20986.6289">8449 6685 0,'0'18'16,"18"35"-1,-18-18-15,0 0 0,0 36 16,0-36-16,0 18 16,0-35-16,-18-1 15,18 1 1,-18-18-16,18-35 16,0 17-16,0-17 15,18-36-15,0 36 16,-1-36-16,1 54 15,35-19 1,-35 36-16,17 0 0,-18 18 16,1 17-1,-18 1-15,18 17 16,-18-18-16,0 35 16,0-52-16,17 17 15,1-17-15,17-36 16,-17 18-16</inkml:trace>
  <inkml:trace contextRef="#ctx0" brushRef="#br0" timeOffset="21263.4822">8855 6844 0,'0'0'0,"-18"53"16,18-36-16,18 1 0,17 0 15,-17-18-15,17 0 16,0-18-16,0 0 16,-17 1-16,17-1 0,1-35 15,-36 36-15,0-19 16,-18 1-16,0 17 16,1 18-16,-19-17 0,1 17 15,18 0-15,-36 0 16,35 17-16,0 1 15,18 0-15,18-1 16</inkml:trace>
  <inkml:trace contextRef="#ctx0" brushRef="#br0" timeOffset="21430.2612">9225 6809 0,'0'53'15,"0"-18"-15,18 18 16,-18-18-16,17-17 16,1-1-1,0-17-15,17 0 16</inkml:trace>
  <inkml:trace contextRef="#ctx0" brushRef="#br0" timeOffset="21547.7493">9243 6562 0,'0'17'15,"17"1"-15</inkml:trace>
  <inkml:trace contextRef="#ctx0" brushRef="#br0" timeOffset="21837.2978">9402 6720 0,'0'0'15,"-53"36"-15,35-19 0,-17 19 16,35-19-16,17 19 16,19-19-16,17 1 15,-18-1-15,18 1 16,-18 0-16,18-1 15,-35-17 1,-36 18-16,0-18 16,1 18-16,-36-18 15,17 17-15,1-17 16,0 0-16,17 0 16</inkml:trace>
  <inkml:trace contextRef="#ctx0" brushRef="#br0" timeOffset="24756.0937">9737 6773 0,'0'-17'31,"17"17"63,-17-18-79,0 36 95,0-1-95,0 1-15,18 0 16,-18-1-16,0 36 15,18-35-15,-18-1 16,0 1-16,17 0 0,-17-1 16,18-17-16,-18 18 0,18 0 15,-1-18-15,1 0 16,-1-18 0,1 0-16,0 1 15,-1-1-15,19-35 16,-36 36-16,17-19 15,-17 19-15,0-19 16,0 19 0,0-1-1,0 36 1,0 17 0,0 0-16,18 36 15,0-1 1,-1-34-16,1 69 15,-1-52-15,1 36 16,0-54-16,-18 18 16,0-18-16,0 0 0,0 18 15,-18-17-15,-70 16 16,53-34 0,-18 0-16,-35-1 15,35-17-15,0 0 0,-36-17 16,54-1-16,-18-17 15,36 17-15</inkml:trace>
  <inkml:trace contextRef="#ctx0" brushRef="#br0" timeOffset="25357.5259">10760 6791 0,'17'0'31,"19"0"-31,-1 0 16,18 0-16,70 0 15,-70 0-15,35 0 16,-70 18-16</inkml:trace>
  <inkml:trace contextRef="#ctx0" brushRef="#br0" timeOffset="26463.8986">11977 6738 0,'0'-18'0,"0"1"15,-18 17-15,18-18 0,-17 18 16,-1 0-16,0 0 16,1 18-16,-19 35 15,36-18-15,0 36 16,0-54-1,18 36-15,17-18 16,18-17-16,-18 0 16,54-18-16,-36-18 15,17 0-15,-35 1 16,1-1-16,-19 0 16,1 1-16,0-1 15,-18 1-15,-18-1 16,0 0-16,1 36 15,-1-18-15,-17 35 16,17-17 0,18 17-1,0-17-15,18-1 16,-1-17-16,19 0 16,-19 0-16,1 0 15,0 0-15,-1-17 16,1 17-16,-18-18 0,0 0 15,0 1-15,0-1 16,0 36 0,18-1-1,-1 1 1,18 0 0,-17-18-16,17 0 0,1 0 15,-19-18 1,1-17-1,-36 0 1,18 17-16,-17-17 16,17 17-16,35 0 15,-17 18 1,-1 0-16,36-17 16,-35 17-16,-1 0 0,1 0 15</inkml:trace>
  <inkml:trace contextRef="#ctx0" brushRef="#br0" timeOffset="27048.5206">13653 7003 0,'0'17'15,"0"-34"-15,0 52 0,0-53 16,-18-17 0,18 0-16,0-18 15,0 18-15,0-1 16,18 1-16,-18 17 16,17 1-16,1 17 0,-1-18 15,19 36 1,-36-1-16,17 1 0,1 35 15,-18-18-15,18 0 16,17 1-16,-17-19 16,17 19-1,-18-36-15,1 0 16</inkml:trace>
  <inkml:trace contextRef="#ctx0" brushRef="#br0" timeOffset="27296.9451">13970 6914 0,'0'0'16,"0"53"-16,0-35 0,18 0 15,35-1 1,-36-17-16,18 0 0,-17-17 0,0-1 16,-1 18-16,1-18 0,-18-17 15,-18 17-15,-17-17 16,17 35-1,-34-17-15,34 17 16,0 0-16,1 0 0,-1 17 16,36-17-16,17 0 15</inkml:trace>
  <inkml:trace contextRef="#ctx0" brushRef="#br0" timeOffset="27459.9779">14323 6844 0,'0'0'0,"-18"18"0,18-1 16,0 18-16,18 1 15,-1-19-15,19 1 16,-19 0-16,1-18 16,0 0-16,-1 0 15</inkml:trace>
  <inkml:trace contextRef="#ctx0" brushRef="#br0" timeOffset="27593.2212">14340 6668 0,'0'0'0,"0"-18"0,18 18 16,0 0-16,35 0 15</inkml:trace>
  <inkml:trace contextRef="#ctx0" brushRef="#br0" timeOffset="27826.6217">14552 6720 0,'0'0'0,"-35"0"16,17 0-16,1 18 16,17 0-16,0-1 0,17 19 15,-17-19-15,53 19 16,-35-19-16,17-17 15,0 35-15,-17-35 16,0 18 0,-36-18-16,-17 18 15,17-1 1,-17-17-16,17 0 16,0 0-16</inkml:trace>
  <inkml:trace contextRef="#ctx0" brushRef="#br0" timeOffset="28120.4302">14905 6914 0,'35'-17'16,"-70"34"-16,88-52 0,-36 0 0,19-18 15,-19 35-15,-17-17 16,0 17-16,-35 18 15,17 0-15,-34 18 16,16 0-16,1 35 16,35-36-16,18 54 15,-1-54 1,36 36-16,-18-53 16,18 18-16,36-18 15,-37-18-15,19 1 16,-53 17-16,-1-18 15</inkml:trace>
  <inkml:trace contextRef="#ctx0" brushRef="#br0" timeOffset="48514.2999">19756 6650 0,'-18'-18'0,"-17"-17"15,-1 35 1,19 0-16,-19 0 0,1 0 16,0 0-16,0 0 0,17 18 15,-17-1-15,35 1 0,-18 17 16,36-17-16,17 35 15,-17-18-15,17-17 16,0-1-16,0 1 16,36 17-16,-53-17 15,17-18-15,-17 17 0,-36-17 32,-17 18-32,-1 0 15,-17-18 1,18 17-16,18-17 15,-1 0-15,36-17 16</inkml:trace>
  <inkml:trace contextRef="#ctx0" brushRef="#br0" timeOffset="48691.1401">19914 6738 0,'18'-18'15,"17"18"1,1-17 0,16-18-16,-16 35 15,17-36-15,-36 19 16,1-19-16</inkml:trace>
  <inkml:trace contextRef="#ctx0" brushRef="#br0" timeOffset="48864.086">19967 6350 0,'36'88'15,"-19"-35"-15,1 53 16,-1-53-16,19 53 16,-19-71-16,19 18 15,-19-35-15,19 17 16,-19-35-16</inkml:trace>
  <inkml:trace contextRef="#ctx0" brushRef="#br0" timeOffset="49113.6437">20338 6862 0,'0'0'0,"0"35"0,0 0 15,0-17 1,-18-36 15,18-17-31,0-18 16,0 18-16,0-1 15,0-52-15,0 53 16,18-18-16,-1 35 16,1 18-16,0 0 15,17 18-15,-18 0 16,1 17-16</inkml:trace>
  <inkml:trace contextRef="#ctx0" brushRef="#br0" timeOffset="49580.8634">20532 6862 0,'0'0'0,"17"17"0,36-34 16,-35 17-16,17-36 15,0 19-15,1-19 16,-19 19 0,-17-1-16,0-17 15,0 17-15,-17 18 0,-1-17 16,0 17-16,1 0 0,-18 0 16,17 17-16,0 18 15,1 1-15,17 17 16,0-36-16,35 36 15,-17-53-15,34 35 16,-16-35 0,34 0-16,-52 0 15,0 0-15,17-17 16,-18 17-16,-17-18 16,0-17-16,0 17 0,0 1 15,-17-1 1,-18 18-16,35 18 15,0-1-15,0 1 16,17 17 0,18-35-16,1 35 15,-1-35-15,0 0 0,36-17 16,-36 17-16,0-18 16,-17 1-16</inkml:trace>
  <inkml:trace contextRef="#ctx0" brushRef="#br0" timeOffset="49765.136">21114 6668 0,'0'0'0,"35"0"16,0 0-16,18-18 15,-17 0-15,-1 1 0,18-1 16,-36 0-16,1 1 15,-18-1-15,-18-17 16</inkml:trace>
  <inkml:trace contextRef="#ctx0" brushRef="#br0" timeOffset="49920.0245">21220 6368 0,'17'141'15,"-34"-282"-15,52 352 0,-17-140 0,17 52 16,-18-70-16,36 18 16,-35-54-16,0 19 15</inkml:trace>
  <inkml:trace contextRef="#ctx0" brushRef="#br0" timeOffset="50488.0694">22366 6544 0,'18'35'16,"-18"1"-16,0 17 0,17 17 15,-17-52-15,18 35 16,-18-36-16,18-17 16,-18-17-1,0-36-15,17 17 16,-17-52-1,18 53-15,-18 0 0,35-1 16,-35 19-16,36 17 16,-19 17-16,1 19 15,-18-1 1,17 0-16,-17 1 0,0-1 0,18 18 16,-18-36-1,18 1-15,-1-18 16</inkml:trace>
  <inkml:trace contextRef="#ctx0" brushRef="#br0" timeOffset="50839.9794">22719 6597 0,'0'0'15,"0"35"-15,0-17 0,0 35 16,18-36-16,-1 1 15,1 17-15,-1-17 16,19 0-16,-1-18 16,0 0-16,1-18 15,-36 0-15,17-35 16,-17 18-16,0-18 16,0 18-16,-17 17 15,17-17-15,-18 17 16,18 36-1,0 35-15,0-18 16,18 18 0,-1-35-16,1 17 0,-1-17 15,19-1-15,-19 1 16,1-18-16,-18-18 16,0 1-1</inkml:trace>
  <inkml:trace contextRef="#ctx0" brushRef="#br0" timeOffset="51221.7962">23089 6685 0,'0'0'15,"0"53"-15,18-35 0,-18 17 16,18-35 0,-18 18-1,0-36-15,-18-17 16,18 17-16,0 0 15,18 1-15,-18-1 16,17 1 0,1 17-16,0 0 15,-1 17-15,-17 1 16,18-18-16,-18 17 0,17-17 16,-17-17-1,0-1 1,0-17-1,-17 17-15,34 18 16,1 18 0,-18 0-16,18-1 15,17 18 1,-17-17-16,17 17 16,-17-17-16,-1 0 15,1-18-15</inkml:trace>
  <inkml:trace contextRef="#ctx0" brushRef="#br0" timeOffset="51572.0859">23336 6174 0,'0'0'0,"36"70"0,-19-17 15,1 0-15,-1-18 0,19 71 16,-19-53-16,19 35 16,-19-52-16,1-19 15,-18 36 1,18-53 0,-1 0-1,1 0-15,17 0 16,-17 18-16,17 17 15,-17-17 1,-18-1-16,-18-17 16,-17 18-1,17-18-15,0 0 0,1-18 16,-1 1-16</inkml:trace>
  <inkml:trace contextRef="#ctx0" brushRef="#br0" timeOffset="51960.8999">23760 6720 0,'17'0'16,"1"-17"-16,17-1 16,-17 18-16,-1-17 15,36-19-15,-53 19 16,0-1-16,0 0 15,-17 18-15,-19 0 16,1 18 0,18 17-16,-1 1 15,18 16-15,0-16 16,35-1-16,-17-17 16,35-1-16,-18-17 15,18-17 1,-18-1-16,-17 0 0,17-17 15,-17 17-15,-18 1 16,35-36-16,-17 35 16,-1 1-16,1 17 0,-18-18 15,35 18-15,-17 0 16,17 0 0,-17 0-16,-1 0 15</inkml:trace>
  <inkml:trace contextRef="#ctx0" brushRef="#br0" timeOffset="53469.1372">24059 6668 0,'0'-18'16,"18"18"-1,-18 18 17,18-1-32,-18 1 15,17 17-15,-17 0 16,18 1-16,-18-19 16,18 1-16,-1 0 0,1-18 15</inkml:trace>
  <inkml:trace contextRef="#ctx0" brushRef="#br0" timeOffset="53885.6519">24642 6526 0,'-53'0'15,"106"0"-15,-124 0 0,36 0 0,-18 36 16,35-36-16,18 35 15,0-17-15,18-1 0,17 19 16,0-19-16,71 1 16,-71-1-16,54 1 15,-72-18-15,1 18 16,-18-1 0,-18-17-16,-35 18 15,0-18-15,-52 18 16,52-18-16,0 0 0,18 17 15,-1-17-15,1 18 16</inkml:trace>
  <inkml:trace contextRef="#ctx0" brushRef="#br0" timeOffset="93131.0644">6421 12965 0,'-18'17'16,"18"19"-16,0-1 16,-18 18-16,18 0 0,0 88 15,0-88-15,18 17 16,0 1-16,-1-18 16,1-18-16,52 36 15,-17-54-15,-17-17 16,17 18-16,-18-18 0,53-18 15,-53 1-15,-17-1 16</inkml:trace>
  <inkml:trace contextRef="#ctx0" brushRef="#br0" timeOffset="93269.9755">6544 13423 0,'18'0'16,"-1"0"-16,19 0 0,52-17 15,-53-1-15,0 0 16,36-17 0</inkml:trace>
  <inkml:trace contextRef="#ctx0" brushRef="#br0" timeOffset="93408.4767">6562 13000 0,'0'-18'16,"35"18"0,18-17-16</inkml:trace>
  <inkml:trace contextRef="#ctx0" brushRef="#br0" timeOffset="93765.332">7214 13441 0,'-17'0'16,"-1"0"0,0 0-1,18 17 1,18-34-1</inkml:trace>
  <inkml:trace contextRef="#ctx0" brushRef="#br0" timeOffset="94238.0463">7444 13353 0,'0'0'15,"0"-18"-15,-18 18 0,0 0 16,1 0-16,-1 18 16,18 17-1,0 0-15,18 0 16,-1 1-16,19-36 15,17 17-15,-36-17 16,36-17 0,-35-1-16,-1-35 15,-17 36-15,0-36 16,0 35-16,-17 0 16,17 54-1,17 52-15,1-35 16,17 70-1,-17-70-15,17 0 16,-17 18-16,-18-18 0,17 35 16,-17-35-16,-17-18 0,-36 35 15,35-52-15,-35 17 16,18-17 0,-18-18-16,18-18 15,0-17-15,17 0 16,0-89-16</inkml:trace>
  <inkml:trace contextRef="#ctx0" brushRef="#br0" timeOffset="94376.885">8026 13511 0,'-18'0'16,"18"18"-1,-18-18-15</inkml:trace>
  <inkml:trace contextRef="#ctx0" brushRef="#br0" timeOffset="95623.0173">8555 7602 0,'-18'0'0,"18"36"16,0-19-16,0 19 15,18-19-15,17 1 16,-17-1-16,35-17 15,-18-17-15,18-1 16,-18 1-16,18-19 16,-35 36-16,35-17 15,-36 17 1,36 0-16,-35 17 16,35 19-16,-36-19 15,1 18-15,35-17 16,-18 0-16,1-18 15,16 0-15,1 0 0,0-18 0,18 0 16,-18-17-16,88-18 16,-71 18-16,36 17 15,-53 18-15,-18 0 16,-17 18-16,17 0 0,-17-1 16,0 1-16,17 35 15,-17-36-15,34 1 16,-16-18-16,17 0 15</inkml:trace>
  <inkml:trace contextRef="#ctx0" brushRef="#br0" timeOffset="97017.3998">11959 7602 0,'18'0'15,"-18"18"1,17 0 0,1-18-1,0 17-15,-1-17 16,1 0-1,0 0-15,17-17 16,-17 17-16,34-18 16,-16 0-16,17 18 15,-36 0-15,19 0 16,17 18-16,-18 0 16,0-1-16,0 1 15,-17-18-15,0 0 16,17-18-1,0 18-15,18-35 16,-18 17-16,36-17 16,-36 35-16,0-18 0,1 18 15,-1 0-15,-17 0 0,17 0 16,-17 0-16,-1 0 0,19 36 16,-1-36-1,-18 17-15,36-17 16,0 0-16,53 0 15,-53-17-15,18-1 0,70 0 16,-71 1-16,71-1 16,-70 18-1,141-17 1,-124-1-16,-18 18 0,1-18 16,-1 18-16,89-35 15,-106 35-15,0-18 16,0 18-16,-18-17 0,0 17 15,1-18-15,-19 18 0,36-18 16</inkml:trace>
  <inkml:trace contextRef="#ctx0" brushRef="#br0" timeOffset="99893.6264">9313 12894 0,'-35'-35'16,"17"35"-16,-17-18 0,-18 18 16,18 18-16,-18 17 15,18 0-15,17 1 16,0 52-16,18-53 15,0 0-15,53 18 16,-17-35-16,34 17 16,-17-17-16,18 17 15,-54-17-15,1-1 16,-18 1-16,-18 17 16,-17-17-16,-18 0 15,18-1-15,-18-17 16,35 0-1,-17-17-15,35-1 16,18-17 0</inkml:trace>
  <inkml:trace contextRef="#ctx0" brushRef="#br0" timeOffset="100010.9188">9437 13247 0,'35'53'0,"-70"-106"0,70 123 16,-17-17-16,-18-35 15,17 0-15,1-1 16</inkml:trace>
  <inkml:trace contextRef="#ctx0" brushRef="#br0" timeOffset="100148.8091">9472 12982 0,'0'0'16,"18"0"-16</inkml:trace>
  <inkml:trace contextRef="#ctx0" brushRef="#br0" timeOffset="100522.6248">9684 13317 0,'0'18'15,"17"-36"1,-17-35 0,18 36-16,-18-36 15,18 35-15,-1 1 16,1 17 0,-18 17-16,18 19 15,-1-1-15,-17 18 16,18-36-16,0 19 15,-1-36 1,-17-18 0,18 0-16,-18-17 0,0 17 15,17 1-15,-17-1 16,18 18 0,0 18-1,-18-1-15,17 19 16,1-19-16,0 1 15,-1-18 1,19 0-16,-19 0 16</inkml:trace>
  <inkml:trace contextRef="#ctx0" brushRef="#br0" timeOffset="100979.102">10107 13264 0,'0'0'15,"0"36"-15,0-19 0,0 1 16,18 0-16,-1-18 16,1-18-16,17 0 15,-17 1 1,0-1-16,-18 0 0,17 1 16,-17-1-16,-17 1 15,17 34 1,0 1-16,17 35 15,-17-36-15,35 19 16,-17-19-16,17 1 16,-17-18-16,0-18 15,17-17-15,-17 17 16,-1-52-16,-17 35 16,-17-71-16,17 70 15,-18-87 1,0 88-16,-17-54 15,35 72-15,-18 17 0,18 35 32,0-17-32,18 70 15,0-35-15,17 53 16,-17-53-16,-1 0 16,1-18-16,17 35 15,0-34-15,1-19 16</inkml:trace>
  <inkml:trace contextRef="#ctx0" brushRef="#br0" timeOffset="101350.991">10654 13159 0,'-35'0'0,"70"0"0,-70 17 16,17 1-16,0 17 15,18-17-15,0 17 0,18 0 16,0-17-16,35 0 15,-36-18-15,1 0 16,17-18-16,-17 0 16,-1 18-16,-17-17 0,0-1 15,0 0 1,0 1-16,-17-1 16,17 1-16,17 17 31,1 0-16,0 0-15,17 0 16,-35-18-16,18 0 16,-18 1-1,0-1 17,35 18-17,-35-18-15,17 18 16</inkml:trace>
  <inkml:trace contextRef="#ctx0" brushRef="#br0" timeOffset="101551.8598">10971 12859 0,'-17'53'16,"34"-106"-16,-34 141 0,17-17 16,0-36-16,17 35 15,1-52-15,-18 0 0</inkml:trace>
  <inkml:trace contextRef="#ctx0" brushRef="#br0" timeOffset="101844.5514">11130 13229 0,'0'0'16,"35"0"-16,-17 0 0,17 0 0,-17-17 15,17 17-15,-17-18 16,17-17-16,-17 17 16,-36 0-16,-17 1 15,17 17-15,-35 0 16,36 0-16,-19 17 15,36 1 1,18 17-16,17 1 16,18-1-16,-17-18 15,-1-17-15,18 0 16,-18 0-16,-17 0 16,-1 0-16,-34-17 15</inkml:trace>
  <inkml:trace contextRef="#ctx0" brushRef="#br0" timeOffset="102367.5643">12965 13088 0,'0'0'15,"17"106"-15,-17-71 16,0 0-16,18 1 0,-18-1 16,18-35-16,-18-18 15,0-52 1,0 17-16,0-18 15,0 36-15,17 17 16,1-17-16,-1 35 16,19 18-1,-19-1-15,1 19 0,17 52 16,-17-35-16,17 0 16,-17-18-16,-1-17 15,19-18-15,-19 0 16,19-18-16,-19 0 15</inkml:trace>
  <inkml:trace contextRef="#ctx0" brushRef="#br0" timeOffset="102584.4656">13388 13194 0,'0'0'0,"18"18"0,17 34 15,-18-16-15,36-19 16,-17-17-16,-19 0 15,19 0-15,-19-17 0,19-19 16,-36 19-16,-18-18 16,0-1-16,-17 1 15,0 35-15,-18-18 16,35 18-16,0 0 16</inkml:trace>
  <inkml:trace contextRef="#ctx0" brushRef="#br0" timeOffset="102740.4964">13758 13141 0,'0'35'16,"0"-70"-16,0 88 0,0-35 0,18 17 16,0-18-1,-1 1 1,1-18-16,-18-18 15</inkml:trace>
  <inkml:trace contextRef="#ctx0" brushRef="#br0" timeOffset="102841.6007">13794 12965 0,'0'0'15,"0"17"-15</inkml:trace>
  <inkml:trace contextRef="#ctx0" brushRef="#br0" timeOffset="103081.2198">13952 13088 0,'0'0'16,"-17"18"-16,17-1 0,0 19 15,17-19-15,1 19 16,0-36-16,17 17 15,-17-17-15,17 0 16,-35 18 15,-35-18-31,17 17 16,0-17 0,18 18-16</inkml:trace>
  <inkml:trace contextRef="#ctx0" brushRef="#br0" timeOffset="103458.6141">14199 13141 0,'0'18'16,"18"-1"0,-18 1-1,18 0-15,-1 17 0,-17-18 0,36 19 16,-19-19-1,1-17-15,17 36 16,-35-19-16,18 1 0,-18 17 16,0 0-1,0 1 1,0-19-16,-18-17 0,18 18 16,-35 0-16,0-18 15,-18 0-15,35 0 16,-35-36-16,35 19 15,1-19-15,17 1 16,0 0-16,17-36 16,19 36-16,34-18 15,-34 18-15,52 0 16,-53 17-16,0 0 16,-17 18-16</inkml:trace>
  <inkml:trace contextRef="#ctx0" brushRef="#br0" timeOffset="103870.2747">15487 13018 0,'18'35'15,"-36"-70"-15,53 105 0,-17-17 16,0-35-16,-1-1 16,1 1-16,-1-18 15,1 0-15,-18-18 16,0-35-16,0 18 15</inkml:trace>
  <inkml:trace contextRef="#ctx0" brushRef="#br0" timeOffset="104192.0409">15787 13088 0,'0'0'0,"0"18"0,17 17 15,1-35 17,0-18-32,-18 1 15,35-19-15,-35 19 16,35-18-16,-17 35 15,0 0-15,-1 17 16,1 1-16,-1 17 16,1 0-16,0 18 15,-18-35-15,17 0 0,-17-1 16</inkml:trace>
  <inkml:trace contextRef="#ctx0" brushRef="#br0" timeOffset="104348.0345">15522 12682 0,'36'0'0,"-72"0"0</inkml:trace>
  <inkml:trace contextRef="#ctx0" brushRef="#br0" timeOffset="104715.1368">16228 13123 0,'17'-17'32,"19"17"-17,-1 0-15</inkml:trace>
  <inkml:trace contextRef="#ctx0" brushRef="#br0" timeOffset="105309.7267">16633 12965 0,'-17'0'15,"-1"17"1,18 19-16,0 16 16,0-16-16,35 17 15,-17-36 1,0 1-16,17-18 0,-17 0 16,17 0-16,18-35 15,-35 17-15,34-17 16,-52 17-16,0 0 0,0-17 15,-17 35 1,-1 0-16,1 18 16,-1 17-1,0-17-15,18 35 16,0-36-16,36 1 16,-19-18-16,36 18 15,-35-36-15,-1 0 0,1 1 16,0-19-1,-18 19-15,-18-19 16,0 36 0,18 18-1,18 0-15,0-1 16,-1 1-16,36-18 16,-35 0-16,17 0 15,-17-18-15,-1 1 16,-17-36-16,18 18 15,-18-1-15,18 19 16,-1-1 0,1 18-16,17 0 15,0 0-15,-17 0 0,35 0 16</inkml:trace>
  <inkml:trace contextRef="#ctx0" brushRef="#br0" timeOffset="106405.8756">18186 12982 0,'-18'-17'15,"36"34"-15,-36-52 0,0 35 16,-17 0-16,18 18 16,-19 35-1,19-18-15,-19 0 0,19 36 16,17-36-16,17 18 15,1-53-15,0 0 16,70-18-16,-53-17 16,53-53-16,-52 35 15,-1-53-15,-18 53 16,-17-18-16,-17-52 16,-1 70-16,-35-35 15,18 70-15,-18-17 16,18 53-16,0 52 15,35-17-15,17 53 16,1-36 0,52 36-16,-34-70 15,17-1-15,35 18 16,-35-36-16,-18-17 0,0 0 16,-17 0-16,-1 0 0,1-35 15,0 18 1,-18-1-16,-18-17 15,0 17-15,-17 18 16,18 0-16,-1 18 16,0 17-16,18 0 15,0 0-15,18-17 16,17 17-16,-17-17 16,17-18-16,0 0 0,1 0 15,17 0-15,-36-18 16,1 1-16,-18-1 15,-18 0 1,1 18-16,-1 0 16,18 18-1,0 0-15,18-18 16,17 17 0,-17-17-16,17-17 15,-18 17-15,-17-18 16,0 0-16,0 1 15,-17-1-15,-1 1 16,18-1-16,0 0 16,18 1-1,35 17 1,-18 0-16,0-18 0,18 18 16,18 0-16,-54-18 15,1 18-15,0 0 0,-18-17 16,-18-1-1,-17 0-15,17 1 16,-17-19-16,17 1 16,1-18-16,-1 36 15,18-36-15,0 70 32,18 54-17,-18-36-15,0 53 0,0-35 16,17 53-1,-17-71-15,18 18 16,-1-17-16,1-19 0,35 1 16,-18-18-16</inkml:trace>
  <inkml:trace contextRef="#ctx0" brushRef="#br0" timeOffset="106705.9776">19244 13018 0,'0'0'16,"-18"0"-16,1 0 0,-1 0 0,-17 52 15,17-34 1,18 53-16,0-54 16,35 19-16,1-19 15,34 1-15,-52-18 16,35-35 0,-35 17-16,-1-17 15,-17 17-15,0-35 16,-17 35-16,17 1 15,0-1-15,-18 18 16,36 18 0,17 35-16,-18-36 15,19 19 1,-19-19-16,36 19 16,-35-19-16</inkml:trace>
  <inkml:trace contextRef="#ctx0" brushRef="#br0" timeOffset="107151.3372">18538 13000 0,'0'0'15,"18"0"-15,0 18 16,-1-18-16,19 17 15,-19-17 1,1 18-16,0-18 0,-18 35 16</inkml:trace>
  <inkml:trace contextRef="#ctx0" brushRef="#br0" timeOffset="110253.6993">19861 7391 0,'18'0'62,"0"0"-46,-1 0-16,19 0 16,-19 0-16,54 0 15,-18 0 1,35 0-16,-35 0 16,70 0-16,-35-18 15,89 18-15,-54-18 16,124-17-1,-106 35-15,18-17 0,18-1 16,-1 18-16,18 0 0,176 0 16,-193 18-16,-1-18 15,18 0-15,-17 0 0,-1 17 16,0-17-16,1 0 16,193 0-16,-211 0 15,141-17-15,-194 17 16,17-18-16,-105 18 15,-36 0-15</inkml:trace>
  <inkml:trace contextRef="#ctx0" brushRef="#br0" timeOffset="147215.3806">758 4092 0,'0'0'16,"18"0"-1,53-17 1,-18 17-16,0-18 0,52 0 16,-69 18-16,52-17 15,-53 17-15,18 0 16,-18 0-16,-17 0 0,0 0 16,-1 0-16,-34 0 15</inkml:trace>
  <inkml:trace contextRef="#ctx0" brushRef="#br0" timeOffset="147485.3137">1094 3845 0,'0'0'16,"17"18"-16,1-18 15,35 18 1,-18-18-16,36 35 15,-36-18-15,0 1 16,36 35-16,-36-35 16,0 17-16,-35-17 15,0 17-15,-17-17 16,-1-1-16,0 1 0,-17-1 16,17 1-16,1-18 15,-1 18-15,1-1 16,-1 19-16</inkml:trace>
  <inkml:trace contextRef="#ctx0" brushRef="#br0" timeOffset="148365.0285">1076 10566 0,'0'0'0,"0"17"0,18-17 31,-1 0-31,54 0 16,-36-17-1,18 17-15,-18 0 16,18 0-16,-18-18 0,18 18 0,0 0 16,0 0-16,18-18 15,-54 18-15,19 0 16</inkml:trace>
  <inkml:trace contextRef="#ctx0" brushRef="#br0" timeOffset="148688.5974">1305 10336 0,'18'0'31,"0"18"-31,34 0 16,-16-1-1,17 1-15,0 0 0,52-1 16,-34 1-16,35 17 16,-71-17-16,0-1 15,18 1 1,-53 0-16,0-1 0,-17 19 15,-19-19-15,-17 36 16,1-18-16,16-17 16,-34 35-16,34-35 15,1 17-15,35-17 16,0-1-16</inkml:trace>
  <inkml:trace contextRef="#ctx0" brushRef="#br0" timeOffset="163746.5428">6562 11201 0,'17'0'15,"1"0"1,0 0 93,-1 0-77,1 0-32,0 0 15,-1 0-15,1-18 16,17 18-16,-17 0 15,17 0-15,0 0 16,-17 0-16,17 0 16,-17 0-16,17 0 0,-17 0 15,17 18-15,18-18 16,-18 0-16,0 0 0,18 0 16,-17 0-16,-19 0 15,19 0-15,-19 17 16,19-17-16,-19 0 0,36 18 15,-18-18-15,18 0 16,-17 0-16,-1 0 0,18 0 16,0 0-16,52 0 15,-52 0-15,36 0 16,-36 0-16,-1 0 16,-16 0-16,17 0 0,0 0 15,-1 0-15,1 0 16,0 0-16,0 0 0,18 0 0,-18 0 15,0 0-15,88 0 16,-71 0-16,54 0 16,-36 0-16,-18 0 15,1-18-15,0 18 0,-1 0 16,18 0-16,71-17 16,-88 17-16,17 0 0,88-18 15,-88 18 1,1 0-16,-1 0 0,18-18 15,-18 18-15,0 0 0,0 0 16,0 0-16,1 0 0,105 0 16,-106 0-16,0 18 15,106-18 1,-106 0-16,0 0 0,106 18 16,-105-18-16,87 17 15,-88-17-15,89 18 16,-89-18-16,0 18 15,177-1 1,-89-17 0,-105 18-16,105 0 15,-88-18-15,0 0 0,1 0 16,16 0-16,-16 0 0,-1 17 16,106-17-16,-106 0 15,106 0 1,-106 0-16,106 0 15,-88 0-15,88 0 16,-88 0-16,88 0 16,-88 0-16,0 0 15,-1-17-15,1 17 0,106 0 16,-89-18-16,107 0 16,-124 18-16,17-17 15,1 17-15,105-18 16,-106 0-16,107 18 15,-107-17-15,1 17 16,122-18-16,-122 18 0,-1 0 16,107-18-1,-124 18-15,123 0 16,-123 0-16,-18 0 16,18 0-16,70 0 0,-105 0 15,70 0 1,-88 0-16,17-17 15,-34 17-15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01:57.2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9543 8978 0,'0'-17'0,"0"-1"31,17 18-16,1 0-15,17-18 0,0 18 16,54-35-16,-36 35 16,35-18-16,-53 18 15,18-17-15,-18 17 16,-17-18-16,35 18 16,-36 0-16,-17-18 0,-17 18 15,-1 0 1</inkml:trace>
  <inkml:trace contextRef="#ctx0" brushRef="#br0" timeOffset="361.9617">9772 8502 0,'-35'0'16,"17"18"-16,0-1 16,-17 54-16,0-36 15,17 0-15,1 18 0,-1 0 16,0-18-16,1 1 0,-1 34 15,18-52 1,18 0-16,-18-1 0,35 1 16,-17-18-16,17 0 15,0 17-15,0-17 16,-17 0-16,0 0 0,35 18 16,-36 0-16,19-18 15</inkml:trace>
  <inkml:trace contextRef="#ctx0" brushRef="#br0" timeOffset="72155.0612">26106 11060 0,'17'-18'32,"36"0"-17,-35 18 1,-1-17-16,1-1 0,35-17 16,-35 35-16,-1-18 15,1 36-15,0-18 16,-1 17-16,1 54 15,-1-36-15,1 1 0,35-1 16,-18-18 0,18 19-16,-18-36 15,18 0-15,-17 0 16,-1 0-16,0-18 16,0 0-16,1 1 0,-1-1 15,0 1-15,18-19 16,-17 36-16,-19 0 0,1 0 15,-1 0-15,19 18 16,-1 0-16,0 17 16,1-35-16,-1 0 15,0 17-15,18-17 0,-18-17 16,18 17-16,-18-18 0,54 1 16,-36-1-16,17 0 15,-35 1-15,1 17 16,-19 0-16,19-18 0,-19 18 15,1 18-15,17 17 16,-17-17-16,-1-1 16,1 1-16,0-1 0,17 1 15,-17-18-15,70 18 16,-53-18-16,53 0 16,-52 0-16,17-18 15,-18 18-15,18-18 0,-18 18 16,71-35-16,-53 35 15,-18-17-15,18-1 0,0 0 16,0 1-16,-18-1 0,53-17 16,-52 17-16,34 18 15,-35 0 1,1 0-16,-1 0 0,18 18 16,0-1-16,-18 1 15,71-18-15,-53 18 16,0-18-16,17 0 0,54 0 15,-71 0 1,105-18-16,-69 18 16,-1 0-16,18 18 15,-18-18-15,18 0 0,17 0 0,-17 0 16,123 0 0,-123-18-16,0 18 0,-18 0 15,0-18-15,36 1 16,-54 17-16,19 0 15,-72 0-15,18 0 0</inkml:trace>
  <inkml:trace contextRef="#ctx0" brushRef="#br0" timeOffset="105990.178">28963 11712 0,'0'18'15,"0"0"1,0-1-16,18 18 15,-18 1-15,17-1 0,-17 0 16,0 18-16,18 35 16,-18-35-16,18 53 15,-18-71-15,0 1 16,0-1-16,17 0 0,-17-17 16,0 17-16</inkml:trace>
  <inkml:trace contextRef="#ctx0" brushRef="#br0" timeOffset="106688.2967">28698 11977 0,'18'-18'78,"0"1"-78,-1-1 15,1-17-15,0 17 0,-1 0 16,1 1-16,-18-19 0,18 19 16,-18-1-16,35-35 15,-17 36-15,-1-19 16,1 19-16,-1 17 16,-17-18-16,18 18 15,-18 18-15,18 17 16,-1 0-16,1-17 0,0 17 15,17-17-15,0 35 16,0-36-16,18 19 16,-35-36-16,0 0 15</inkml:trace>
  <inkml:trace contextRef="#ctx0" brushRef="#br0" timeOffset="122679.886">4939 12383 0,'-18'0'16,"18"35"0,0 0-16,0 36 15,18-36 1,-18 18-16,0 17 0,0 54 16,0-54-16,18 1 15,-18 0-15,17 52 16,-17-88-16,18 18 15,-1-35-15,1 17 0,-18-17 0,18-18 16,-18 17-16,0-34 16,0-1-1</inkml:trace>
  <inkml:trace contextRef="#ctx0" brushRef="#br0" timeOffset="123069.3741">4604 12753 0,'0'0'0,"17"-18"16,1 1-1,0-1-15,35-53 16,-36 36-16,36-35 16,-18 34-1,18-34-15,-35 35 16,17-1-16,-17 1 0,0 17 16,-1 1-16,1-1 15,-1 36-15,-17-1 0,36 36 16,-19-17-1,1-1-15,0 18 16,-1-36-16,19 19 0,-19-19 0,1 19 16,17-1-16,-17-18 15,-18 1-15</inkml:trace>
  <inkml:trace contextRef="#ctx0" brushRef="#br0" timeOffset="123563.4963">3104 13970 0,'0'35'15,"0"-17"-15,0 35 16,0 0-16,0 70 15,18-70-15,0 53 16,-1-71-16,36 18 16,-35-35-16,35-1 15</inkml:trace>
  <inkml:trace contextRef="#ctx0" brushRef="#br0" timeOffset="123853.2648">3422 14270 0,'0'70'0,"0"-140"0,0 158 15,35-35-15,-17-35 16,17-1-16,0 1 0,36-18 16,-36 0-1,1-18-15,-19 1 0,18-1 16,18-35-16,-53 18 15,0 17-15,0-17 0,-35 17 16,17-17-16,-52 0 16,17 35-16,18 0 15,17 0-15,-35 17 16,53 1-16,0 0 0,18 17 16,-1-17-16,19-18 0</inkml:trace>
  <inkml:trace contextRef="#ctx0" brushRef="#br0" timeOffset="123999.1535">4022 14429 0,'-36'70'16,"72"-140"-16,-107 175 0,53-87 0,-17 35 15,35-35-15,0-1 16</inkml:trace>
  <inkml:trace contextRef="#ctx0" brushRef="#br0" timeOffset="124315.4949">4233 14288 0,'0'0'16,"-17"35"-16,17-18 0,0 1 15,17 17 1,1-17-16,0-18 0,17 18 16,-17-18-16,17-18 15,0 18-15,-17-18 0,-1 1 0,19-36 16,-36 35-16,0-17 16,0 17-1,-18 18-15,0-17 0,1-1 16,-36 18-16,35 0 15,1 0-15,-1 0 0,0 0 16,36 0 0,-18 18-16,18-18 15,17 0-15</inkml:trace>
  <inkml:trace contextRef="#ctx0" brushRef="#br0" timeOffset="124601.1173">4604 14199 0,'0'0'0,"17"18"0,-17 0 16,18-1-16,17 36 15,-17-35-15,0 17 0,35-17 16,-18-1 0,-18-17-16,19 0 0,-19-17 0,36-19 15,-35 19 1,-18-1-16,0-17 0,0 17 15,0-17-15,-35 0 16,-1 17-16,1 0 16,0 1-16,-18-1 15,18 18-15,17 0 0,0 0 16,18 18-16,18 17 16,0-17-16</inkml:trace>
  <inkml:trace contextRef="#ctx0" brushRef="#br0" timeOffset="125231.5254">5203 14093 0,'0'0'16,"0"-17"-16,-17 34 15,17 1-15,0 17 16,0 1-16,17 17 16,-17-18-16,36-17 15,-19-1-15,1 1 0,35-1 16,-35-17-16,17-17 15,-17-1-15,-18 1 16,17-36 0,-34 17-16,17 1 0,-18 17 0,-35-17 15,18 17-15,-18 18 16,17 0 0,19 18-16,-1 0 0,1-1 15</inkml:trace>
  <inkml:trace contextRef="#ctx0" brushRef="#br0" timeOffset="125921.6538">5927 13811 0,'0'-17'15,"0"34"-15,0-17 16,17 71 0,-17-18-16,18 17 15,0-17-15,-18 0 16,17 0-16,-17-18 0,18 18 15,-18-35-15,0-36 32,0-52-17,18 52-15,-1-53 16,1 71-16,-18-17 0,17 17 16,1 0-16,17 35 15,-17-17-15,17 52 16,-17-52-16,0 17 15,-1 18-15,1-35 16,-1-1-16</inkml:trace>
  <inkml:trace contextRef="#ctx0" brushRef="#br0" timeOffset="126178.3771">6350 14146 0,'0'0'15,"0"18"-15,0 17 0,0-17 16,0 0 0,18-1-16,-1-17 15,1 0-15,0-17 16,-1-19 0,-17 19-16,0-1 15,-17-35-15,-1 53 0,18-18 16,-18 1-1,1 17-15,-1 17 16,36 1 0</inkml:trace>
  <inkml:trace contextRef="#ctx0" brushRef="#br0" timeOffset="126589.6842">6544 14111 0,'0'0'0,"0"18"0,18-1 16,-18 1-16,35 17 15,-17-17-15,17 0 16,-17-18-16,-1 0 16,1 0-1,-18-18 1,0-17-16,0 17 15,0 0 1,0 1 0,17 17-16,1 17 15,0-17 1,-1 18-16,1 0 16,0-18-16,-1 17 0,1-17 15,-18-17 1,0-1-1,0 0-15,-18-17 16,18 17-16,0 1 16,18-18-16,0 17 15,-1 18 1,1 0-16,-1 0 0</inkml:trace>
  <inkml:trace contextRef="#ctx0" brushRef="#br0" timeOffset="126862.7018">7126 14023 0,'0'0'0,"-18"0"16,1 18-16,17-1 15,-18 1-15,18-1 16,18 1-16,-1 17 15,1-35-15,0 18 16,-1 0-16,19-1 16,-19-17-16,-17 18 15,0 0 1,-17-18-16,-1 17 16,-17 1-1,17-18-15</inkml:trace>
  <inkml:trace contextRef="#ctx0" brushRef="#br0" timeOffset="130853.6141">19050 10548 0,'18'71'15,"-18"-1"-15,0 71 16,17-53-16,-17 89 15,18-89-15,-18 0 16,0 0-16,18-17 16,-18 0-16,0-19 0,17 1 15,-17-17-15,18-1 0,-18-17 16,17-1-16,1 1 16,-18-36-16</inkml:trace>
  <inkml:trace contextRef="#ctx0" brushRef="#br0" timeOffset="131255.2182">18680 10936 0,'0'0'0,"17"-18"31,19-17-15,-19 0-16,1 0 0,35-54 16,-36 37-1,19 16-15,-19-17 0,1 18 16,17 0-16,-17 17 0,-18-17 15,35 0-15,-17 35 16,17 17 0,-17 19-16,17-1 15,-17 0-15,17 0 0,35 18 16,-34-17-16,34 16 16,-34-34-16,16 0 15,-16-1-15,-1-17 16</inkml:trace>
  <inkml:trace contextRef="#ctx0" brushRef="#br0" timeOffset="132255.9328">17745 12206 0,'0'0'15,"0"-35"-15,0 17 16,0 53 15,17 54-31,1-19 16,0 71-16,-1-52 15,1 52 1,0-88-16,-18-1 0,17 1 16,-17-17-16,18-19 0,-1 1 15</inkml:trace>
  <inkml:trace contextRef="#ctx0" brushRef="#br0" timeOffset="132812.9375">18521 12224 0,'0'0'16,"35"70"-16,-17-17 15,17 53-15,-17-53 16,17 35-16,-35-53 15,0 1-15,18 17 16,-18-36-16,0-34 31,0-36-31,0 17 16,0 19-16,17-18 0,-17 17 16,18 0-16,35 1 15,-36 17-15,19 17 16,-36 1-16,17 0 0,1 52 15,0-35 1,-18 36-16,17-36 16,19 0-16,-19-17 15</inkml:trace>
  <inkml:trace contextRef="#ctx0" brushRef="#br0" timeOffset="133073.1058">19050 12629 0,'0'36'16,"0"-19"-16,18 19 15,-1-19-15,1 1 0,0 0 16,17-18-16,-18 0 16,1 0-16,0-18 0,-1 18 15,-17-18-15,-17-17 16,17 17-16,-36 1 0,1-19 15,0 19 1,-18-1-16,35 18 16,1 0-1,34 0-15,1 18 16</inkml:trace>
  <inkml:trace contextRef="#ctx0" brushRef="#br0" timeOffset="133513.2874">19332 12559 0,'-17'18'15,"17"-1"-15,0 36 16,17-35-16,-17 17 16,18-17-16,17-1 15,-17 1-15,-1-18 0,1 0 16,0 0-16,-1-18 15,-17 1-15,0-1 16,0 0-16,0-17 16,0 17-16,0 1 15,0 34 1,18 1 0,-18 17-16,53 1 15,-35-19-15,-1-17 0,18 18 16,1-18-16,-19-18 15,1 1-15,0-19 16,-18 19-16,0-19 16,0 19-16,-18-18 0,18 17 15,0-17-15,0 17 16,0 0-16,35 1 16,-17 17-16,0 0 15,-1 0-15,1 17 0,35 1 16,-36-18-16,1 18 15</inkml:trace>
  <inkml:trace contextRef="#ctx0" brushRef="#br0" timeOffset="134547.7771">17674 13811 0,'-35'18'15,"17"-18"-15,18 35 0,-35 0 16,35-17-16,0 0 15,0-1-15,0 1 16,18 0-16,17-1 16,-17-17-16,17 0 15,-18 0-15,1-17 0,0 17 16,-1-18-16,-17-17 16,0 17-16,0 0 0,0 1 15,-17-18 1,-1 17-16,0 18 15,18 35 1,18-35-16,0 0 16</inkml:trace>
  <inkml:trace contextRef="#ctx0" brushRef="#br0" timeOffset="134893.3173">18062 13441 0,'0'0'16,"-53"-53"-16,36 18 0,-1 35 16,-17 0-16,17 17 15,0 19-15,18-1 0,0 18 16,0 17-16,36 54 16,-36-71-16,53 53 15,-36-71-15,1 0 16,-18 0-16,18-17 0,-18 0 15,-18-18 1,-17-36 0,17 19-16,-35-54 15,35 54-15,1-36 16,17 35-16,17 0 16,19 1-16,-1-1 0,18 18 15,-18 0-15,71-18 16,-71 18-16,1 0 15,-19 0-15</inkml:trace>
  <inkml:trace contextRef="#ctx0" brushRef="#br0" timeOffset="135766.138">19420 13582 0,'0'0'16,"-35"18"-16,0 17 0,17-17 0,1 17 16,17 53-1,0-53-15,35 36 16,0-36-16,53-17 16,-52-18-16,17 0 15,-18 0-15,0-18 0,0 0 0,18-34 16,-17 16-1,-36 19-15,17-1 0,-17-17 16,-17-1-16,-1 36 16,-17 0-1,17 18-15,0 0 0,18 17 16,-17-17-16,17 35 16,0-18-16,17-18 15,36 19-15,-35-36 16,35 17-16,-36-34 15,36-1-15,-35 0 16,0-17 0,-18 18-16,0-19 0,0 19 15,0-1-15,0 0 16,-18 18-16,18 18 16,0 0-16,18-1 15,-18 1-15,17 0 16,19-18-1,-19 0-15,1 0 0,0 0 16,-18-18-16,0-17 16,0 17-16,-36-35 15,36 35-15,-17-17 16,17 18-16,17-1 16,19 0-1,-19 18-15,36 0 16,-18 18-16,-17-18 15</inkml:trace>
  <inkml:trace contextRef="#ctx0" brushRef="#br0" timeOffset="136544.4057">20620 13670 0,'0'0'16,"0"71"-16,0-36 0,0 18 15,0-18-15,18-17 16,-18-1-16,0-34 16,0-1-1,0-35 1,17 18-16,-17 0 0,0 17 16,0-17-16,18 0 0,-1-1 15,1 36-15,0-17 16,-1 34-16,-17 1 15,18 17 1,-18 18-16,18-35 16,-18 17-16,17-17 15,-17-1-15,36-17 16,-19 0-16,1-17 16,-1-1-1,-17 0-15,0 1 16,0 34-1,0 1 1,0 0-16,18-1 0,0 1 16,-1 0-16,19-18 15,-19 0-15,1-18 16,0 0 0,-18-17-16,0 17 15,0 1-15,-18-1 16,0 0-16,18 1 15,-17 17-15,17-18 0,17 1 16</inkml:trace>
  <inkml:trace contextRef="#ctx0" brushRef="#br0" timeOffset="136688.7909">21114 13723 0,'0'0'0,"17"18"0,-17 35 16,18-36-16,0 1 16,-1-18-1</inkml:trace>
  <inkml:trace contextRef="#ctx0" brushRef="#br0" timeOffset="136809.8908">21220 13458 0,'17'18'0,"-17"0"15</inkml:trace>
  <inkml:trace contextRef="#ctx0" brushRef="#br0" timeOffset="137062.0597">21220 13617 0,'0'0'16,"-18"18"-16,0 0 0,36 17 16,-18 0-16,18-17 15,-1-1-15,19 19 16,-19-19-16,18 19 16,-35-19-16,0 1 15,-35-1 1,18-17-16,-1 0 0,0-17 15,1-1-15,-1 1 16,0-1 0,18 0-16,0 1 15</inkml:trace>
  <inkml:trace contextRef="#ctx0" brushRef="#br0" timeOffset="137305.7087">21378 13776 0,'18'-18'15,"-36"36"-15,54-36 0,-19 18 16,1-17-16,17 17 0,0-18 16,-17 0-16,0 1 15,-36-1 1,-17 18 0,17 0-16,1 0 15,-1 0-15,0 18 0,18-1 16,0 1-1,18 0-15,0-1 0,34-17 16,-34 0 0,0 0-16</inkml:trace>
  <inkml:trace contextRef="#ctx0" brushRef="#br0" timeOffset="137523.519">20937 13653 0,'0'0'16,"-17"17"-16,-1 1 0,0-1 15</inkml:trace>
  <inkml:trace contextRef="#ctx0" brushRef="#br0" timeOffset="143790.1719">3387 15081 0,'0'0'16,"35"18"-16,0-18 0,53 0 15,-35 0-15,18 0 16,17-18-16,106 1 0,-70-1 16,140 0-1,-105 18-15,0 0 0,193-17 16,-175 17-16,193-18 16,-193 18-16,-1 0 15,-17-18-15,-18 18 16,-18 0-16,71 0 15,-105 18-15,-36-18 0,-1 0 16,-16 0-16,-19 0 16</inkml:trace>
  <inkml:trace contextRef="#ctx0" brushRef="#br0" timeOffset="156353.61">14005 15222 0,'-17'-17'0,"-19"17"15,1 0-15,-18 17 16,36 19-16,-19-1 0,19 18 15,-1 0-15,-17 70 16,35-52-16,17-1 16,19 54-16,-1-71 15,18-18-15,53 18 16,-53-35-16,70-36 16,-52 0-16,-18 1 0,35-54 15,-71 18 1,1 0-16,-18-35 15,-18 35-15,-17 0 0,-53-35 16,35 35-16,0 18 16,18 17-16,-18-17 0,18 35 15,-18 0 1,35 0-16,18 35 0,0-17 16,18 17-16,17-17 15</inkml:trace>
  <inkml:trace contextRef="#ctx0" brushRef="#br0" timeOffset="156613.6526">14587 15663 0,'18'89'15,"-36"-178"-15,54 213 0,17-71 16,-36-18-16,36-17 15,-35-1-15,-1-17 16,1 0-16,0-17 0,17-36 16,-35 35-16,0-17 0,-18-53 15,18 52 1,-35-52-16,35 53 16,-18 17-16,18-17 0,0 17 15</inkml:trace>
  <inkml:trace contextRef="#ctx0" brushRef="#br0" timeOffset="157020.2342">14975 15769 0,'36'0'0,"-19"0"16,1 0-16,17-35 15,-17 17-15,0-35 16,-18 36-16,0-1 16,-18 0-16,18 1 0,-53 17 15,35 0-15,-17 17 16,17 1-16,1 0 16,-1 17-16,36 0 15,-1 1-15,19-1 16,-1-18-16,18 1 15,-18-18-15,-17 0 16,17 0-16,-17-18 16,-18 1-16,0-1 15,0-35 1,0 36-16,0-36 0,0 35 16,17 0-16,1 18 15,0 0 1,-1 0-16,1 0 0,17 0 15,-17 0-15</inkml:trace>
  <inkml:trace contextRef="#ctx0" brushRef="#br0" timeOffset="157848.489">15628 15258 0,'18'-71'16,"-18"53"-16,-18-17 0,0-18 15,1 36 1,-1-1-16,-17 18 16,17 18-16,-17-1 15,17 19-15,-17-1 0,0 71 16,17-36-16,18 54 15,0-54-15,18-17 16,17 53 0,-17-71-16,17 1 0,-17-19 0,17 18 15,-17-35-15,-18-17 16,0-18 0,-53-1-1,35 1-15,-17-18 16,17 35-16,0 1 15,18-1-15,0 1 0,0-1 0,36 18 16,-19-18 0,1 18-16,17 0 0,1 0 15,-1 0-15,-18 0 0,19 18 16,17-18-16,-36 0 16</inkml:trace>
  <inkml:trace contextRef="#ctx0" brushRef="#br0" timeOffset="157987.6415">15752 15558 0,'17'17'15,"-17"1"-15,18-1 0,-1 1 16,1 0 0,0-18-16,-1 0 15</inkml:trace>
  <inkml:trace contextRef="#ctx0" brushRef="#br0" timeOffset="158260.8083">16016 15381 0,'35'0'0,"-17"0"0,17-18 16,1 18-1,-19-17-15,-17-1 0,36 18 16,-36-17-16</inkml:trace>
  <inkml:trace contextRef="#ctx0" brushRef="#br0" timeOffset="158465.8531">16087 15222 0,'0'53'16,"0"-17"-16,0 16 0,17 37 15,1-36-15,17 17 16,-17-35-16,0-17 16,34 17-16,-34-35 15,35 18 1,-35-18-16,17-18 0</inkml:trace>
  <inkml:trace contextRef="#ctx0" brushRef="#br0" timeOffset="158810.7707">17357 15346 0,'35'17'0,"-70"-34"0,105 34 15,1-17 1,-36 0-16,53-35 16,-35 35-16,-18-17 0,-17-19 15</inkml:trace>
  <inkml:trace contextRef="#ctx0" brushRef="#br0" timeOffset="159176.7433">17657 15134 0,'0'0'0,"-18"35"0,0 1 16,1 52-16,-1-53 16,36 36-16,-1-36 15,19 0 1,-1-17-16,0-18 0,0 0 16,-17 0-16,17 0 0,1-18 15,-19 18-15,1 0 16,-18 18-1,35 17 1,-35-17-16,53 35 16,-18-53-16,54 17 15,-54-17-15,0 0 16,-17-17-16,17-18 16,-17 17-16,-18 0 0,-18-17 15,-17 17-15,17 1 16,-35-1-16,18 18 0,-53-18 15,52 18-15,1 18 16,17 0-16,1-18 0,17 17 16</inkml:trace>
  <inkml:trace contextRef="#ctx0" brushRef="#br0" timeOffset="159627.6299">19209 15028 0,'17'36'16,"-17"-1"-16,18 18 15,0 0-15,-1 17 0,-17-17 16,18 0-16,-18 0 0,18 0 16,-18 0-16,17 0 15,1-18-15,0-17 16</inkml:trace>
  <inkml:trace contextRef="#ctx0" brushRef="#br0" timeOffset="160145.508">20055 15081 0,'36'88'16,"-72"-176"-16,72 229 0,-19-35 15,-17-53 1,0 53-16,18-71 16,-18-17-16,0 17 0,0-17 15,0-36 1,0-35-1,0 36-15,18-36 16,-1 35-16,1 0 16,0 1-16,34 17 15,-16 0-15,-1 17 0,-17 1 16,-1 17-16,1 1 16,-18-1-16,18 0 15,-18-17-15,0-1 16,0 1-16,0 0 15</inkml:trace>
  <inkml:trace contextRef="#ctx0" brushRef="#br0" timeOffset="160535.0423">20602 15381 0,'0'0'15,"-35"0"-15,17 18 0,1 17 16,17 0-16,0 1 15,17-19-15,1 1 16,0 0-16,-1-1 0,1-17 16,17 0-16,0-17 15,-17 17-15,0-18 16,-1-35-16,-17 35 16,-17 1-16,17-1 0,-18 0 15,-17 1-15,17 17 16,1 0-16,-1 0 0,-17 0 15,17 0 1,18 17-16</inkml:trace>
  <inkml:trace contextRef="#ctx0" brushRef="#br0" timeOffset="160917.4114">20796 15540 0,'18'18'16,"-36"-36"-16,54 53 0,-1-35 15,-18 0-15,36 0 16,-35 0-16,0-17 16,-1-1-1,-17 0-15,0 1 16,-17 17-1,34 0 17,1 17-32,0-17 15,-1 0-15,1 0 16,-1 0-16,1-17 16,-18-1-1,0 0-15,18 1 0,-18-1 16,17 0-16,1 1 15,0 17-15,-1 0 0,1 0 16,17 0 0</inkml:trace>
  <inkml:trace contextRef="#ctx0" brushRef="#br0" timeOffset="161579.8982">22419 15328 0,'0'0'15,"-71"18"-15,54-1 0,-1 19 16,18-19-16,18 36 15,-1-35 1,19 0-16,17-1 0,-18 1 16,0-18-16,36 0 15,-54 0-15,1 0 16,0-18 0,-18 1-16,0-1 0,-18 0 15,0 1 1,18-1-1,0 0 1,18 1-16,-18-1 16,18 0-16,17 1 0,-17-1 15,-1-17-15,1 0 0,0-36 16,-1 36 0,-17-36-16,-17 36 15,-1 17-15,0 1 0,1 17 16,-19 70-1,19 1-15,-1-1 16,18 1-16,0 17 0,0 18 16,0-18-16,35 106 15,-17-106-15,53 36 16,-36-89-16,0-17 0,0-18 16,1 0-16,-19-53 15,-17 18 1,0-18-16,0 17 0,0-17 15,0 1-15,0-72 16,-17 71-16,17 18 0,0 0 16,0-1-16,0 1 15,0 17-15,-18 18 16</inkml:trace>
  <inkml:trace contextRef="#ctx0" brushRef="#br0" timeOffset="162486.2664">15963 16404 0,'0'0'0,"-17"0"0,-19 18 16,19-1-16,-19 19 15,1 34-15,35-34 16,0-1-16,0 0 16,18-17-16,-1 17 0,19-17 0,-1-18 15,0 17-15,18-17 16,35-17-16,-52-1 16,34-17-16,-52 17 15,-1 18-15,-17-18 0,0 1 16,-17 17-16,-1-18 15,-35 36 1,36-18-16,-36 53 16,35-36-16,18 1 0,-18 0 15,18 17-15,0-17 16,18-1-16,0 1 0,-1 0 0,19-18 16,-1 0-16,0 0 15,18-18-15,-18 0 0,-17 1 16,0-1-16,-1-17 15,-17 17-15,0 0 0,-35-17 16,17 17 0,1 18-16,-1 18 15,18 0-15,18-1 16,-1 36 0,36-35-16,-17 0 15,16-18-15,-34 0 16,0-18-16,-18 0 15,-36-17 1,19 17-16,-1 1 16,1-1-16,17 0 15,0 1-15,35-18 16,0 35-16,36-18 16,-36 18-16,18 0 15</inkml:trace>
  <inkml:trace contextRef="#ctx0" brushRef="#br0" timeOffset="163237.9814">17621 16616 0,'0'0'15,"36"53"-15,-36-18 0,0 18 16,0-35-16,-18-18 31,0-53-31,1 17 16,17-34-1,0 35-15,0-54 16,17 72-16,-17-19 0,18 19 16,0 17-16,-1 0 15,-17 53 1,0-36-16,18 36 0,-18 18 16,17-36-1,1-17-15,17 17 16,-17-17-16,17-18 0,-17 0 15,17 0-15,0-36 16,-17 36-16,-18-17 16,18-1-16,-18 0 0,0 36 15,0 0 1,0-1-16,0 1 0,0 0 16,0-1-16,35 19 15,-17-19-15,-1-17 0,54-17 16,-53 17-1,-1-18-15,1 0 16,-18-17-16,0 17 0,0 1 0,-35-36 16,-1 35-16,19 1 15,-36-1-15,35 18 16,0 0-16,1 0 0,34 18 31,19-18-31</inkml:trace>
  <inkml:trace contextRef="#ctx0" brushRef="#br0" timeOffset="163404.4244">18380 16528 0,'0'35'16,"0"-70"-16,0 88 0,0-36 0,0 1 16,0 35-16,17-53 15,1 17 1,-18 1-16,18-18 0,-18-18 15,17 18-15,-17-35 16</inkml:trace>
  <inkml:trace contextRef="#ctx0" brushRef="#br0" timeOffset="163527.2509">18344 16369 0,'18'0'16,"-36"0"-16,54-18 0,-19 18 0,1-17 15,17 17-15,1-18 16</inkml:trace>
  <inkml:trace contextRef="#ctx0" brushRef="#br0" timeOffset="163777.4258">18521 16457 0,'0'0'0,"-35"18"0,-1-1 0,1 1 16,53 0-1,17-1 1,0 1-16,36 17 16,-36-17-16,18 17 15,-53-17-15,18 17 16,-54-17 0,-17-18-16,18 0 15,0 17-15,17-17 0,-17 0 16,0 0-16,-18 0 15</inkml:trace>
  <inkml:trace contextRef="#ctx0" brushRef="#br0" timeOffset="164072.7512">18785 16633 0,'36'-35'16,"-72"70"-16,107-105 0,-53 52 0,17-35 16,-17 18-16,-18 17 15,0 1-15,-18 17 0,-17 0 16,17 0-16,-17 0 16,-1 17-16,-16 36 15,34-17-15,18 34 16,0-35-16,35-17 0,0 0 15,18 17-15,0-35 0,71 0 16,-54 0 0,-17 0-16,18-18 15,-54 18-15,1 0 0</inkml:trace>
  <inkml:trace contextRef="#ctx0" brushRef="#br1" timeOffset="179132.6451">28840 13829 0,'0'-18'16,"-18"1"-16,0-1 15,1-17-15,17 17 16,-18-35 0,0 36-16,1-1 15,-1 0-15,0-17 0,-52 0 16,35-1-16,-36-17 16,18 36-16,-53-36 15,53 18-15,1 17 16,-72-17-16,71 17 15,-88 0-15,88 18 16,-17 0-16,-54 0 16,71 0-16,-17 18 0,-1-18 15,18 18-15,0-18 16,-17 17-16,17-17 0,-53 36 16,35-19-16,-34 36 15,52-35-15,-53 35 16,53-18-1,0-17-15,18 17 0,-18 0 16,0-17-16,-35 70 16,52-53-16,-52 36 15,53-18-15,-18-18 16,18 18-16,-1-18 0,-34 71 16,35-53-16,-18 53 15,17-53-15,19 0 16,-1 0-16,0 17 0,1-17 15,-1 18-15,18-18 16,-17 17-16,17-17 0,0 18 0,0-18 16,0 17-16,0 1 0,0-1 15,0 1-15,0 70 16,17-71-16,-17 1 16,18 0-16,17 87 15,-17-70-15,17-17 0,-17 17 16,52 71-16,-52-88 15,70 70 1,-53-71-16,54 89 16,-37-89-16,1 1 0,18-18 15,-18 18-15,88 52 16,-71-52-16,1-19 0,88 37 16,-71-36-1,18-18-15,-18 18 0,0-18 16,18 0-16,123 18 15,-123-35-15,0 0 0,17-1 16,-17-17-16,124 18 16,-107-18-16,-17 0 15,0-18-15,0 1 0,123-19 16,-123 19-16,-18-19 16,18 1-16,0 0 0,-18-18 15,0 18-15,71-71 16,-71 35-16,-18 1 0,1-1 15,17-17-15,-17 0 16,-18-1-16,17 1 16,1 0-16,-18 0 0,17 0 0,18-106 15,-52 105-15,-1 1 16,18-123 0,-53 105-16,0-18 0,0 18 15,0-17-15,-35-89 16,-1 89-16,1 17 0,-18 0 15,0 0-15,-70-123 16,52 141-16,-17-18 16,-18 18-16,0 17 0,1-17 15,-142-35-15,106 70 16,-1 0-16,1 18 0,0-1 16,0 1-16,0 17 0,-106-17 15,124 17-15,-54 1 16</inkml:trace>
  <inkml:trace contextRef="#ctx0" brushRef="#br1" timeOffset="180161.418">31009 13194 0,'-35'-35'16,"17"17"0,-17 18-16,0 0 15,17 0-15,-35 35 16,18 1-16,17-1 15,1 35-15,17-34 16,35 34 0,-17-35-16,17 1 0,0 17 15,0-36-15,-17 1 16,0 0-16,-18-1 16,-18-17-1,-17 18 1,17 0-16,-17-18 15,17 0-15,1 17 0,-1-17 16</inkml:trace>
  <inkml:trace contextRef="#ctx0" brushRef="#br1" timeOffset="180583.8">31044 13511 0,'0'-17'15,"0"-1"17,18 18-32,0-18 0,-1 1 15,1 17-15,-18-18 16,-18 18 0,-17 18-1,17-1 1,1 1-16,-1 0 0,18-1 15,-17 1-15,17 0 0,17 17 16,1-35-16,-1 0 16,19 0-16,-1 0 0,-17 0 15,17-18-15,-17 1 16,-1-1-16,1 0 0,-18 1 16,17 17-16,-17-36 15,18 36 1,0 18-1,-1-18-15,19 18 16,-1-18 0,-17 0-16,17-18 15,-17 18-15,-1-18 0,-17 1 16,0-1-16</inkml:trace>
  <inkml:trace contextRef="#ctx0" brushRef="#br1" timeOffset="180722.6651">31362 13194 0,'0'0'0,"0"18"0,0 70 16,0-35-16,0 70 15,18-70-15,-1 35 16,19-35-16,-19-18 16,1 1-16</inkml:trace>
  <inkml:trace contextRef="#ctx0" brushRef="#br1" timeOffset="181055.5506">31962 13511 0,'0'0'0,"-18"18"15,0 0-15,18 17 16,0 0-16,0-17 16,18 17-16,0-17 0,-18-1 15,35-17-15,-17 18 0,17-18 16,-35-18-16,18 18 16,-1-35-16,-17 18 15,0-1-15,-17-17 16,17 17-16,-18 0 0,18 1 15,0-1 17</inkml:trace>
  <inkml:trace contextRef="#ctx0" brushRef="#br1" timeOffset="181379.468">32244 13018 0,'0'0'15,"-35"0"-15,17 17 0,18 71 16,0-35-16,0 0 16,0 0-16,18 0 15,-18 18-15,17-19 0,-17-16 0,0 17 16,18 0-16,-18-18 15,0-53 17,-18-17-32,18 0 15,0 17-15,0-17 16,18 35-16,0-18 16,-1 18-16,18 0 0,-17 0 15,17-18-15,1 18 0,17 0 16</inkml:trace>
  <inkml:trace contextRef="#ctx0" brushRef="#br1" timeOffset="182079.2025">31133 14199 0,'-36'-17'15,"72"34"-15,-89-34 0,17 34 16,19 1 0,-1 0-16,1 17 0,17 0 15,0-17-15,0 35 16,17-36-16,18 19 15,1-36-15,17 0 16,-36 0-16,1-18 16,-18 0-16,18 1 0,-1-36 15,-17 18-15,0-18 16,-17 17-16,17 1 16,0 17-16,-18 18 15,36 18 1,-1 17-1,1 1-15,-1-1 16,1-17-16,0-1 16,-1 1-16,1-1 0,0 1 15,17 0-15,-17-18 16</inkml:trace>
  <inkml:trace contextRef="#ctx0" brushRef="#br1" timeOffset="182289.6532">31433 13864 0,'0'0'16,"0"53"-16,0 0 0,17 53 15,-17-53-15,0 0 16,18 0-16,-18-18 0,0 35 15,17-34-15,-17-19 16</inkml:trace>
  <inkml:trace contextRef="#ctx0" brushRef="#br1" timeOffset="182473.6228">31556 13952 0,'18'53'16,"-18"-17"-16,0 34 16,0-35-16,35 54 15,-17-54-15,-18 18 16,17-18-16,-17-17 0,0 35 16</inkml:trace>
  <inkml:trace contextRef="#ctx0" brushRef="#br1" timeOffset="185325.9291">32350 14270 0,'0'0'0,"-18"0"0,-17-18 16,17 18 0,-17 0-16,17 0 0,1 0 0,-19 36 15,36-1 1,-17-18-16,17 19 0,17-19 15,-17 19-15,36-1 16,-1-17-16,18-1 16,-18-17-16,-17 0 0,-1-17 15,-17-1-15,18 0 0,-18-35 16,0 18-16,-18 0 16,18 17-1,-35 1-15,17 34 16,18 1-1,0 52 1,18-52-16,0 17 0,-1-17 16,1 17-16,35 0 15,-18-35-15,0 0 16</inkml:trace>
  <inkml:trace contextRef="#ctx0" brushRef="#br1" timeOffset="185637.7582">32544 14288 0,'0'0'15,"0"35"-15,0-18 0,0 36 16,17-35-16,-17 0 16,18-1-16,17 1 15,-35 0-15,18-18 16,0-18-16,-18 0 15,0-17 1,0 17-16,0-17 16,17 17-16,-17 1 15,0 34 1,36 19 0,-36-19-16,17 19 0,1-1 15,-1 0-15,36-17 16,-35-18-16,0 0 15</inkml:trace>
  <inkml:trace contextRef="#ctx0" brushRef="#br1" timeOffset="185977.1623">32844 14358 0,'-18'35'16,"36"-70"-16,-36 106 0,18-54 0,0 1 0,0 0 15,18-1-15,-1 1 16,19-18-16,-19 0 0,1 0 16,-1-18-16,1 1 15,0-19-15,-18 19 0,17-19 16,-17 1-16,0 0 0,0 0 16,0-54-1,-17 54-15,17-18 0,-18 18 16,18 17-16,0 1 15,-18 17-15,18 52 16,0-16-16,0 17 0,0-18 16,18 0-16,-18 18 0,18-18 15,-1 1-15,1-1 0,-18 18 16,18-35 0,-18 17-16</inkml:trace>
  <inkml:trace contextRef="#ctx0" brushRef="#br1" timeOffset="186184.5035">33126 14517 0,'17'17'16,"-34"-34"-16,52 34 0,-35-34 16,18-1-1,-18 1-15,0-36 16,0 35-16,0-17 15,0-1-15,0 19 16,0-1-16,0 36 16</inkml:trace>
  <inkml:trace contextRef="#ctx0" brushRef="#br1" timeOffset="186439.9412">33302 14411 0,'0'35'16,"0"-17"-16,0 0 0,0 34 15,0-34-15,18 0 16,17-1-16,0 1 16,-17-18-16,0 0 15,-1-18-15,1 1 0,0-19 16,-18 19-16,0-18 15,0-1-15,-18 19 16,0 17-16,-17-36 16,17 36-16,-34 0 15</inkml:trace>
  <inkml:trace contextRef="#ctx0" brushRef="#br1" timeOffset="187210.9918">31186 14993 0,'0'18'16,"17"-1"-1,-17 19-15,18-1 16,-18 0-16,17 0 0,1 18 16,0-35-1,-1 17-15</inkml:trace>
  <inkml:trace contextRef="#ctx0" brushRef="#br1" timeOffset="187351.3653">31238 14834 0,'18'0'16,"-36"0"-16,54 0 0,-36 18 16</inkml:trace>
  <inkml:trace contextRef="#ctx0" brushRef="#br1" timeOffset="187596.0972">31380 15205 0,'0'-36'0,"0"72"0,17-89 15,1 18-15,0 17 16,-18 0-16,52 1 15,-34 17-15,0 0 16,-1 0-16,1 17 0,0 1 16,17 17-16,-17 0 15,-1-17-15,-17 0 0,0-1 16,18 1 0,-18 0-16</inkml:trace>
  <inkml:trace contextRef="#ctx0" brushRef="#br1" timeOffset="188561.9422">31221 15769 0,'-18'0'0,"36"0"0,-53 0 15,17 18-15,0-1 16,1 1-16,-1 17 0,18 1 16,0-19-16,0 19 15,18 16-15,-1-16 16,36-19-16,-18-17 15,1 18-15,17-36 16,-36 18-16,36-17 16,-35-1-16,0 0 15,-18 1-15,17-18 16,-17 17 0,-17 0-1,-1 18-15,0 0 16,1 0-16,17 18 0,-18 0 15,18-1-15,0 18 16,0-17-16,35 17 16,1-17-16,16 0 15,-34-18-15,17-18 16,-17 18-16,0-18 16,-18 1-16,0-19 15,-18 19-15,18-1 16,-18 1-16,18-1 15,-17 18-15,17 18 16,0-1-16,17 18 16,-17-17-16,18 0 15,17-1-15,-17-17 16,17 0-16,-35-17 16,0-19-1,-17 19 1,17-18-16,0-1 15,17 19-15,18-19 16,-17 36-16,35-17 16,-35 17-16,17 0 15,-17 0-15</inkml:trace>
  <inkml:trace contextRef="#ctx0" brushRef="#br1" timeOffset="190554.6329">20549 14146 0,'18'0'32,"53"-17"-17,-19 17-15,90 0 16,-72 0-16,124-18 15,-106 18-15,18-18 16,-18 18-16,-17-17 0,52 17 16,-87-18-16</inkml:trace>
  <inkml:trace contextRef="#ctx0" brushRef="#br1" timeOffset="197996.0488">27323 14076 0,'0'-18'94,"-18"1"-78,0-1-1,1 18 1,-1-18-16,0 18 16,1-17-16,-1 17 15,1 0-15,-19 0 16,19 0-16,-1 0 16,0 0-1,1 0-15,-1 0 0,0 0 16,1 0-16,-1 17 15,1-17 1,17 18-16,-18 0 16,0-1-16,18 1 15,0-1-15,-17 1 16,-1 0 0,18 17-1,-18-17-15,18-1 16,-17 1-16,17 17 15,0-17-15,0 0 16,0 17-16,0-18 16,0 19-1,17-19 1,-17 1-16,0 0 16,0-1-16,18-17 0,-18 18 15,18 0-15,-18-1 16,17-17-16,1 18 15,-18-1 1,18-17-16,-18 18 16,17-18-16,1 18 15,-1-18-15,-17 17 16,36-17 0,-19 0-16,1 0 31,0 18-31,-1-18 15,1 0-15,0 18 16,17-18-16,-18 0 16,19 0-1,-19 0-15,1 0 16,0 0 0,-1 0-16,1 0 15,0 0-15,-1-18 16,1 0-16,-1 18 15,1-17 1,0-1-16,-1 0 16,1 1-1,0-18 1,-18 17-16,0 0 16,0 1-16,17-1 15,-17 0-15,0 1 0,0-1 0,0-17 16,0 17-1,0-17-15,0 0 16,-17 17-16,-1 0 16,0-17-16,1 17 0,-36-17 15,18 17-15,-18-17 16,35 35-16,-17-17 16,17 17-16,-17 17 15,0 1-15</inkml:trace>
  <inkml:trace contextRef="#ctx0" brushRef="#br1" timeOffset="199708.8702">26564 12823 0,'-17'-17'16,"17"-1"-16,0 1 15,-18 17-15,18-18 0,0 36 47,35 17-31,-17 0-16,-1 0 15,19 18-15,17 53 16,-18-53-16,0 18 0,0-1 16,54 89-16,-54-89 15,18 89 1,-18-88-16,18 52 16,-35-70-16,17 35 15,-17-52-15,-1 34 16,1-35-16,-18-17 0,0 0 15,18 17-15,-18-17 16,17-1 0,-17 1-16,-17-18 31</inkml:trace>
  <inkml:trace contextRef="#ctx0" brushRef="#br1" timeOffset="199997.6367">27058 14129 0,'0'17'0,"35"19"16,-17-19-16,35 19 15,-35-19-15,34 1 16,-34 0-16,0-18 16,-1 0-16,1 0 15,-18-18-15,18 0 16,-18 1-16,0-36 16,17 35-16,-17-17 15,0 17-15,18 18 0,-18-18 16</inkml:trace>
  <inkml:trace contextRef="#ctx0" brushRef="#br1" timeOffset="200664.8556">25612 12294 0,'0'0'16,"-18"-17"-16,0 17 0,-35-18 15,36 18 1,-36 0-16,35 18 15,1 17-15,-1-17 16,36-1-16,17 19 16,0-1-16,53 0 15,-52-17-15,17-1 16,-18 19-16,0-36 16,-17 17-16,-18 1 0,17 0 15,-34-1-15,-36 1 16,35-18-16,-17 17 0,-18-17 15,35 0 1,1 0-16</inkml:trace>
  <inkml:trace contextRef="#ctx0" brushRef="#br1" timeOffset="201036.5469">25823 12435 0,'-35'18'15,"70"-36"-15,-70 54 0,35-19 16,0 1 0,35-18-16,-17 18 0,17-18 0,18-18 15,-18 18 1,-17-18-16,0 1 0,-1-1 16,-17 0-16,0 1 15,0-1-15,-17 18 0,-1 0 16,18 18-1,18 52 1,-1-17-16,19 35 16,-1-35-16,-17-17 15,34 17-15,-52-18 16,0-18-16,0 1 16,-17 0-16,-1-18 15,-52 0-15,34-18 16,1 0-16,-53 1 15,53-1-15,17 1 0,-17-36 16</inkml:trace>
  <inkml:trace contextRef="#ctx0" brushRef="#br1" timeOffset="201337.3466">26070 12453 0,'0'18'15,"0"-36"-15,0 53 0,18 18 16,-18-35-16,18 0 16,-1-18-16,1-18 15,-18-17 1,0 17-16,0-17 16,0-1-16,17 1 15,1 35 1,0 0-16,-1 0 15,1 18-15,0-1 16,-18 1-16,17 0 0,1-1 16,0 19-1</inkml:trace>
  <inkml:trace contextRef="#ctx0" brushRef="#br1" timeOffset="201498.7772">26353 12347 0,'35'0'0,"-70"0"0,87-17 15,-34 17-15,17-18 16,-17 0-16,0-17 16,-1 35-16,-17-18 15,-17 1-15,-1 17 16</inkml:trace>
  <inkml:trace contextRef="#ctx0" brushRef="#br1" timeOffset="201665.72">26388 12153 0,'0'0'0,"0"35"16,17 36-16,-17-36 16,36 36-16,-19-18 15,1-18-15,17 18 16,-17-35-16,0 17 15,-18-53 1</inkml:trace>
  <inkml:trace contextRef="#ctx0" brushRef="#br1" timeOffset="202234.4191">26441 12012 0,'0'0'0,"17"53"0,19 53 16,-19-36-16,1-34 16,0 70-1,-1-71-15,-17 0 16,0-17-16,0-36 31,0-17-15,0 0-16,0 17 0,0-17 15,18 35 1,-18 17 0,0 1-1,17 0-15,-17-1 0,18 1 16,0-1-16,-1 1 16,19-18-1,-19 0-15,1 0 16,0 0-16,-1-18 15,1 18 1,-1 0 0,1-17-16,17 17 15,-17-18-15,0 18 16,-18-17-16,17-1 16,-17 0-16,-17 18 0,-1-17 15,18-1 1,-18 18-16,1 0 0,-1 0 15,0 0-15,1 35 16,17-17-16,17 35 16,1-36-16,0 1 0,17-18 15,-17 18-15,17-18 16,-17 0-16,-1 0 0,19 0 16,-19 0-16,-17-18 15</inkml:trace>
  <inkml:trace contextRef="#ctx0" brushRef="#br1" timeOffset="202493.8417">27005 12294 0,'-17'0'15,"34"0"-15,-52 0 0,35 18 16,0 0-16,0-1 0,35 19 15,-17-36-15,17 35 16,-17-35-16,-18 17 16,17-17-16,-17 18 0,-17-18 15,-1 18 1,0-18 0,18-18-1</inkml:trace>
  <inkml:trace contextRef="#ctx0" brushRef="#br1" timeOffset="202633.2134">27182 12383 0,'0'35'16,"17"-35"-16,1 35 15,-1-17 1,1-18-16</inkml:trace>
  <inkml:trace contextRef="#ctx0" brushRef="#br1" timeOffset="203138.6014">27252 12312 0,'18'0'16,"-18"-18"-16,17 18 15,1 0 1,0 0-16,-1 0 0,1 0 15,0 18-15,-18 0 16,-18 17 0,18-17-16,0-1 15,0 1-15,0-1 0,0 1 16,0 0-16,0-1 16,18 1-1,-1 0-15,1-18 16,-1 0-16</inkml:trace>
  <inkml:trace contextRef="#ctx0" brushRef="#br1" timeOffset="203501.5648">27499 12453 0,'0'0'0,"18"0"16,-1 0-16,-17-18 16,18 18-16,17-17 15,-35-1-15,18 1 16,-18-1-16,0 0 16,-18 18-1,1 0 1,-1 18-16,0 0 15,18-1-15,0 18 16,0-17-16,18-18 16,0 35-1,-1-35-15,1 18 0,0-18 16,17 0-16,-18 0 16,1 0-16,-18-18 15</inkml:trace>
  <inkml:trace contextRef="#ctx0" brushRef="#br1" timeOffset="203646.299">27023 12153 0,'0'-17'16,"17"17"-16,1 0 15,0 0-15</inkml:trace>
  <inkml:trace contextRef="#ctx0" brushRef="#br1" timeOffset="217031.7989">26952 14305 0,'-17'0'15,"17"-17"-15,17 17 32,1-18-17,0 18-15,-1-35 16,1 17-16,17-35 16,-17 35-1,-1 1-15,1-1 0,17-17 16,-35 17-16,18 18 15,-18-17-15</inkml:trace>
  <inkml:trace contextRef="#ctx0" brushRef="#br1" timeOffset="217247.3719">26952 14411 0,'0'0'0,"18"-35"15,0 17-15,34-35 16,-34 36-16,17-1 0,-17 0 16,35-17-1,-35 17-15</inkml:trace>
  <inkml:trace contextRef="#ctx0" brushRef="#br1" timeOffset="217426.3487">26988 14482 0,'35'-36'16,"-18"19"-16,36-36 15,-17 35-15,34-35 16,-35 36-16,-17-1 0,0 0 16</inkml:trace>
  <inkml:trace contextRef="#ctx0" brushRef="#br1" timeOffset="217593.2922">27111 14482 0,'35'0'16,"-70"0"-16,88-18 0,0-35 15,-18 35-15,0 1 0,18-19 16,-35 19-16,-18-1 16</inkml:trace>
  <inkml:trace contextRef="#ctx0" brushRef="#br1" timeOffset="217754.7218">27252 14517 0,'53'-53'16,"-106"106"-16,124-124 0,-36 54 0,0-1 15,-17 0-15,-1 18 16</inkml:trace>
  <inkml:trace contextRef="#ctx0" brushRef="#br1" timeOffset="218099.7221">27376 14499 0,'17'0'0,"1"-35"15,-1 17-15,19 1 16,-19-1-16,1 18 16,-18-18-16</inkml:trace>
  <inkml:trace contextRef="#ctx0" brushRef="#br1" timeOffset="218660.3907">27005 14217 0,'18'-18'15,"-1"18"-15,1-17 16,0 17-16,17-18 0,18-17 15,-35 35-15,-1-36 16</inkml:trace>
  <inkml:trace contextRef="#ctx0" brushRef="#br1" timeOffset="218866.9394">27217 14288 0,'0'0'16,"35"-18"-16,-17 0 0,-1 1 16,19 17-16,-19-18 0,1 18 15,0 0-15</inkml:trace>
  <inkml:trace contextRef="#ctx0" brushRef="#br1" timeOffset="219023.355">27411 14305 0,'0'0'0,"35"-17"16,-17-1-16,-1 18 0,19-18 15</inkml:trace>
  <inkml:trace contextRef="#ctx0" brushRef="#br1" timeOffset="219144.1756">27534 14376 0,'36'-18'0</inkml:trace>
  <inkml:trace contextRef="#ctx0" brushRef="#br1" timeOffset="224910.5781">16492 12700 0,'-35'0'0,"17"0"16,36 0-1,0 0-15,-1 18 16,19-18-16,-1 0 0,0 17 16,0-17-16,54 0 15,-54 0-15,53-17 16,-53-1-16,-17 18 15,0-18-15,-1 18 0,-17-17 16</inkml:trace>
  <inkml:trace contextRef="#ctx0" brushRef="#br1" timeOffset="225166.258">16757 12577 0,'0'0'16,"53"0"-16,-18 0 0,0 0 16,-17 0-16,17 17 0,1-17 15,-1 18-15,-17-1 0,34 36 16,-34-35-16,0 17 16,-18-17-16,0 0 15,-18-1 1,0 1-16,1-1 0,-18 1 15,-1 0-15,1-1 0,-18 19 16,18-19-16,0 19 0</inkml:trace>
  <inkml:trace contextRef="#ctx0" brushRef="#br0" timeOffset="239804.6686">16140 17445 0,'0'-18'15,"0"36"1,0 35 0,17 0-1,-17 0-15,0 0 0,18-1 16,-18 37-16,18-54 15,-18-17-15,0 17 0,17-18 16,1 1-16,-1-18 16</inkml:trace>
  <inkml:trace contextRef="#ctx0" brushRef="#br0" timeOffset="240103.9655">16404 17745 0,'0'0'0,"0"17"16,0 54-16,0-53 15,35 34 1,-17-34-16,53-18 16,-36 0-16,35-18 15,-34-17-15,-19 18 0,1-19 16,0 1-16,-18 0 0,-18-36 15,0 36-15,1 0 16,-19-1-16,1 19 0,0-1 16,-18 36-1,35-1-15,1 1 0,-1 17 16,18-17-16,0 17 16,18-17-16,17-1 0</inkml:trace>
  <inkml:trace contextRef="#ctx0" brushRef="#br0" timeOffset="240271.4095">16986 17868 0,'-17'35'16,"34"-70"-16,-70 88 0,36-18 15,-1-17-15,0 17 16,18-17-16</inkml:trace>
  <inkml:trace contextRef="#ctx0" brushRef="#br0" timeOffset="240643.6912">17321 17692 0,'-17'17'15,"17"1"-15,0 0 16,0-1 0,0 1-16,0 0 0,17-1 15,1 1-15,0 0 16,-1-18-16,1 0 0,0 0 15,17-18 1,-17 0 0,-18-17-16,0 17 15,-18 1-15,18-1 0,-18 0 16,1 1-16,-36-18 16,35 35-16,0 0 0,1 0 15,-1 0 1,18 17-16,0 1 0,18-1 15</inkml:trace>
  <inkml:trace contextRef="#ctx0" brushRef="#br0" timeOffset="240950.0036">17692 17639 0,'-18'0'0,"18"18"16,0 17 0,18-18-16,-1 19 15,1-19-15,-18 1 0,18 0 16,-1-18-16,1 0 0,0 0 16,17-18-16,-17-17 15,-18-18 1,0 35-16,0-17 0,-36-18 15,19 18-15,-36-1 16,35 36-16,0 0 16,18 18-16,-17 0 15,17-1-15,0 1 0,0 17 0</inkml:trace>
  <inkml:trace contextRef="#ctx0" brushRef="#br0" timeOffset="241260.468">18045 17533 0,'0'0'0,"-18"0"16,0 53 0,18-18-16,-17 36 15,34-54-15,1 19 16,17-1-16,1-17 15,-1-18-15,0 0 0,36-18 16,-54 0-16,36-52 16,-53 35-1,0-1-15,-17-34 16,-1 34-16,0 19 0,-17 17 16,0-18-16,-1 18 0,1 18 15,-18-1-15,36 19 16,-1 17-16</inkml:trace>
  <inkml:trace contextRef="#ctx0" brushRef="#br0" timeOffset="242039.9178">19138 17286 0,'0'18'16,"0"52"0,0-34-16,0-1 0,0 35 15,18-17-15,-18-35 16,0 17-16,0-17 0,0 0 15,0-1 1,-18-34 0,36-19-16,-1-17 15,1 18-15,17 17 16,-17 1-16,35-1 16,-18 18-16,1 53 15,-19-18-15,1 36 16,-18-36-16,0-17 15,0-1-15,0 1 16,0 0-16,17-1 0</inkml:trace>
  <inkml:trace contextRef="#ctx0" brushRef="#br0" timeOffset="242303.9259">19562 17604 0,'0'53'16,"0"-36"-16,0 1 0,0-1 16,35 19-1,-18-36-15,19 0 16,-19-18-16,1 0 16,-18 1-16,18-18 15,-36-1-15,0-17 16,1 18-16,-36 17 15,35 18-15,1 0 16,-1 18-16,18 0 16,0-1-16</inkml:trace>
  <inkml:trace contextRef="#ctx0" brushRef="#br0" timeOffset="242724.044">19826 17533 0,'0'0'16,"-18"18"-16,1-1 0,17 1 0,0 35 15,17-35 1,19 17-16,-19-35 16,1 17-16,17-17 0,-17 0 15,0 0-15,-1-17 16,-17-1-1,-17 1-15,17-1 16,0 0-16,-18 18 16,18-17-1,18 17-15,-1 17 16,19-17 0,-19 0-16,18 36 15,-17-36-15,0 0 16,-18-18-1,0-17 1,-18 17-16,18 0 0,0-35 16,18 36-1,17-18 1,-17 35-16,-1 0 16,1 0-16,0-18 0</inkml:trace>
  <inkml:trace contextRef="#ctx0" brushRef="#br0" timeOffset="242984.2345">20408 17463 0,'0'-18'15,"-17"18"-15,-1 0 16,-17 18 0,17-18-16,18 17 0,-18 1 15,18-1-15,0 1 0,18 0 16,0-18-16,-1 17 0,19-17 15,-19 18-15,18 0 16,-17-18-16,0 0 0,-18 35 16,-18-17-1,-35 17 1,36-35-16,-36 17 16,17 1-16,1-18 15</inkml:trace>
  <inkml:trace contextRef="#ctx0" brushRef="#br0" timeOffset="244314.128">8061 14534 0,'35'36'0,"1"-1"15,52 36-15,-35-36 16,52 71-16,-34-36 16,0-17-16,-1 18 15,18-18-15,89 88 16,-89-71-16,18 18 0,0-17 15,-1 0-15,125 105 16,-107-88-16,1 0 0,17 1 16,0-1-16,176 71 15,-158-89-15,0 1 16,0-1-16,17 1 0,177 52 16,-194-70-16,17 18 15,141 35-15,-158-54 16,0 1-16,158 36 15,-175-54-15,16 0 16,125 36-16,-142-36 16,0 0-16,-18-17 15,230 70 1,-247-53-16,53 18 0,-89-35 16,36 35-1,-53-18-15,-18-17 0,0-1 16,1 1-16,34 0 15,-52-18-15,17 17 0,-17-17 16,-1 0-16,36 0 16,-35 0-16,0 0 15,-1 0-15</inkml:trace>
  <inkml:trace contextRef="#ctx0" brushRef="#br0" timeOffset="244997.9527">14711 17515 0,'-18'0'15,"1"0"-15,17 18 16,0 0-1,35-1 1,0 1-16,0-18 0,1 0 16,17 18-16,35-18 15,-35 0-15,53 17 16,-54-17-16,-16 0 0,34 0 16,-52 0-1,0 0-15,-18 18 16</inkml:trace>
  <inkml:trace contextRef="#ctx0" brushRef="#br0" timeOffset="245259.6491">15169 17463 0,'36'0'16,"-19"0"-16,54 17 15,-36 1-15,0-1 0,1 19 16,-19-19-16,19 19 0,-1 17 16,-17-36-16,-18 18 15,-18-17 1,-35 0 0,35-18-16,-52 0 15,35 0-15,-1 0 0,-17-18 16,18 0-16</inkml:trace>
  <inkml:trace contextRef="#ctx0" brushRef="#br0" timeOffset="245987.9728">8026 14887 0,'0'18'15,"0"-36"-15,17 36 16,1-36 0,-18-17-1,0 17-15,0-52 16,-18 52-16,18-17 16,-17 0-16,-1-1 0,0 1 15,1-18 1,-1 35-16,1-17 15,34 35 1,18 0 0,1 18-16,52-18 15,-53 17-15,71-34 16,-53 17-16,53-18 16,-53 18-16,-18 0 15,-17 0-15</inkml:trace>
  <inkml:trace contextRef="#ctx0" brushRef="#br0" timeOffset="249335.1456">16210 18327 0,'18'0'15,"35"0"1,-18 0-16,53 0 15,-17 0-15,-18-18 16,35 18-16,-18 0 0,142 0 16,-106-17-16,176-1 15,-123 0-15,194 1 16,-177-1-16,230 36 16,-195-18-16,213 35 15,-213-17-15,1-1 16,211 18-1,-229-35-15,0 18 0,0-18 16,142 18-16,-195-18 16,35 17-16,-123-17 15,0 0 1,-71 0-16</inkml:trace>
  <inkml:trace contextRef="#ctx0" brushRef="#br0" timeOffset="260209.1313">21361 17551 0,'17'0'47,"19"-18"-32,-1 0-15,35 1 16,-17-1-16,36 1 16,-37-1-16,19 18 15,-36-18-15,18 1 0,0 17 16,-18 0-16,18 0 15,-17 0-15,-19-18 0,1 18 16,0 0-16,-1-18 16,-34 18 15,-1 0-31</inkml:trace>
  <inkml:trace contextRef="#ctx0" brushRef="#br0" timeOffset="260559.0863">21643 17163 0,'0'17'16,"-18"-17"-16,-35 36 15,18-19-15,0 1 16,-18-1-16,-35 36 16,35-35-16,-18 53 15,54-36-15,-1-17 16,18 17-16,0-18 0,35 19 15,53-1-15,-35-17 16,0-18-16,18 17 16,-18-17-16,17 0 0,-17 0 15</inkml:trace>
  <inkml:trace contextRef="#ctx0" brushRef="#br0" timeOffset="263238.0683">20690 12524 0,'18'0'15,"0"-18"1,35 18-1,0 0 1,-1 0-16,1-18 0,71 18 16,-36 0-16,53 0 15,-70-17-15,35 17 16,-71 0-16,0 0 16,-17 0-16,-36 0 15</inkml:trace>
  <inkml:trace contextRef="#ctx0" brushRef="#br0" timeOffset="263555.9147">20902 12224 0,'-70'53'16,"140"-106"-16,-176 141 0,53-70 15,-17 52 1,35-35-16,-18 18 16,53-35-16,0 17 15,0 1-15,35-19 16,0 1-16,0-1 0,18-17 15,-17 18-15,69 0 16,-52-1-16,0-17 16,-17 18-16,-19 0 0</inkml:trace>
  <inkml:trace contextRef="#ctx0" brushRef="#br0" timeOffset="276025.2653">20514 17145 0,'18'0'15,"-36"0"1,0 0 0,1 0-1,-36 0 1,35 0-16,-52 0 16,34 0-16,-52 0 15,35 0-15,-17-18 0,-1 18 16,-88-35-1,71 35-15,-18-18 0,1 1 16,-1 17-16,-106-18 16,106 1-16,18 17 0,-18-18 15,-123 18-15,105 0 16,19-18-16,-19 18 16,1 0-16,17 0 0,-18-17 0,18 17 15,-88 0 1,89 0-16,-89 0 15,88 0-15,0 0 0,18 17 16,-18 1-16,18 0 0,0-1 16,17 1-16,-88 17 15,89-17-15,17-18 16,-88 35-16,70-17 16,1-1-16,17 1 0,0 0 15,-36-1-15,54 1 16,-35 17-1,34 0-15,-17 1 16,1 17-16,34-36 16,0 1-16,1 52 15,17-52-15,0 35 16,0-18-16,17 1 0,1 34 16,17-35-16,18 36 15,-18-18-15,1-18 16,17 0-16,-1 1 0,1-1 15,18-17-15,105 35 16,-105-36-16,123 18 16,-88-17-16,0 0 15,-1-18-15,19 17 0,105 1 16,-123-18-16,141 0 16,-124 0-16,-17 18 15,18-18-15,-1 0 0,124 17 16,-141 1-1,17 0-15,1-18 0,-18 17 16,17 1-16,124-18 16,-123 0-16,17 0 0,0 0 15,-18 0-15,160-53 16,-160 35-16,159-52 16,-158 52-16,-18-35 15,88-17-15,-124 34 16,54-34-16,-71 17 15,35-35-15,-53 35 16,-17-53 0,-18 35-16,-18 1 0,-70-71 15,35 70-15,-18 18 16,-52-35-16,52 53 16,1-1-16,17 36 0,-53-35 15,53 35 1,0 0-16,18 0 0,0 0 15,17 0-15,-17 0 16</inkml:trace>
  <inkml:trace contextRef="#ctx0" brushRef="#br0" timeOffset="277002.5551">19773 12277 0,'0'-18'0,"0"0"16,-17-17-1,17 17-15,-18-34 16,0 34 0,-35-35-16,0 35 15,18-17-15,-106-18 16,71 18-16,-142-36 15,-35 1-15,106 52 16,-141-17 0,140 17-16,-140 18 15,141 18-15,-123 35 16,158-36-16,-18 36 16,36-17-16,-18-1 0,36 18 0,-54 35 15,71-35 1,18 0-16,35 53 15,18-36-15,17-17 0,0 18 16,36-18-16,105 88 16,-70-88-16,17 0 15,19-18-15,-1 18 0,194 0 16,-159-18-16,18-17 16,177-1-16,-195-17 15,194 0-15,-193-17 16,-36-1-16,0 0 0,-17 1 15,34-36 1,-87 17-16,-18 1 0,0-18 16,-18 18-16,-17-36 15,-18 19-15,-18-19 0,-53-70 16,18 70-16,-123-87 16,53 105-16,17 0 15,-18 17-15,1 19 0,-106 17 16</inkml:trace>
  <inkml:trace contextRef="#ctx0" brushRef="#br1" timeOffset="287118.4648">25259 16193 0,'0'0'0,"18"-18"31,-1 0-15,1 18-16,-1-17 0,1-1 15,0 18-15,-18-18 0,35-17 16,-17 17-16,35-17 15,-18 17-15,0-17 16,36-35 0,-18 34-16,0-17 0,52-52 15,-52 52-15,0 0 16,71-53-16,-71 53 16,52-53-16,-52 53 15,36-35 1,-37 53-16,19-36 15,-36 36-15,18 0 16,-18-1-16,54-16 16,-54 16-16,-17 19 0,17-1 15,-18 0-15,1-17 16,-18 17 0,0 1-16</inkml:trace>
  <inkml:trace contextRef="#ctx0" brushRef="#br1" timeOffset="287607.6704">26599 14799 0,'-17'0'16,"34"0"15,-17-18-31,18 18 16,0 0-16,-1 0 0,-17-17 16,53 17-1,-35 0-15,17 0 16,0-18-16,18 18 15,-17 0-15,-19-18 0,1 18 16,0 0-16,-18 18 16,0 17-16,0 18 15,-18 0-15,18 0 16,-18 35-16,18-52 16,0-1-16,-17 0 0,17-17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07:19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2134 8802 0,'-17'17'32,"17"1"-17,0 0-15,0-1 16,0 1-16,0 17 15,0-17-15,0 35 16,0-18-16,0 18 16,0-18-16,0 36 15,17-18-15,-17 17 16,0-17-16,0 35 16,0-35-16,0 36 15,18-37 1,-18 54-16,0-53 15,0 53-15,0-53 16,0 53-16,0-36 16,-18 36-1,18-53-15,0 0 0,-17 71 16,17-72-16,0 54 16,-18-70-16,18 16 15,0 1-15,0-17 0,0 52 16,0-35-16,0-18 15,18 71 1,-18-71-16,0 53 16,17-35-16,-17 35 15,18-35-15,-18 36 16,0-37-16,0 19 16,0-36-16,0 1 15,0-1-15,0-17 0,0 17 16,18 0-16,-18-17 0,0 35 15,0-36-15,0 1 16,0 0-16,0-1 0,0 1 16,0-1-16,0 19 15,0-1-15,0-17 0,0 35 16,0-36 0,0 18-16,0-17 15,0 0-15,0-1 0,0 1 16,0 0-1,0-1 1,17-17 0,-17 18-16,18-18 15,-18 18-15,18-18 16,-1 17-16,1-17 16,-18 18-16,35 0 15,-17-18 1,-1 17-16,1-17 15,17 18-15,-17-18 16,0 0-16,34 17 16,-34 1-16,35-18 15,-35 18-15,17-18 16,35 0-16,-34 0 16,34 0-16,-34 0 15,34 0-15,-35 17 16,54-17-16,-36 0 15,-1 18 1,-16-18-16,17 0 0,52 18 16,-52-18-16,53 0 15,-53 0-15,53 0 16,-53 0-16,70 17 16,-70-17-16,71 0 15,-71 0-15,88 18 16,-88-18-16,17 0 15,1 0-15,-1 0 0,71 0 16,-88 0-16,89 0 16,-72 0-16,71 18 15,-70-18 1,70 0-16,-71 0 16,72 0-1,-90 0-15,19 0 0,0 17 0,-1-17 16,54 0-16,-54 0 15,54 0 1,-54 0-16,54 0 16,-54 0-16,54 0 15,-54 0-15,54 0 16,-71 0-16,70 0 16,-52-17-16,34 17 15,-52 0-15,53 0 16,-53 0-16,0 0 15,35 0-15,-35 0 16,0 0-16,35 0 16,-35 0-16,0 0 15,71 0-15,-72 0 16,19 0-16,53 0 16,-72 0-16,19-18 0,70 18 15,-88 0-15,88 0 16,-88 0-1,18 0-15,70-18 16,-71 18-16,54 0 16,-54 0-16,-17 0 0,71 0 15,-71 0 1,0 0-16,-1 0 16,19 0-16,-18 0 0,35-17 15,-35 17-15,35 0 16,-35 0-16,-18 0 0,1 0 15,17 0 1,-36 0-16,19 0 16,-19 0-16,1 0 0,-1 0 15,-17 17 1,18-17 15,-18-17-15,18 17-16,-1 0 15,-17-18-15,18 18 16,-36 0 62,18-18-62,0 1-1,0-1 1,0 0-16,0-17 16,0 18-1,0-1-15,0-35 16,0 18-16,0-1 0,0-34 16,0 17-16,18-35 15,-18 52 1,18-16-16,-18-1 0,17 0 15,-17 0-15,18-71 16,-18 71-16,18-52 16,-18 34-16,0-35 15,0 53-15,-18 0 16,18-17-16,0 17 0,-18-71 16,18 71-16,0-70 15,0 52-15,-17-52 16,17 70-16,0-17 15,0 17-15,0-18 0,0-35 16,0 36 0,0 17-16,0 0 0,17-71 15,-17 54-15,18-36 16,-18 53-16,0 0 16,0 0-16,0 0 15,0 0-15,0 0 16,0 1-16,0 16 0,0-70 15,0 54-15,-18-37 16,18 54-16,0-53 16,0 53-16,0-36 15,0 36-15,18-1 16,-18 19-16,-18-18 16,18 17-16,0 0 15,-17 18-15,17-17 16,-18-1-1,18 0 64,0 1-48,0-1-16,0 0-15,0 1 16,-18-1 0,1 18-16,-1-17 15,18-1 1,-18 0-16,1 1 16,17-1-16,-35 0 15,17 18-15,0 0 0,-35 0 16,18 0-16,-18 0 15,18 0-15,-36 0 16,18 0 0,-17 18-16,17-18 15,-18 0-15,18 0 16,-17-18-16,17 18 16,-35-17-1,35 17-15,-35-18 16,35 18-16,-53-18 15,53 18-15,-35 0 16,35 0-16,-53-17 16,53 17-16,-70 0 15,70 0-15,-88 0 16,88 0-16,-106 0 16,88 17-16,-87-17 15,87 0-15,-88 18 16,71-18-16,-71 18 15,71-18 1,-88 17-16,88-17 16,-89 0-16,89 0 15,-88 18-15,87-18 16,-105 0 0,106 0-16,0 0 0,-18 18 15,18-18-15,-124 17 16,107-17-16,-90 0 15,90 18-15,-72-18 16,71 0-16,-70 0 16,70 0-16,-70 0 15,88 0-15,-89 0 16,89 0-16,-71 0 16,89 0-16,-71 0 15,70 0-15,-52 0 16,52 0-16,-35-18 15,36 18 1,-19 0-16,37 0 16,-19 0-16,36 0 15,-36 0-15,36 0 16,0 0 0,-1 0-16,1 0 15,17 0-15,-17 0 16,17 0-16,-17 0 15,18 0-15,-1-17 16,0 17-16,1 0 16,-19 0-16,19 0 15,-1 0-15,-17 0 16,17 17-16,-52 1 16,34 0-16,-52-1 15,53 1-15,-36-1 16,36-17-16,0 0 15,17 0-15,18-17 16,-18-1 0,18 1-1,18 17-15,0-18 16,-1 18-16,-17 18 47,-17-1-32,17 18 1,0-17-16,0 17 0,0 1 16,0 34-1,0-35-15,17 54 16,-17-36-16</inkml:trace>
  <inkml:trace contextRef="#ctx0" brushRef="#br1" timeOffset="33314.5734">24642 14288 0,'0'0'0,"0"-18"0,-18 18 15,0-18 1,1 1-16,17-1 0,-36 0 16,19 1-1,-1-1-15,-35 0 16,18 1-16,-36-1 15,36 0-15,0 18 16,-1-17-16,-16 17 0,-37-18 16,54 1-16,-71-1 15,71 18-15,-18-18 16,0 18-16,-17-17 0,-36 17 16,35 0-16,-52-18 15,70 18-15,-71 0 16,71 0-16,-70 18 15,70-18-15,-70 35 16,52-17 0,-52-1-16,70 18 15,-88 1-15,88-19 16,-89 54-16,72-36 16,-71 36-1,88-36-15,-88 36 16,88-18-16,-53 17 15,53-35-15,0 18 16,0-17-16,0-1 0,-35 53 16,53-53-16,-18 54 15,18-37-15,-18 37 16,35-36-16,-35 52 16,36-52-16,-19 53 15,36-71-15,-17 71 16,-1-53-16,18 53 15,0-53 1,0 53-16,0-53 16,0 52-16,0-52 15,18 53-15,-18-53 16,17 71 0,1-71-16,0-1 0,17 72 15,18 70 1,0-88-1,-18 17-15,18-17 16,17-18 0,-17 18-1,-17-53-15,34 35 16,-35-35-16,54 53 16,-54-53-16,53 53 15,-35-71-15,0 18 0,35 35 16,-35-53-16,0 18 15,0-17-15,0-1 0,0 0 16,17 0-16,-17 1 16,71 17-16,-71-36 15,70 36-15,-52-35 16,70 17 0,-71-17-16,1-1 0,70 1 15,-53-18-15,71 18 16,-89-18-16,19 0 15,52 17-15,-53-17 16,0 0-16,-17 0 0,-1 0 16,89 0-1,-88 0-15,-1 0 0,89-17 16,-89 17-16,72-18 16,-90 18-16,19-18 15,0 18-15,-1-17 0,71-19 16,-70 19-16,70-36 15,-71 35 1,-17-17-16,18 0 0,0 17 16,52-52-16,-52 17 15,34-18-15,-52 36 16,53-53-16,-71 35 16,36-36-1,-36 19-15,36-54 16,-36 72-16,0-1 15,1 0-15,-19 0 0,54-53 16,-54 53-16,19-53 16,-19 53-16,19-53 15,-19 36-15,1-36 16,-18 53-16,0-53 16,18 53-16,-18-52 15,0 52-15,0 0 16,0 0-16,0 0 0,-18-53 15,18 35 1,-18-34-16,18 52 16,-17 0-16,-1-18 0,0 18 15,-17-52-15,17 69 16,-34-70 0,16 53-16,1 1 15,17 16-15,-35-17 0,18 0 16,0 1-16,0-1 0,-71-53 15,53 71-15,-53-71 16,53 53-16,0 17 16,-17-16-16,-1-1 0,-70-36 15,70 54-15,-105-35 16,88 34-16,0-17 16,-1 18-16,1 0 0,-123-36 15,105 54-15,-106-54 16,106 53-16,-141-17 15</inkml:trace>
  <inkml:trace contextRef="#ctx0" brushRef="#br1" timeOffset="35940.7629">27005 14552 0,'0'-18'15,"0"36"1,18 0-16,-18 17 16,17 18-16,-17 53 15,18-53-15,-18 70 16,-18-52-16,18-18 15,-17 0-15,17-18 0,-18 18 16,1-36-16,17 1 16,0-36-1,0-35 1,0 1-16,35-54 16,-18 53-16,-17-18 15,18 18-15,0-17 0,-18 17 16,17-35-16,1 52 15,17 1-15,-35 17 16,18 18-16,0 0 16,-1 18-16,1 17 0,-18 1 15,17 17-15,1 52 16,-18-34-16,0-18 16,0 0-16,0 0 0,0 0 15,0-18-15,18 0 0,-18 18 16,0-35-16,-18-18 15</inkml:trace>
  <inkml:trace contextRef="#ctx0" brushRef="#br1" timeOffset="36096.3405">27076 15028 0,'17'0'16,"-34"0"-16,70 0 0,-36 0 0,36-17 15,-35 17-15,-1 0 16,19 0 0,-19 0-16,-17 17 0</inkml:trace>
  <inkml:trace contextRef="#ctx0" brushRef="#br1" timeOffset="36376.1654">27340 14570 0,'0'17'16,"18"54"-1,-18-36-15,18 71 16,-1-53-16,1 53 15,-18-71-15,17 0 0,-17 1 16,0 17-16,0-36 16,18 1-1,-18-36-15,-18-17 16</inkml:trace>
  <inkml:trace contextRef="#ctx0" brushRef="#br1" timeOffset="36563.6637">27464 14534 0,'17'36'0,"-17"-1"15,18 0-15,-18 1 16,18 16-16,-18 1 0,17 71 16,1-71-16,-18 0 15,0 0-15,18 0 0,-18-18 16,17 18-16,-17-36 15,18-17-15</inkml:trace>
  <inkml:trace contextRef="#ctx0" brushRef="#br1" timeOffset="37745.5301">28293 14905 0,'17'-18'16,"-17"1"0,-17 17-16,-1 0 15,-17 0 1,17 17-16,1 19 0,-19 34 15,36-35-15,-17 18 16,34-17-16,19 16 16,-19-34-16,54 0 15,-36-18 1,36 0-16,-36 0 16,-17-18-16,17 0 0,-18 1 15,1-18-15,-18 17 16,0-17-16,0 17 15,0 0 1,-18 18-16,1 0 16,-1 18-1,18 0 1,0-1-16,0 19 16,0-1-16,0 0 15,18-17 1,-1-1-16,1-17 15,17 18-15,-17-36 16,-18 1 0,18-1-1,-18 0-15,0 1 0,0-18 16,0 17-16,-18 0 16,36 36 15,-1 17-31,1-17 15,0 17 1,-1-35-16,-17 18 16,18-18-16,-18 17 15,0-34-15,0-1 16,-18 0-16,1-17 16,17 0-16,0 0 15,0-1 1,17 1-16,1 17 15,-1 1-15,19-1 16,-19 18-16,1 0 0,17 0 16,-35 18-16,18-18 15,-18 17-15,0 1 16</inkml:trace>
  <inkml:trace contextRef="#ctx0" brushRef="#br1" timeOffset="38071.1938">29034 14993 0,'0'0'16,"0"-18"-16,0 1 16,-18 17-1,0 0-15,1 17 16,-19 19-16,36-19 15,0 19-15,18-19 16,17 19-16,-17-19 16,35 1-1,-18-1-15,0 1 16,-35 0 0,-17-1-1,-1-17-15,-35 18 0,18 0 16,-18-18-16,35 17 15,-17-17 1,18 0-16</inkml:trace>
  <inkml:trace contextRef="#ctx0" brushRef="#br1" timeOffset="41716.7495">22754 14923 0,'0'-18'0,"0"0"31,-17 1-15,-1 17-1,18-18-15,-18 18 16,1 0-16,-19 0 0,-17 18 16,18-18-16,-53 35 15,53-17-15,-71 17 16,71 0-16,-54 18 16,36-18-16,1 36 15,16-36-15,19 18 16,-1-18-16,18 1 0,-18 16 15,18-16-15,0-1 16,0 36-16,0-36 16,36 53-16,-19-53 15,36 36 1,-35-36-16,70 18 16,-35-35-16,70-1 15,-70-17-15,88-17 16,-88-1-16,18-17 15,52-36-15,-70 36 0,35-53 16,-52 53-16,-1-18 16,-17 0-16,-1-53 15,-17 53-15,0-53 16,-17 53-16,-1 18 16,0 0-16,-17-1 0,17 1 15,1 0-15,-18 0 0,-1-1 16,1 19-16,17-1 15,1 18-15,-19-18 16,19 18-16,-1 0 0,-17 0 16</inkml:trace>
  <inkml:trace contextRef="#ctx0" brushRef="#br1" timeOffset="42819.686">22102 15416 0,'17'0'31,"1"-17"-31,35-19 16,-36 19-16,72-54 16,-54 36-16,71-53 15,-53 35-15,35-35 16,-53 52-16,18-16 16,-35 34-16,-18 0 15,-18 18-15,-53 53 16,36-18-1,-71 54-15,71-36 16,-71 52-16,53-34 16,-53 35-16,71-53 15,0 35-15,17-70 16,18 17 0,0-18-16,18-17 15,35-52-15,-36 16 16,54-34-16,-53 34 15,17 1-15,0-18 16,18 18-16,-18-18 0,71-70 16,-53 70-16,71-36 15,-71 54-15,-18 18 16,0-1-16,-35 36 16,-35 52-1,0-17-15,-18 0 0,0 17 16,0 1-16,-18 17 0,-70 71 15,88-88-15,0-19 16,0-16-16,36-1 0,-1 0 16,18-17-1,18-18-15,-1-18 0,19 1 16,17-19-16,35-52 16,-35 35-16,70-35 15,-70 35-15,0 0 16,0 0-16,0 18 0,-18 0 15,18-1-15,-35 19 16,-54 52-16,19 0 16,-19 1-16,-52 69 15,53-52-15,-71 71 16,71-71-16,-18 17 16,53-52-16,18-18 15,-1 0-15,36-35 16,-18-1-16,1 1 15,-1 18-15,0-19 0,36-34 16,-36 34-16,-17 1 16,-36 53-1,-17 17 1,17 0-16,-17 18 16,17-17-16,1 16 15,17-34-15,35 0 16,0-18-16,18-18 15,-18 0 1</inkml:trace>
  <inkml:trace contextRef="#ctx0" brushRef="#br1" timeOffset="43555.5568">19950 15998 0,'-18'0'0,"36"0"16,-1-17-16,19-1 16,-1 18-16,53-17 15,-17-1-15,70 0 16,-53 1-16,18-1 0,105-35 16,-105 35-16,123-34 15,-123 16 1,124 1-16,-125 0 15,1 35-15,-18-18 0,18 0 16,35-17 0,-70 35-16,17-17 0,-53-1 15,1 18 1,-19-18-16,1 18 0,-18-17 16,-18 17 15,1-18-31</inkml:trace>
  <inkml:trace contextRef="#ctx0" brushRef="#br1" timeOffset="43820.2613">22119 15381 0,'18'0'15,"17"0"-15,18 0 16,-35 0-16,52 18 16,-35-18-1,1 35-15,-36-17 16,0 17-16,-18 0 16,0-17-16,-52 35 15,35-36-15,-18 36 16,17-35-16,-34 17 15,52-17-15,-17-18 16</inkml:trace>
  <inkml:trace contextRef="#ctx0" brushRef="#br1" timeOffset="44489.7472">18009 15646 0,'-70'0'0,"140"0"0,-176 17 16,71 1-16,-18 35 16,36-35-16,-1 34 15,18-34-15,18 17 0,17 1 16,-17-19-16,34 19 16,-16-19-1,17 1-15,-36-18 16,-17 17-16,0 1 15,-17 0-15,-36 17 16,17-35-16,1 35 16,18-35-1,-1 0-15</inkml:trace>
  <inkml:trace contextRef="#ctx0" brushRef="#br1" timeOffset="44859.7318">18168 15875 0,'0'18'16,"18"35"-1,-18-36-15,17 18 16,1-17-16,0-18 0,35 18 16,-36-36-1,1 0-15,-1 1 16,-17-1-16,0 1 15,0-19 1,0 54 0,53 70-1,-35-35-15,35 35 16,-18-35 0,-17 0-16,-1 0 0,1 18 15,-18-36-15,0 0 16,-18-17-16,1-1 0,-36-17 15,18 0-15,-36-35 16,53 0-16,-17-18 16,18 18-16,17-71 15</inkml:trace>
  <inkml:trace contextRef="#ctx0" brushRef="#br1" timeOffset="45160.0591">18538 15857 0,'18'53'15,"-36"-106"-15,54 124 0,-36-53 16,17 17-16,1-35 16,-36-18 15,18-17-31,-17 0 15,17 17-15,0-35 16,17 35-16,1 1 16,0 17-16,-1 0 15,19 0-15,-19 0 0,19 53 16,-36-36-16,0 19 16,17-1-16,-17 0 15,0-17-15</inkml:trace>
  <inkml:trace contextRef="#ctx0" brushRef="#br1" timeOffset="45318.1743">18768 15734 0,'35'-18'15,"0"18"-15,-17-17 16,0 17-16,-1 0 0,1-18 15,0 0-15</inkml:trace>
  <inkml:trace contextRef="#ctx0" brushRef="#br1" timeOffset="45517.7051">18838 15505 0,'0'141'0,"18"-88"16,-18 17-16,18-17 0,-18 0 15,17-18-15,1-17 0,0 17 16,-1-35-16,1-17 16</inkml:trace>
  <inkml:trace contextRef="#ctx0" brushRef="#br1" timeOffset="46040.0934">18944 15311 0,'35'105'16,"-70"-210"-16,88 299 0,-18-71 15,-35-52-15,36 70 16,-36-106-16,17 18 15,-17-35 1,0-1-16,18-17 16,-18-35-16,0 17 15,0 1-15,-18-36 16,18 17-16,0 19 16,-17-1-16,17 1 0,0 34 31,0 1-31,0-1 15,17 1-15,1 0 0,0-1 16,17-17-16,0 0 16,-17 0-16,-1 0 15,1 0-15,-18-17 16,18-1-16,-18 0 16,0 1-16,0-1 0,0 1 15,-18-1 1,0 0-16,1 18 15,-1 0 1,0 18-16,18 0 16,0-1-1,0 1-15,36-1 16,-19 1-16,1-18 0,35 18 16,-35-18-1,-1 0-15,1 0 0,0 0 16</inkml:trace>
  <inkml:trace contextRef="#ctx0" brushRef="#br1" timeOffset="46302.7913">19438 15646 0,'-18'0'16,"1"0"-16,17 17 15,0 19-15,17-19 16,19 19 0,-1-19-16,-17 1 0,17-1 15,-35 1-15,0 0 16,-18-1 0,-17-17-1,17 0-15,-17 0 16,17 0-16</inkml:trace>
  <inkml:trace contextRef="#ctx0" brushRef="#br1" timeOffset="46445.1711">19597 15699 0,'0'0'15,"0"35"-15,0-17 0,17-1 16,-17 1-16,18-1 15,0-17-15,-1 18 0</inkml:trace>
  <inkml:trace contextRef="#ctx0" brushRef="#br1" timeOffset="46585.5425">19579 15487 0,'-17'-18'15,"34"18"1</inkml:trace>
  <inkml:trace contextRef="#ctx0" brushRef="#br1" timeOffset="46863.4957">19685 15628 0,'18'0'16,"-36"0"-16,53 0 16,-17 0-16,0 0 15,-1 0-15,1-18 16,-1 18-16,1 0 16,-18 18-16,0 0 15,0-1-15,-18 36 16,1-35-16,17 17 15,0-17-15,0-1 16,17 1 0,19-18-16,-19 0 15,1 0 1</inkml:trace>
  <inkml:trace contextRef="#ctx0" brushRef="#br1" timeOffset="47479.39">19932 15699 0,'0'17'0,"18"-17"16,-1 0-16,1 0 15,0 0 1,-1-17-16,1-1 16,-18-17-16,0 17 15,0 0-15,0 1 16,-18-1-16,1 18 15,-1 0-15,0 35 16,18-17-16,0 17 16,0-17-1,18 17-15,0-35 16,17 18-16,-18-18 0,1 0 16,17 0-16,1-18 15,-19 1-15,1-1 16,-18 0-1,0 1-15,18 17 32,-18 17-32,35 1 15,-35 0-15,17-18 16,19 17 0,-19-17-16,-17-17 0,18-36 15,-18 35-15,0-70 16,0 53-16,0-1 15,-35-70-15,17 71 16,-35-53 0,36 53-16,-19-1 0,-17-16 15,36 52-15,-19 35 16,19 0-16,17 53 16,17-17-16,1-1 15,70 54-15,-35-71 16,71 35-1,-71-53-15,17 1 0,36-19 16,-71 1-16,1-1 16</inkml:trace>
  <inkml:trace contextRef="#ctx0" brushRef="#br1" timeOffset="51950.8179">22154 15275 0,'18'0'31,"0"-17"-31,-1-1 16,1 0-16,17-17 15,1 17-15,-19 1 16,1-1-16,-1 1 0,1-1 15,17 0-15,-17 18 0,35-35 16</inkml:trace>
  <inkml:trace contextRef="#ctx0" brushRef="#br1" timeOffset="52251.1424">22648 15505 0,'0'0'16,"53"-53"-16,-17 17 0,34-17 16,-17 18-16,35-35 15,-53 52-15,36-35 16</inkml:trace>
  <inkml:trace contextRef="#ctx0" brushRef="#br1" timeOffset="52424.1025">22948 15610 0,'35'-35'16,"-70"70"-16,106-87 0,-54 34 0</inkml:trace>
  <inkml:trace contextRef="#ctx0" brushRef="#br1" timeOffset="72227.3585">5680 15064 0,'0'17'16,"0"1"-16,-18 0 16,18-1-1,0 1 1,0-1 15,-18-17-31,18-17 63,18-18-48,-18-1-15,35-34 16,-17 34-16,35-52 16,-35 35-16,-1 0 15,18 18-15,1 0 16,-36 17-16,17 18 15,1 18-15,-18-1 16,18 1-16,-18 17 0,0 54 16,0-54-16,17 35 15,-17-52-15,18 0 16,0-18 0,-1-18-16,1 0 15,0-17-15,-1 0 0,1-18 16,-1 18-16,1-18 15,0 35-15,-18 0 16,-18 36 0</inkml:trace>
  <inkml:trace contextRef="#ctx0" brushRef="#br1" timeOffset="72579.0439">5768 15416 0,'0'-35'0,"0"70"0,0-105 16,0 35-16,0-1 0,35-34 15,-17 34-15,17 1 16,-17 35-16,17 0 15,-35 18-15,35 17 16,-35 0 0,18 18-16,0-35 15,-18 17-15,17-35 16,1 0 0,0-35-16,-1 0 15,18-18 1,-17 17-16,0 1 15,-1 35 1</inkml:trace>
  <inkml:trace contextRef="#ctx0" brushRef="#br1" timeOffset="72940.0051">6421 14640 0,'17'-35'15,"-34"70"-15,34-88 0,18 36 16,1 17-16,34 35 16,-52-17-16,17-1 15,-17 19-15,0-19 16,17 54-16,-35-36 15,-18 18-15,1-18 16,-1-17-16,0 17 0,1-17 16,-1-1-16,18 1 15,0 0-15,0-1 16,18-17-16,-1 18 0,19 17 16,-19-35-16,36 36 15,-35-36-15,17 17 16,0-17-16,-17-17 15,17-1 1</inkml:trace>
  <inkml:trace contextRef="#ctx0" brushRef="#br1" timeOffset="73239.299">7197 14676 0,'-18'17'16,"0"18"-1,-17 36-15,17-18 16,18-18-16,0 53 16,18-52-16,53-1 15,-36-35-15,0 0 16,1 0-16,-1-18 0,35-52 16,-52 35-16,35-71 15,-53 70-15,0-17 16,-35-35-16,-1 53 15,-52 0 1,35 17-16,0 18 0,18 18 16,0-1-16,17 19 0,-17 17 15,35-18 1</inkml:trace>
  <inkml:trace contextRef="#ctx0" brushRef="#br1" timeOffset="73984.3383">8555 14711 0,'0'0'16,"-18"0"-16,1 0 15,-1 0-15,0 17 16,1 1-16,-1 35 16,18-35-16,0 52 15,0-34-15,18 16 16,-1-34-16,36 17 15,-17-35-15,-1 0 16,0 0-16,0 0 0,1 0 16,34-35-16,-35 17 15,-17 1-15</inkml:trace>
  <inkml:trace contextRef="#ctx0" brushRef="#br1" timeOffset="74430.7641">8908 14781 0,'-18'0'0,"36"0"0,-54 0 16,19 36 0,17-19-16,-18 19 15,18-1-15,0-17 0,0 17 16,18-18-16,-1 1 0,19 0 16,-19-1-16,19-34 15,-1-1-15,0-35 16,-35 36-1,18-36-15,-18 17 16,-18 1-16,18 17 16,-35 18-16,17 0 15,18 53 1,0-35-16,0 17 16,18-17-16,17 35 15,0-36-15,36 1 16,-53-18-16,35-35 15,-36 17-15,18-52 16,-35 34-16,-35-17 16,35 36-1,-17-1-15,-1 0 16,18 1-16,18 17 16,17 0-1,-18 0-15,36 0 16,-17 0-16</inkml:trace>
  <inkml:trace contextRef="#ctx0" brushRef="#br1" timeOffset="74740.5874">9684 14587 0,'-36'0'16,"19"0"-16,-1 18 15,-17 0-15,17-1 16,1 19-16,-1-19 16,18 1-16,0-1 0,18 1 15,-1 17-15,1-17 0,35 0 16,-18-1-16,0 1 16,1 0-16,-19-1 15,1-17-15,-18 18 16,0 0-1,-35-1-15,-1 1 16,1-18-16,17 17 0,-17-17 16,18 18-16,-19-18 15,19 18-15</inkml:trace>
  <inkml:trace contextRef="#ctx0" brushRef="#br1" timeOffset="92892.7588">6526 15505 0,'18'0'31,"0"0"-15,17-18-1,-17 0-15,17 18 16,-17-17 0,-1 17-16,1 0 0,35-18 15,-18 18-15,0 0 16,1 0-16,16 0 0,54 0 15,-35 0-15,35 0 16,-36 0-16,36 0 16,-53 0-16,70 0 15,-87 0-15,52-18 16,-53 18-16,-17-17 16</inkml:trace>
  <inkml:trace contextRef="#ctx0" brushRef="#br1" timeOffset="115054.7234">22207 15205 0,'-17'0'15,"17"17"-15,17-17 31,1-17 1,-18-1-17,35 0 1,-35 1-16,36-18 16,-19 17-16,36-17 15,-35 17 1,35-17-16,-18-1 15,0 19-15,18-1 16,-53 1-16,18 17 16,-1-18-16,-17 36 15,-35 17 1,0 0-16,-36 36 16,36-36-16,0 18 0,-71 53 15,71-53-15,-36 35 16,36-53-16,17 0 15,18-17 1,18-18 0,35-18-16,-18 1 15,0-19-15,1 19 0,-1-19 16,71-34-16,-53 17 16,52-18-1,-34 19-15,-18 16 16,0 1-16,0 0 0,-18 17 15,-53 36 1,-35 35-16,18-18 16,-53 88-1,35-70-15,18 18 16,-18-1-16,0 1 0,0 17 16,35-70-16,18 17 15,0-17-15,18-18 16,0-18-16,17 0 0,36-34 15,-19 16-15,-16 1 16,52-71-16,-35 53 16,35-35-16,-53 35 15,18 0-15,-70 88 32,-54 71-17,36-35-15,-71 70 16,71-53-16,-54 36 15,72-89-15,-1 35 16,36-70 0,52-35-1,-34 0-15,52-53 16,-35 35-16,-18 0 16,0 18-16,1-18 0,16-18 15,-52 53-15,18 18 16,-36 36-16,-34 34 15,34-34 1,-35 52-16,35-35 16,-35 17-16,53-52 15,-17 0 1,34-18-16,19-36 16,-1 19-16,18-72 15,-18 54-15,18-53 16,-35 53-1,-1-1-15,1 19 0,-18-1 0,0 36 16,-53 17 0,35 0-1,1-17-15,-36 35 16,18-35-16,17 17 0,-17 0 16,17-17-16,18 17 15,18-35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34:46.0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8184 2663 0,'0'0'0,"0"18"46,18 35-30,-18 0-16,0 53 16,0-36-16,0 89 15,0-88-15,-35 70 16,35-71-16,-18-17 0,1 18 16,17-36-16,-18-17 15,18-1 1,18-34-1,-18-1-15,0-17 16,17-36-16,-17 18 16,0 0-16,18-52 15,-18 52-15,17-71 16,1 54-16,0 17 16,-1-18-16,19-17 15,-19 35-15,19 18 16,-36 17-16,17 0 15,1 18-15,-1 0 16,19 36 0,-19-19-16,19 19 15,-19-1-15,19 53 16,-19-35-16,1 0 16,0 0-16,-1 70 15,1-87-15,-1 17 16,-17-1-16,36 19 0,-36-36 15,17 1-15,-17-1 16,0-17-16,18-1 16,-18 1-16,-18-1 15</inkml:trace>
  <inkml:trace contextRef="#ctx0" brushRef="#br0" timeOffset="174.3412">8132 3298 0,'52'0'16,"-16"-17"-16,34-1 16,-17 18-16,35 0 15,-70 0-15</inkml:trace>
  <inkml:trace contextRef="#ctx0" brushRef="#br0" timeOffset="1674.0295">4322 2822 0,'17'18'16,"36"0"-16,0-18 16,-18 0-16,18-18 0,18 0 15,52-17-15,-70 17 16,0 1-16,0-1 16,0-17-16,-35 35 15,-1-18-15</inkml:trace>
  <inkml:trace contextRef="#ctx0" brushRef="#br0" timeOffset="1813.7152">4710 2822 0,'0'0'0,"17"106"0,1-53 16,-18 18-16,18-19 0,17 72 16,-18-71-16,1 35 15,0-70 1,-1 17-16,1-35 15</inkml:trace>
  <inkml:trace contextRef="#ctx0" brushRef="#br0" timeOffset="2491.5282">5062 3422 0,'0'0'16,"18"0"-16,-18-18 15,-18 1-15,1-19 16,17 19-16,0-71 16,0 35-1,17 17-15,19 1 16,-19 35 0,19 0-1,-19 18-15,1-1 16,-1-17-16,1 0 15,0 0-15,-1 0 0,-17 18 32,-17-18-17,17 18-15,-18-18 0,18 17 16,0 1-16,0 0 16,0-1-16,0 18 15,0-17-15,0 0 0,18-18 16,-18 17-16,17 1 15,1-18-15,0-18 16,-18 1 0,0-1-1,0-17-15,0 17 16,-18 1 0,36 17-1,-1 17 1,1 1-16,-18-1 15,18 1-15,-18 0 16,0-1-16,0-34 47,17-19-47,1 1 16,-18 18-1,18 17-15,-1 0 16,1 0-16,-1 17 15,1 1 1,-18-1-16,18 1 0,-18 0 16,0-1-16,17-17 0,-17 18 15</inkml:trace>
  <inkml:trace contextRef="#ctx0" brushRef="#br0" timeOffset="2947.9418">5627 3193 0,'0'0'0,"0"-18"16,-18 0 0,1 18-16,-1 0 15,0 36 1,18-19-1,0 1-15,18 17 16,-18-17-16,35-1 16,-35 1-16,18 0 15,-1-1-15,-17 1 16,-17 0 0,-1-18-16,-17 0 15,17 0 1,1 0-1,17-18-15</inkml:trace>
  <inkml:trace contextRef="#ctx0" brushRef="#br0" timeOffset="3298.466">5768 2875 0,'0'0'16,"-18"-53"-16,1 36 0,-36-19 15,35 36-15,-17 18 16,35 0-16,0 52 16,0-17-16,17 53 15,1-53-15,17 53 16,-17-71-16,0 0 16,-18 0-16,17 1 15,-17-19-15,-17-34 31,-1-1-15,18 0-16,-18 1 0,18-36 16,18 53-16,-18-18 15,18 1-15,-1 17 16,19 0 0,-19 17-16,18 1 15</inkml:trace>
  <inkml:trace contextRef="#ctx0" brushRef="#br0" timeOffset="3619.572">5874 3281 0,'-18'17'0,"36"-34"0,-36 52 15,36-35 1,-1 0-16,1 0 15,-18-18 1,-18 18 0,1 0-1,17 18 1,17 0 0,1-1-16,17-17 15,-17-17-15,0 17 16,35-36-16,-53 19 15,17-1-15,-17 1 16,18-1-16,-18 0 0,0 1 16,17-1-1</inkml:trace>
  <inkml:trace contextRef="#ctx0" brushRef="#br0" timeOffset="4682.6193">6897 2893 0,'-18'-53'16,"36"106"-16,-53-141 0,-1 70 0,19 0 0,-54-17 15,36 35 1,0 0-16,-1 0 0,-17 53 16,36-18-16,-1 18 15,18 0-15,0 18 0,35 70 16,1-88-16,17 70 16,-18-88-16,18 18 15,-36-17 1,1-36-16,0 17 0,-36-34 31,-17-19-31,17 1 16,-35-18-16,36 18 15,17 17-15,0 1 0,0-1 16,0 0-16,17 1 16,1 17-16,-1 0 15,19 0 1,-19 0-16,-17 17 15,18-17-15,0 0 16,-1 0 0,-17-17-16,18-1 15,0 0-15,-1 1 16,-17-1-16,18 18 16,-1 0-1,-17 35 1,18-35-1,-18 18-15,0 0 16,18-18-16,-18 17 16,17 1-16,-17 0 15,18-1 1,0 1-16,-18-1 0,17 19 16,1-36-1,0 17-15,-1-17 0,1 0 16,-1 0-16,19 0 15,-36-17-15,0-1 16,0 0-16,-18-17 16,-17 18-16,-18-19 15,35 19-15,-17-19 16,17 36-16,36-17 16,17 17-1,1 0 1,-19-18-16</inkml:trace>
  <inkml:trace contextRef="#ctx0" brushRef="#br0" timeOffset="5071.5596">7267 3263 0,'0'0'15,"0"35"-15,0-17 16,0-36-1,0 1 1,0-1 0,0 1-16,0-1 0,0 0 15,0-17-15,18 17 16,0 18-16,-1 18 16,1 0-16,-1 17 15,1-17 1,0-1-16,-18 1 15,17-18 1,-17-18 0,18-17-1,0 17-15,-1 1 16,1 17-16,0 17 16,17 19-1,-18-19-15,1 1 16,0-1-16,-1 1 0,19 0 15</inkml:trace>
  <inkml:trace contextRef="#ctx0" brushRef="#br0" timeOffset="5518.2648">9102 3069 0,'17'0'15,"19"0"-15,34 18 16,-17-18-16,0 0 15,88 0-15,-88 0 16,70 0-16,-70-18 16,18 18-16,-36 0 15,1-17 1,-54-1-16</inkml:trace>
  <inkml:trace contextRef="#ctx0" brushRef="#br0" timeOffset="5745.2357">9578 2840 0,'18'0'16,"-36"0"-16,53 0 0,36 35 16,-18-17-16,0-1 15,0 19-15,70-1 16,-52-17-16,-19-1 0,-16 1 16,17 35-1,-53-18-15,-18 0 16,0-17-16,-17 17 0,-35 18 15,34-53-15,19 18 16,-19-1-16,19-17 0,-1 0 16,0 0-16</inkml:trace>
  <inkml:trace contextRef="#ctx0" brushRef="#br0" timeOffset="6223.592">10866 2752 0,'-18'-18'16,"18"36"-16,0-1 15,0 19-15,35 52 16,-17-35-16,-1-18 0,1 18 16,0 0-16,17 35 15,-35-70-15,18 17 16,-1-35-16,1 18 0,-18-36 31,-18-35-15</inkml:trace>
  <inkml:trace contextRef="#ctx0" brushRef="#br0" timeOffset="6556.871">10813 2805 0,'0'0'0,"35"-18"0,53-17 16,18-1-1,-53 36-15,0-17 16,35 17-16,-53 17 16,-17 1-16,0 35 15,-36-18-15,18 1 0,-18-1 16,1 53 0,-1-53-16,18-17 0,0 17 0,0-17 15,35 17 1,1-17-16,-1-1 0,-18-17 15,19 18-15,-19 0 0,1-1 16,0 1-16,-36 0 16,0-1-16,-17 1 15,-53 17-15,35-17 16,18-1-16,-71 1 16,53-18-16,18 0 15,17 0-15,0 0 0</inkml:trace>
  <inkml:trace contextRef="#ctx0" brushRef="#br0" timeOffset="42144.44">25347 10213 0,'-18'0'0,"1"0"31,34 0 48,1 0-79,0 0 15,17-18-15,0 18 16,53-17-1,-35 17-15,18 0 0,0 0 16,-1 0-16,124 17 16,-88-17-16,123 18 15,-105-18-15,158 0 16,-141 0-16,141 0 16,-123 0-16,141 0 15,-141 0-15,140 18 16,-157-18-16,16 0 15,107 17 1,-159-17-16,0 18 0,-18-18 0,0 17 16,-35 1-16,0-18 15,0 18-15,-36-1 16,-34-17-16,-19 0 0</inkml:trace>
  <inkml:trace contextRef="#ctx0" brushRef="#br0" timeOffset="50591.1001">27040 10548 0,'0'-18'16,"0"1"-16,18 17 15,-18 35 17,0 18-17,0-18-15,0 18 0,0 0 16,18-18-16,-18 18 0,17 18 16,-17-36-16,18 18 15,0-18 1,-1-35-16,-17 18 0,18-18 15</inkml:trace>
  <inkml:trace contextRef="#ctx0" brushRef="#br0" timeOffset="50958.052">26864 10777 0,'0'0'16,"18"0"15,-18-17-31,17 17 16,1-36-16,-18 19 16,18-1-16,-18-17 0,17-18 15,-17 18-15,18 17 16,-18-35-1,0 36-15,18-19 16,-1 19-16,1 17 0,-1-18 16,1 18-16,0-18 0,17 18 15,-17 18 1,-1-18-16,19 35 16,-19-35-16,1 18 0,-1 0 15,36-1-15,-35-17 16,0 0-16,-1 18 0,1-18 15,0 0-15,-18 17 16</inkml:trace>
  <inkml:trace contextRef="#ctx0" brushRef="#br0" timeOffset="55612.7584">18521 10248 0,'0'18'15,"17"-18"1,1 0 0,0 0-16,-1 17 0,1-17 15,35 0-15,-18 0 16,53 0-16,-17 0 15,0 0-15,17-17 0,141-1 16,-88 1 0,0-1-16,18 0 0,0 1 15,17-1-15,1 0 0,211 1 16,-194 17-16,-18-18 16,194 18-16,-193 0 15,-1-18-15,-35 18 16,0 0-16,-17-17 0,70 17 15,-124 0-15,1-18 16,-53 18-16,-54 0 16,1 0-1</inkml:trace>
  <inkml:trace contextRef="#ctx0" brushRef="#br0" timeOffset="60361.0015">20567 10407 0,'0'-18'15,"-18"1"1,18 34 31,0 54-31,0-18-16,18 0 0,-18 35 15,18-35-15,-1-18 0,-17 0 16,18 36-1,0-53-15,-18-1 0,17-17 16,-17-17 0,0-1-16,-17 0 0</inkml:trace>
  <inkml:trace contextRef="#ctx0" brushRef="#br0" timeOffset="60645.4622">20408 10530 0,'0'18'47,"18"-18"-32,-1-18-15,1 1 16,0 17-16,17-35 16,-35 17-16,18-17 15,-1 17-15,-17-17 16,18 17-16,0 18 47,-1 18-47,19 35 15,-19-36-15,54 19 16,-36-36-16,-17 17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44:10.13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 6668 0,'0'0'16,"-18"0"-16,18 17 16,18-17-1,17 18-15,0-18 16,0 0-16,18 0 0,0 0 16,18 0-16,-18 0 15,0-18-15,-1 18 0,54-17 16,-70 17-16,-1 0 0,0 0 15</inkml:trace>
  <inkml:trace contextRef="#ctx0" brushRef="#br0" timeOffset="1344.6774">26106 6844 0,'-18'0'0,"36"0"31,-1 0-31,18 0 16,1 0-16,70 0 16,-53 0-16,52 0 15,-52 0-15,18-18 16,-36 18-16,-17 18 16,17 0-16,-17-18 15</inkml:trace>
  <inkml:trace contextRef="#ctx0" brushRef="#br0" timeOffset="5504.1936">23954 2593 0,'0'0'0,"0"-18"0,0 36 46,17 52-46,1-34 16,0 87-16,-18-52 16,0-1-16,17 1 0,-17 70 15,18-88 1,-18 0-16,17-18 0,-17 0 16,18 1-16,0-1 15,-18-17-15,0-1 0,17-17 16,-17 18-1,0-36-15</inkml:trace>
  <inkml:trace contextRef="#ctx0" brushRef="#br0" timeOffset="5866.5863">23777 3157 0,'18'0'16,"-18"18"-1,18-18 1,-18 18-16,35 35 16,-18-18-16,1 18 0,0-18 15,17 36-15,-17-36 16,-1 0-16,1-17 0,0 17 15,17-17 1,-18-1-16,19-17 16,-19 0-16,1 0 0,17-17 15,1-19-15,-19 19 16,54-71-16,-54 52 16,19-34-1,-19 52-15,19-17 16,-36 17-16,17 18 15</inkml:trace>
  <inkml:trace contextRef="#ctx0" brushRef="#br0" timeOffset="9714.5833">24448 4180 0,'0'-17'63,"17"17"-47,18-18-16,54-17 15,-19 0 1,1-1-16,17 1 0,106-71 15,-88 71-15,123-71 16,-123 71-16,17-18 16,54-18-16,-54 18 15,-87 53-15,-1-17 16,-18-1 0,-52 18-1</inkml:trace>
  <inkml:trace contextRef="#ctx0" brushRef="#br0" timeOffset="11299.4944">26476 3246 0,'18'35'16,"-1"35"0,1-17-16,17 71 15,-17-54-15,-1 1 16,1-1-16,0-17 0,-1 0 16,-17-35-16,18 0 15,-36-18 1,-17-71-16,17 18 15,1 0-15,-1 0 0,-17-88 16,35 71-16,0-1 16,0-70-1,53 53-15,-18 52 16,-17 36-16,70-17 16,-35 52-16,-36 0 15,1 1-15,-18-19 0,0 19 16,-18 34-1,18-52-15,-35 17 16,18-17-16,-19-1 16,19-17-16,-1-17 15</inkml:trace>
  <inkml:trace contextRef="#ctx0" brushRef="#br0" timeOffset="11622.6042">26882 3316 0,'0'18'16,"17"-18"-16,1 0 15,0 0-15,17-18 16,-17 18 0,34-35-16,-34 0 15,0-1-15,-18 19 16,-18-19-1,0 36-15,-34 0 16,34 18-16,0 0 16,-17 17-16,35-17 15,0 17-15,0-18 16,18 19-16,-1-19 0,54 19 16,-36-19-16,53 1 15,-52-18-15,52-18 16,-53 18-16,0-17 15</inkml:trace>
  <inkml:trace contextRef="#ctx0" brushRef="#br0" timeOffset="11977.1243">27358 3263 0,'0'0'15,"-18"35"-15,1 1 0,-1-19 0,18 19 16,18-19-1,-1 1-15,1 0 0,17-18 16,-17 0-16,52-36 16,-34 1-16,-1-36 15,-17 36-15,-18-18 16,17 0-16,-34 0 0,17 1 16,-18-19-16,-17 18 0,-18-53 15,17 71-15,-34 0 16,52 35-16,-35 17 15,53 19-15,-17 17 16,34 52 0,1-52-16,17 18 0,1-18 15,16-18-15,1 18 0,-17-18 16,17 0-16,0 1 0,-18-19 16,0 1-16,18 17 15,-35-17-15</inkml:trace>
  <inkml:trace contextRef="#ctx0" brushRef="#br0" timeOffset="12550.2452">27817 3351 0,'0'-17'16,"35"-1"-16,-18 0 15,19-17 1,-1 0-16,-17 0 16,-18 17-16,0 0 15,-18 1-15,0-1 16,-35 18 0,36 0-16,-18 35 15,17 1-15,0-1 16,18-17-16,18-1 15,-18 1-15,18-1 0,17 1 16,0 0 0,18-18-16,-18 0 15,-17 0-15,35-18 16,-36 18-16,1 0 0,35 35 16,-35 1-1,-18-1 1,17-17-1,-34-1 1,-19-17-16,1-17 16,0 17-16,0-36 15</inkml:trace>
  <inkml:trace contextRef="#ctx0" brushRef="#br0" timeOffset="12723.8733">28187 3193 0,'35'0'16,"-70"0"-16,88 0 0,-18 0 15,18-18-15,-35 0 16,-1 18-16,19-35 16,-36 17-16,0 1 15,0-18-15</inkml:trace>
  <inkml:trace contextRef="#ctx0" brushRef="#br0" timeOffset="12890.6861">28293 2858 0,'0'0'0,"0"70"16,0-35-16,17 18 0,-17 35 16,0-35-16,18 36 15,-18-54-15,18 18 16,-1-18-16,-17-17 15,18-1-15,0-17 16</inkml:trace>
  <inkml:trace contextRef="#ctx0" brushRef="#br0" timeOffset="13111.8704">28487 3387 0,'0'0'16,"0"-18"-16,0 0 15,17-17 1,1 17-16,-18 1 16,18-1-16,-1 1 0,-17-1 0,36 0 15,-19 1 1,1-1-16,17 18 16,-35 18-16,18-18 15,-1 17-15,-17 1 16</inkml:trace>
  <inkml:trace contextRef="#ctx0" brushRef="#br0" timeOffset="13245.1236">28716 3281 0,'0'0'15,"18"17"-15,-18 1 0,17 0 0,1-1 16,-18 1-16,18-18 16,-1 0-1,-34-18 1,-1-17-1</inkml:trace>
  <inkml:trace contextRef="#ctx0" brushRef="#br0" timeOffset="13690.648">28716 3016 0,'0'0'0,"0"-17"16,18 17 0,-1 0-1,1 17 1</inkml:trace>
  <inkml:trace contextRef="#ctx0" brushRef="#br0" timeOffset="14141.1744">28981 3175 0,'-18'0'16,"18"18"-16,-18-18 15,18 17-15,0 36 16,0-35-16,0 35 15,18-36-15,-18 1 16,35 0-16,-17-1 16,0-17-16,-1-17 15,1-1 1,-18 0-16,0 1 16,0-1-16,0 0 0,0 1 15,-18-1-15,18 1 16,18 17-1,0 17-15,-1 1 16,-17-1-16,18 1 16,17 0-16,-17-18 0,17 17 15,-17-17-15,-1 0 16,-17-17-16,18 17 16,-18-18-16,18 18 15,-1 0 1,1 0-16,-1 0 0,1 18 15,0-18 1,-1 17-16</inkml:trace>
  <inkml:trace contextRef="#ctx0" brushRef="#br0" timeOffset="15797.4005">24377 5221 0,'-18'0'16,"18"-18"-16,36 18 31,52-17-15,0-1-16,0 1 15,124-19-15,-89 19 16,1-19-16,-18 19 0,17-19 15,124-16-15,-159 16 16,53 19 0,-88 17-16,-17-18 15</inkml:trace>
  <inkml:trace contextRef="#ctx0" brushRef="#br0" timeOffset="17406.0575">26899 4639 0,'0'-18'16,"-17"1"-16,-1-1 15,-17 18-15,17 0 16,-17 35-16,0-17 16,-1 35-1,19-18-15,-1 36 16,18-18-16,35 0 16,-17-18-16,17-17 0,0-1 15,1 1-15,34-18 16,-17 0-16,0-18 15,-18 18-15,1-17 0,17-19 16,-36 1 0,19 0-16,-19 17 15,-17-17-15,0 17 16,-17 1-16,-1 17 16,0 0-1,-17 35-15,17-18 16,1 19-16,17-19 15,0 1-15,17 0 16,-17-1-16,18 1 16,0-18-16,-1 0 0,1 0 15,0 0 1,-18-18-16,0 1 16,0-1-1,0 36 16,17 17-15,1-17-16,17 17 16,-17-18-16,-1-17 0,1 0 15,-18-17-15,18-1 16,-18-17-16,0-18 16,0 18-1,35-18-15,-17 18 16,52-1-16,-35 19 15,18-1-15,-17 18 16,-19 0-16,19 0 16</inkml:trace>
  <inkml:trace contextRef="#ctx0" brushRef="#br0" timeOffset="18145.1095">24324 6456 0,'0'-18'15,"0"1"-15,18 17 16,-1 0-1,19 17-15,34 54 16,-17-18-16,18 0 0,123 88 16,-89-71-16,37 1 15,140 88 1,-123-71-16,-1-18 0,125 71 16,-160-88-16,0 0 15,-34 0-15,-19-18 0,36 18 16,-88-35-16,-1 0 15,-34-18-15,-1 0 16,-17-18 0</inkml:trace>
  <inkml:trace contextRef="#ctx0" brushRef="#br0" timeOffset="19118.6493">27199 7408 0,'-70'0'16,"140"0"-16,-158 18 0,17 0 15,54-1-15,-1 1 0,18 0 16,0-1-16,0 1 0,35 17 15,-17-17-15,70 17 16,-52-17-16,-1-1 16,0 1-16,18 0 15,-53-1-15,-18 18 16,1-35-16,-1 18 16,-17-18-16,-36 0 15,36 0-15,-36-18 16,36 1-1</inkml:trace>
  <inkml:trace contextRef="#ctx0" brushRef="#br0" timeOffset="19279.7674">27323 7585 0,'0'0'15,"53"17"-15,-18-17 0,-18 0 16,54-17-16,-53 17 15,17-18-15,-17 18 0,17-35 16,-17 17-16,-18 1 16</inkml:trace>
  <inkml:trace contextRef="#ctx0" brushRef="#br0" timeOffset="19470.0166">27517 7320 0,'0'53'15,"0"-106"-15,0 159 0,-18-71 16,18 36-16,0-18 16,0-18-16,18 0 0,-18 1 15,35-1-15,-17-18 16,-1 1-16,1-18 0,0 0 16,-1 0-16,-17-18 15</inkml:trace>
  <inkml:trace contextRef="#ctx0" brushRef="#br0" timeOffset="19663.6201">27711 7708 0,'0'0'16,"17"0"-16,-17 18 0,18-1 0,0 1 16,-1 0-16,1-1 0,35 1 15,-18-18 1,18 0-16,-18 0 16,-17 0-16,-18-35 15,0 17-15,-18-17 16,1 17-16,-19 1 0,19-19 0,-54 1 15,54 17 1,-1 18-16,0-17 0,1 17 16</inkml:trace>
  <inkml:trace contextRef="#ctx0" brushRef="#br0" timeOffset="19975.0311">28046 7973 0,'17'35'16,"-17"-17"-16,-17-71 0,34 141 0,1-70 16,0-18-1,-18-18 1,17-35-16,-17 18 16,-17-53-16,17 52 15,0-70 1,0 54-16,0-1 0,17 0 15,1 17-15,35 1 16,-18 35-16,18 18 16,-35-1-16,-1 19 15,1-19-15,-18 19 0,0-19 16,-18 19-16,1-36 0,-1 35 16,1-35-16,-36 17 15</inkml:trace>
  <inkml:trace contextRef="#ctx0" brushRef="#br0" timeOffset="20330.8503">29122 7461 0,'0'0'0,"-18"-17"0,-35-1 16,18 18-16,17 0 15,-35 0 1,36 18-16,-1 17 16,18-17-16,18-1 0,-1 1 15,19 35-15,-1-36 16,0 1-16,-17 0 0,0-1 15,-1 1-15,-17 0 16,-17-1-16,-36-17 16,35 0-1,-17 0-15,-1-17 16,36-1 0,18 0-16</inkml:trace>
  <inkml:trace contextRef="#ctx0" brushRef="#br0" timeOffset="20497.6574">29281 7655 0,'0'0'0,"17"-17"15,1-19 1,-18 19-16,35-36 15</inkml:trace>
  <inkml:trace contextRef="#ctx0" brushRef="#br0" timeOffset="20992.5967">29563 7532 0,'0'0'16,"-35"0"-16,17 0 0,0 17 15,1 1-15,17 0 16,17 17-1,1-17-15,0-1 0,-1 1 16,1-18-16,-1 18 16,19-18-16,-19 0 15,1-18-15,-18 0 16,18 18 15,-18 36-15,0-1-16,17 0 15,1 36-15,-18-36 16,18 18-16,-18-35 0,0 34 16,-18-16-16,0-19 15,-17 1-15,17-18 16,-35 0-16,36 0 16,-54-35-16,36 35 15,17-18-15,-17 0 0,17 1 16,-17-18-16</inkml:trace>
  <inkml:trace contextRef="#ctx0" brushRef="#br0" timeOffset="21297.2653">29845 7743 0,'0'0'16,"18"36"-16,-1-19 0,-17 1 15,18 17-15,-18-17 16,18-18 0,-18-18-16,0-17 15,17 17 1,-17-17-16,35 0 16,-17 17-16,0 1 0,17-1 15,18 18-15,0 35 16,-35-17-16,17 35 15,-35-36-15,17 19 16,-17-19-16,-52 19 16,-1-36-1</inkml:trace>
  <inkml:trace contextRef="#ctx0" brushRef="#br0" timeOffset="21865.1121">24130 7497 0,'18'0'15,"-1"17"1,71 36-1,-17-18-15,17 18 0,124 53 16,-71-53-16,0 18 16,36-18-16,175 70 15,-158-52-15,-17-19 0,158 72 16,-212-71-16,-17 0 16,-18 0-16,-17-18 15,-36 0-15,0 1 16,-35-19-16</inkml:trace>
  <inkml:trace contextRef="#ctx0" brushRef="#br0" timeOffset="23367.1655">26935 8608 0,'17'0'15,"36"0"-15,-18 0 16,18-18-16,18 18 16,-18-17-16,-18 17 0,53-18 15,-52 0-15,-1 18 16,-18-35-16</inkml:trace>
  <inkml:trace contextRef="#ctx0" brushRef="#br0" timeOffset="23929.165">27182 8343 0,'0'0'15,"0"53"-15,17 0 0,1 0 0,-1 35 16,1-35-1,17-18-15,-17 18 0,0-17 16,17-1-16,-35-18 16,18 1-16,-18-36 31,17-17-15,-17 18-16,0-19 15,18 19-15,-1-1 16,1 18-16,35 0 15,-35 0-15,-1 0 16,1 0-16,0 0 0,17 0 0,0 0 16,-17-18-1,17 18-15,-53 0 32,1 0-32,-18 18 15,-1 35 1,19-35-16,17 17 0,0-18 15,0 1-15,17 0 0,36 17 16,-35-35-16,17 0 16,0 0-16,-17 0 15,0-18-15,-1-17 0,-17 17 16,0-17 0,0 18-16,-35-1 15,35 0-15,-18 1 16,18 34-16,0 19 15,18-19-15,0 1 16,35-1 0,-18 1-16,0 0 0,0-18 15,-17 17-15,0-17 16</inkml:trace>
  <inkml:trace contextRef="#ctx0" brushRef="#br0" timeOffset="24300.0085">27975 8361 0,'0'0'15,"-35"53"-15,17-18 0,18 0 16,0 1-16,0 52 15,18-53-15,0 18 16,17-18-16,-17 1 0,17-1 16,0 18-16,-17-36 15,-1 1-15,-34-18 16,-19 0 0,19-18-16,-1 1 15,-17-1-15,17 0 0,1-17 16,17 18-16,0-1 15,0 0-15,53 1 16,-36 17-16,54-18 16,-36 18-1,-17-18-15</inkml:trace>
  <inkml:trace contextRef="#ctx0" brushRef="#br0" timeOffset="24784.7433">28258 8643 0,'0'0'0,"35"-35"16,-18 0-16,-17 17 15,0-35-15,0 18 16,-17-1-16,-1 19 15,18-19-15,-17 19 0,-19-1 16,19 18 0,17 53-16,0 0 15,0 35 1,0-35-16,17 0 0,1 0 0,0 0 16,-1-18-16,-17 0 0,35 1 15,-35-19 1,0-34-1,-17-1 1,17 0-16,0-34 16,0 34-16,0 0 0,35 1 15,-17-1 1,-1 18-16,1 0 0,17 18 16,1-1-1,-19 1-15,1 0 16,-18-1-16,0 1 15,17-18-15,-17 17 16,0 1-16,18-18 31,0 0-31,-18-18 16,17 18-16,-17-35 16,0 18-16,0-1 15,0 0-15,0 1 0,0-19 16,0 19-1,0-1-15,18 0 16,0 18 0</inkml:trace>
  <inkml:trace contextRef="#ctx0" brushRef="#br0" timeOffset="24980.1736">28628 8696 0,'0'0'16,"0"18"-16,-18-1 0,18 1 15,0 0-15,18-1 16,0 1-16,-1 17 16,1-35-16,35 0 15,-36 0-15,19-18 16,-19 18-16,1 0 16,-18-17-1,-18 17-15,1 0 16</inkml:trace>
  <inkml:trace contextRef="#ctx0" brushRef="#br0" timeOffset="25502.7406">29263 8378 0,'18'18'32,"-1"70"-32,1-35 15,-18 0-15,35 35 16,-17-35-16,-18 0 0,17-18 16,1 18-1,0-17-15,-1-19 16,1-17-1,-18-17-15</inkml:trace>
  <inkml:trace contextRef="#ctx0" brushRef="#br0" timeOffset="25685.8839">29545 8749 0,'18'35'15,"-36"-70"-15,53 88 0,-35-36 0,18 19 16,-18-19-16,0-34 31,0-1-15,0 0-16,-18-34 15,18 34-15,0 0 16</inkml:trace>
  <inkml:trace contextRef="#ctx0" brushRef="#br0" timeOffset="25997.5468">29739 8749 0,'18'18'16,"-36"-36"-16,53 53 16,-52-17 15,17 17-31,0 0 16,0 1-16,0 17 15,17-36-15,19 36 16,-36-35-16,17-1 15,-17 1-15,0 17 0,-35 1 16,17-19-16,-34 19 16,16-36-16,-34 17 15,52-17-15,-35-17 16,36 17-16,-1-18 16,0-17-1,18 17-15,18 0 0,-18-17 16,18 0-16,-1-1 0,18-16 15</inkml:trace>
  <inkml:trace contextRef="#ctx0" brushRef="#br0" timeOffset="26292.2626">29863 8467 0,'17'53'0,"-34"-106"15,52 123-15,-17 1 16,-18-36-16,17 18 15,-17-18-15,18 1 0,-18-1 16,0 0-16,0-17 0,0-1 16,17-17 31,1 0-32,0 0-15,-1 0 16,1 0-16,17 0 15,-17 0-15,0 0 0,-1 0 16,1-17 0,0 17-16,-18-18 15</inkml:trace>
  <inkml:trace contextRef="#ctx0" brushRef="#br0" timeOffset="26447.5152">30215 8802 0,'-17'123'16,"17"-70"-16,17 35 15,1-70-15,0 35 16,-18-35-16</inkml:trace>
  <inkml:trace contextRef="#ctx0" brushRef="#br0" timeOffset="28210.0767">27534 5821 0,'0'-18'15,"-17"1"-15,-1 17 16,-17-18 0,17 18-16,-17 18 0,17-1 0,-17 36 15,17 18 1,18-36-16,0-17 15,36 52-15,-1-35 16,0 1-16,-17-36 16,52 35-1,-52-35-15,0 0 0,-1 0 16,-17-18 0,-17 1-1</inkml:trace>
  <inkml:trace contextRef="#ctx0" brushRef="#br0" timeOffset="28326.7204">27428 6015 0,'0'0'16,"-17"-18"-16,34 18 16,19-17-16,-19 17 15,19-18-15,34 18 16,-52 0-16,17-18 16,-17 18-16</inkml:trace>
  <inkml:trace contextRef="#ctx0" brushRef="#br0" timeOffset="28593.9386">27852 5574 0,'0'53'0,"0"-18"0,0 53 15,0-52 1,17 16-16,-17 1 16,0 0-16,18 0 0,17 35 15,-35-52-15,36 17 16,-36-18-16,17-35 16,-17 18-16,18-18 15</inkml:trace>
  <inkml:trace contextRef="#ctx0" brushRef="#br0" timeOffset="28817.6896">28011 5539 0,'0'0'15,"17"53"-15,-17-18 0,18 0 16,-1 71-1,1-36-15,0-17 0,-1 18 16,-17 0-16,18-19 16,0 1-16,-18 0 0,35 35 15,-35-70-15,0 17 16</inkml:trace>
  <inkml:trace contextRef="#ctx0" brushRef="#br0" timeOffset="29134.3273">27781 5609 0,'36'-17'0,"-72"34"0,124-34 16,1 17-16,-19 0 15,54 17-15,-54 1 16,-34 17-16,-1 0 15,0 71-15,-35-71 16,-35 54-16,17-54 16,-35 36-16,36-54 15,-1 18-15,0-35 16,1 18-16,17 0 0,0-1 16,35-17-16,18 18 15,-18 0-15,36-1 16,-54-17-16,36 0 15,-35 0-15</inkml:trace>
  <inkml:trace contextRef="#ctx0" brushRef="#br0" timeOffset="29511.9497">28452 5239 0,'-18'0'16,"0"17"0,1-17-16,17 53 15,0-35-15,17 17 16,1-17-16,17 0 16,-17-18-16,17 17 15,18-17 1,-35 0-16,17-17 15,-17-1-15,-18 0 16</inkml:trace>
  <inkml:trace contextRef="#ctx0" brushRef="#br0" timeOffset="29651.4604">28593 5380 0,'0'0'0,"0"35"0,17 0 0,-17 1 16,36 17-1,-19-18-15,1-17 0,-1 34 16,1-34-16,-18 0 16</inkml:trace>
  <inkml:trace contextRef="#ctx0" brushRef="#br0" timeOffset="37176.5078">1711 10195 0,'0'0'0,"-18"0"0,36 0 16,0 0-1,-1 0-15,36 0 16,-18-17-16,18-1 16,53-70-16,-53 35 15,18 0-15,-18-18 16,0 1-16,35-71 15,-53 70-15,-17-35 16,-18 53-16,-18 18 16,0 0-16,-17 17 0,0 1 15,0 52-15,-1 35 16,19 1-16,-1 0 0,0 123 16,1 35-1,-1-123-15,18 0 16,-35 70-16,17-105 15,0-19-15,-17 37 16,0-72-16,-18 1 16,35-18-16,1-18 0,-36-35 15,53 18 1,-18-35-16,36 34 16,35-34-16,-18 52 15,53 0 1,-53 18-16,18 18 0,18 17 15,-36-17-15,1 17 16,-19-17-16,18 35 16,-17-18-16,-18-17 15,18-1-15</inkml:trace>
  <inkml:trace contextRef="#ctx0" brushRef="#br0" timeOffset="37476.7206">2505 10336 0,'-18'36'16,"18"-19"-16,0 36 16,18-35-16,-1 0 15,1-1-15,35 1 16,-18-18-16,-17 0 15,17 0-15,-17-18 0,35-17 16,-53 17-16,0-17 16,0 17-16,0 1 0,-18-19 15,-35 1 1,18 35-16,0-18 0,-1 18 16,-34 0-16,52 18 15</inkml:trace>
  <inkml:trace contextRef="#ctx0" brushRef="#br0" timeOffset="37765.1399">2946 10178 0,'-18'0'0,"36"0"0,-54 0 0,19 0 16,-18 17-16,17 1 0,0 0 15,18 17-15,0 0 16,0-17-16,18-1 0,35 36 16,0-17-1,-18-36-15,-17 17 16,17-17-16,-17 18 16,-36-18-1,-35 18 1,35-1-16,-17 1 0,0-18 15,17 17-15,-17-17 16</inkml:trace>
  <inkml:trace contextRef="#ctx0" brushRef="#br0" timeOffset="38098.2153">3334 10160 0,'0'0'0,"0"-18"0,-36 1 15,1 17-15,-35 35 16,52-17-16,0-1 16,1 19-16,34 16 15,1-16-15,0-19 0,17 19 16,53-1-16,-53-17 15,36 17 1,-53-35-16,-1 18 16,-34-18-16,-36 0 15,17 0-15,-52 17 16,53-17-16,0 0 16,-1 0-16,1 0 15</inkml:trace>
  <inkml:trace contextRef="#ctx0" brushRef="#br0" timeOffset="38430.9135">3881 9825 0,'17'0'47,"1"35"-32,-1-17-15</inkml:trace>
  <inkml:trace contextRef="#ctx0" brushRef="#br0" timeOffset="38543.9198">4004 10266 0,'0'0'0,"0"17"0,0 1 16,-35-18-1</inkml:trace>
  <inkml:trace contextRef="#ctx0" brushRef="#br0" timeOffset="49022.7416">5168 9984 0,'0'-36'15,"-17"19"-15,17-1 0,-18 18 16,0 35 0,18 36-1,0-18-15,0-18 16,18 53-16,0-52 15,-1-1-15,18 0 16,-17-17-16,17-1 0,18-17 16,0 0-16,18-53 15,-54 18-15,19-18 16,-1-17-16,-35 34 16,0 1-16,0-18 15,0 36-15,-18 17 16,18 53-1,-17-1-15,17 1 0,35 159 16,0-71 0,1-35-1,-19-53-15,-17 17 16,0-52-16,0 0 16,-17-1-16,-36-34 15,17 17-15,-17-36 16,-35 1-16,35 0 15,0 0-15,0-1 16,1-17-16,16-17 16</inkml:trace>
  <inkml:trace contextRef="#ctx0" brushRef="#br0" timeOffset="49415.4529">5062 9631 0,'0'0'15,"18"-35"-15,0 17 16,-1 0-16,1-17 16,0 0-16,17 17 0,0-35 0,-17 18 15,17 0-15,-17-1 0,35 1 16,-53 17-16,17 18 16,-17 18-1,0 53 1,18-36-16,0 53 15,17-35-15,-35-18 16,17 1-16,1-19 0,0 1 16,17-1-1</inkml:trace>
  <inkml:trace contextRef="#ctx0" brushRef="#br0" timeOffset="49971.5294">5786 9172 0,'-36'18'15,"19"0"1,-1-1-16,0 36 0,1-35 15,-1 52-15,18-34 16,0-19-16,18 18 0,-18 1 16,35 17-1,-17-36-15,-1 1 0,1 0 16,0-1-16,17 1 16,-18-18-16,1 0 15,0 0-15</inkml:trace>
  <inkml:trace contextRef="#ctx0" brushRef="#br0" timeOffset="50144.9672">5980 9490 0,'0'0'15,"0"53"-15,17-36 0,1 19 16,0-19-16,-1-17 15,-17 18-15,18-18 16,-1 0-16</inkml:trace>
  <inkml:trace contextRef="#ctx0" brushRef="#br0" timeOffset="50277.2585">5997 9278 0,'0'0'0,"0"-18"16</inkml:trace>
  <inkml:trace contextRef="#ctx0" brushRef="#br0" timeOffset="50466.5593">6121 9155 0,'35'35'16,"-70"-70"-16,105 88 0,-52-36 0,35 54 16,-36-36-1,19 0-15,-19 71 16,-17-71-16,0 54 16,-17-54-16,-36 53 15</inkml:trace>
  <inkml:trace contextRef="#ctx0" brushRef="#br0" timeOffset="51044.299">4463 10760 0,'-18'35'0,"36"-70"0,-36 105 16,36 1-16,-1-18 15,1 35 1,-18-35-16,18-18 0,-1 0 15,1 36-15,-1-18 16,-17-35-16,36-1 16,-19-17-16,19-17 15</inkml:trace>
  <inkml:trace contextRef="#ctx0" brushRef="#br0" timeOffset="51249.9128">4851 10866 0,'-53'52'0,"106"-104"0,-106 140 15,35-18-15,18-34 16,35-1-16,1-17 16,52 17-16,-53-35 15,0 0-15,36-18 16,-36 18-16,1-17 15,-19 17-15</inkml:trace>
  <inkml:trace contextRef="#ctx0" brushRef="#br0" timeOffset="51412.1584">5045 11024 0,'17'71'0,"-34"-142"0,34 177 15,1-35-15,-18-36 16,18 18 0,-1-35-16,-17-1 0</inkml:trace>
  <inkml:trace contextRef="#ctx0" brushRef="#br0" timeOffset="51590.1671">5292 11254 0,'-36'53'15,"72"-106"-15,-89 141 0,35-53 16,18-17-16,0-1 16,18-17-16,-1 0 15</inkml:trace>
  <inkml:trace contextRef="#ctx0" brushRef="#br0" timeOffset="51795.4465">5609 11113 0,'0'0'0,"18"52"0,-18-16 15,0-1-15,0 18 16,0-35-16,17 17 0,-17-18 16,36 1-1</inkml:trace>
  <inkml:trace contextRef="#ctx0" brushRef="#br0" timeOffset="51995.8399">6015 10883 0,'35'71'16,"-70"-142"-16,88 195 0,-36-36 16,1-35-16,-18 53 15,-18-36-15,-34 71 16,16-70-16,-17-1 15</inkml:trace>
  <inkml:trace contextRef="#ctx0" brushRef="#br0" timeOffset="60687.5975">11518 9490 0,'18'0'16,"-18"17"0,0 19-1,17-19-15,-17 71 16,0-52-16,0 17 0,0 0 15,0 35-15,0-53 16,18 36-16,0-54 16,-1 19-1,-17-19-15,0 1 16</inkml:trace>
  <inkml:trace contextRef="#ctx0" brushRef="#br0" timeOffset="60933.0911">11130 10248 0,'53'18'0,"-18"-18"16,89-18-1,-54 18-15,1-17 0,17 17 16,-17-18-16,87 0 15,-87 1-15,-18 17 0,0-18 16,-18 18-16,0 0 16,-17 0-16,-36 18 15,-17-18 1</inkml:trace>
  <inkml:trace contextRef="#ctx0" brushRef="#br0" timeOffset="61416.7623">11483 10654 0,'0'0'15,"-35"106"-15,35-53 0,0 35 16,0-53-16,0-17 0,17-1 15,1-34 1,0-1-16,-1-17 0,1 0 16,-18-18-16,17-18 15,1 36-15,-18 0 16,0-1-16,35 1 16,-17 35-16,0 0 15,-18 18-15,17-1 16,-17 19-16,18 16 0,0-34 15,-18 0 1,17-1-16,-17-34 16,18-1-16,0 0 15,-18 1-15,35-18 16,0-1-16,0 19 16,1 17-16,-19 0 15,1 17-15,-18 19 0,18-1 16,-1 0-16,-17 36 15,0-36-15,18-17 0,-18 17 16,0-18 0,17 1-16,1-36 15</inkml:trace>
  <inkml:trace contextRef="#ctx0" brushRef="#br0" timeOffset="62450.801">13582 9807 0,'0'-17'15,"53"-1"1,-35 0 0,-1 1-16,1-1 15,17 0-15,-17 1 16,-1 17-16,-17-18 0,18 18 16,-18-18-1,-18 18 1,1 0-1,-19 18-15,1-18 16,0 0-16,-71 18 16,53-1-16,-70 1 15,52 0-15,-70-1 16,70-17-16,-70 36 16,71-36-16,-18 17 15,52 1-15,1-18 16,35 18-16,18-1 15,70 18 1,-35-35 0,53 36-16,-53-1 15,35 0-15,-35 1 16,-18-19-16,-17 54 16,-18-18-1,-36-18-15,19 0 0,-36 0 0,17-17 16,-16 17-16,-37 18 15,36-17-15,18-19 16,0 19-16,35-19 16,17 18-16,1-17 15,35 0-15,0-1 0,0 1 16,17 0-16,19-1 0,69 1 16,-87 0-16,88-18 15,-89 0-15,-17-18 16,18-17-16,-36-18 15,-35 35-15,-18-17 16,1-18 0,-36 18-16,18 17 15,17 18-15,-17 0 16,17 18-16,18-1 16</inkml:trace>
  <inkml:trace contextRef="#ctx0" brushRef="#br0" timeOffset="62740.7336">12823 11095 0,'0'0'15,"0"53"-15,0-36 0,0 19 16,0-19-16,0 19 0,18-1 16,-18-17-1,18-18-15,-18 17 0,17-17 16,-17-17-16,0-1 15</inkml:trace>
  <inkml:trace contextRef="#ctx0" brushRef="#br0" timeOffset="62895.642">12823 10848 0,'18'0'15,"-18"-18"-15,35 18 16,-17 0-16,35-17 15,-35 17-15,17 0 16</inkml:trace>
  <inkml:trace contextRef="#ctx0" brushRef="#br0" timeOffset="63035.145">13018 10954 0,'35'0'0,"-70"0"0,87 0 15,-16-18-15,-1 0 16,-17 18-16,17 0 16,-17 0-16</inkml:trace>
  <inkml:trace contextRef="#ctx0" brushRef="#br0" timeOffset="63179.3968">13035 11077 0,'53'18'16,"-35"-18"-16,17 0 0,36-18 16,-36 18-16,0 0 15,0 0-15,-17-17 16</inkml:trace>
  <inkml:trace contextRef="#ctx0" brushRef="#br0" timeOffset="63336.1704">13600 10971 0,'0'0'15,"17"36"-15,-17-1 0,18 0 16,-18-17-16,18 0 16,-1-1-1</inkml:trace>
  <inkml:trace contextRef="#ctx0" brushRef="#br0" timeOffset="64046.9985">13018 9155 0,'0'17'0,"0"36"15,0-18-15,0 1 16,0 17-16,17-36 15,-17 1-15,0 0 16,0-36 0,18-17-1,-18 17 1,17-35-16,1 35 16,0 1-16,-1 17 15,-17 17 1,0 1-1,0 0-15,18-1 0,0-17 16,-1 0 0,1-17-1,17-19 1,-17 36-16,-1-17 16,1 17-16,0 0 15,-1 17-15,1 1 16,0 0-16,-18-1 0,17 19 15,-17-19-15,0 1 16,0 0 0,0-1-1</inkml:trace>
  <inkml:trace contextRef="#ctx0" brushRef="#br0" timeOffset="65637.4586">15293 9843 0,'18'17'16,"-1"1"-16,1-18 16,-1 0-1,1 0-15,0-35 16,-18 17-16,0 0 15,17 1-15,-17-19 0,0 19 16,0-19-16,0 1 0,-17 0 16,17 0-16,0 17 0,0 0 15,0-17 1,0 17-16,-18 36 31,-17 0-31,17-1 16,-52 19-16,34-19 15,-69 18-15,34-17 16,0-18-16,19 18 16,-90-1-16,72 1 15,-54 17-15,71-35 16,1 18-16,16 0 0,1-1 16,35 1-16,-18-18 0,36 18 15,17-1-15,36 18 16,-18-35-1,53 36 1,-54-36-16,-16 17 0,-1 19 0,0-19 16,-35 19-16,-17 34 15,-19-17-15,-17-18 0,-70 53 16,52-35 0,-34 36-16,69-54 15,1 18-15,35 0 16,18-36-16,88 19 15,-36-19-15,106 1 16,-70-18-16,-17 0 16,157-35-1,-140 17-15,-35-35 16,-71 0 0,-35 18-1,-18 0 1,35 35-16,-17-18 15,17 18-15,0 0 0</inkml:trace>
  <inkml:trace contextRef="#ctx0" brushRef="#br0" timeOffset="66093.6921">14499 11148 0,'18'17'16,"-1"36"-16,19 18 15,-36-36-15,17 18 16,-17 0-16,0 35 15,0-35-15,0 0 16,-17-35-16,-19 17 16,19-35-1,-18-35 1,17-1-16,0 1 0,1-35 16,-19 34-16,19-17 15,-1 0-15</inkml:trace>
  <inkml:trace contextRef="#ctx0" brushRef="#br0" timeOffset="66222.5573">14323 10918 0,'0'0'0,"35"0"0,0 0 16,-17 0-16,17 0 15,-17 0-15</inkml:trace>
  <inkml:trace contextRef="#ctx0" brushRef="#br0" timeOffset="66385.5088">14658 10954 0,'0'0'0,"35"0"0,-17-18 16,-1 18-16,19-18 15,-1 18-15</inkml:trace>
  <inkml:trace contextRef="#ctx0" brushRef="#br0" timeOffset="66524.5374">14781 11130 0,'0'0'0,"36"0"0,-19 0 15,1 0-15,35-17 16,-35 17-16,-1 0 0</inkml:trace>
  <inkml:trace contextRef="#ctx0" brushRef="#br0" timeOffset="66688.2602">15187 11042 0,'0'0'16,"18"53"-16,-18-18 0,0-17 16,17 17-16,-17-17 0,18-1 15,-18 1-15,18 0 16</inkml:trace>
  <inkml:trace contextRef="#ctx0" brushRef="#br0" timeOffset="67240.4078">14640 8996 0,'0'0'0,"0"-18"0,-17 36 15,-1 17 1,-17 18-16,35-18 15,0 1-15,0-19 0,0 19 16,35-1-16,-17-18 16,52 1-1,-17-18-15,18-18 16,-18 18-16,-18-17 16,-17 17-16,34-18 0,-52 1 15,-17 17 1</inkml:trace>
  <inkml:trace contextRef="#ctx0" brushRef="#br0" timeOffset="67413.0099">14852 9155 0,'0'70'0,"0"-140"0,18 193 16,-18-88-16,0-17 15,0 35-15,0-35 16,17 17 0,-17-18-16,0 1 15</inkml:trace>
  <inkml:trace contextRef="#ctx0" brushRef="#br0" timeOffset="68708.5208">16369 10019 0,'-35'0'16,"17"0"-16,18 18 0,18-18 31,17-18-31,0 0 15,0 1-15,36-36 16,-36 17-16,36-52 16,-54 53-16,19-53 15,-36 35-15,0 18 16,-18-1-16,0 1 0,-17 0 16,18 35-16,-1 0 15,0 35-15,18 71 16,0-36-16,0 107 15,0-71-15,-35 105 16,35-105-16,-18-18 16,1-17-16,-19 17 15,19-53-15,-1 1 0,-35-19 16,36-17 0,-1 0-16,0-35 15,1 0-15,17-1 16,17 1-16,1 18 15,17 17-15,36-18 16,-36 36-16,18-18 16,-18 35-16,1-18 0,34 36 15,-35-35-15,1 17 16,-19-17-16,1 0 16,0-18-16</inkml:trace>
  <inkml:trace contextRef="#ctx0" brushRef="#br0" timeOffset="68991.8492">17198 9596 0,'0'0'0,"-18"0"0,1 0 0,-1 17 15,0 1-15,1 17 0,-1 71 16,18-53 0,-18 17-16,18 19 0,0 52 15,18-71-15,0-17 16,35 106 0,0-106-1,-36-18-15,18-17 16,1-1-16,-19-17 0</inkml:trace>
  <inkml:trace contextRef="#ctx0" brushRef="#br0" timeOffset="69920.4214">17815 10089 0,'0'-17'15,"18"-1"-15,-18 1 16,-18 17 0,18 35-1,0-18-15,0 19 16,0 17-16,0-18 15,18 0-15,-18 0 0,18 1 16,-1-19-16,36 19 16,-18-36-16,18 0 15,-17-18-15,-19-17 0,19-36 16,-36 36-16,17 0 16,-17-1-16,0 1 15,0 17-15,0 54 16,0 70-1,18-36-15,17 71 16,-17-53-16,-1 54 16,1-72-1,-18 36-15,0-53 16,-18 17-16,1-52 16,-19 0-16,19-18 0,-54-18 15,36 0 1,0 1-16,-1-1 0,19-17 15,-19 0-15,1-36 16,0 36-16,0-53 16,17 52-16,0-17 15</inkml:trace>
  <inkml:trace contextRef="#ctx0" brushRef="#br0" timeOffset="70280.6718">17657 9790 0,'0'0'0,"0"-18"0,0 0 16,0 1-16,17-19 0,1 19 16,-18-19-16,17 1 15,1 0-15,0 17 0,17-35 16,-35 36-16,35-1 16,-35 0-16,18 36 15,0 0-15,-1 17 16,1 0-16,17 18 15,-17-35-15,-1 17 16,19-17-16,-19-1 16,1 1-16</inkml:trace>
  <inkml:trace contextRef="#ctx0" brushRef="#br0" timeOffset="70609.4721">18433 10372 0,'0'0'16,"17"53"-16,1-36 0,0 54 15,-1-36-15,-17 0 0,18-17 16,-18 53 0,0-54-16,0 1 0,-18 17 15,1-35-15,-1 0 16,0 18-16,1-18 0,-19-18 16,1-17-16,17 17 15,-34-17 1,34-18-16</inkml:trace>
  <inkml:trace contextRef="#ctx0" brushRef="#br0" timeOffset="70732.1473">18309 10037 0,'0'-18'15,"0"36"-15,0-54 0,-17 19 16</inkml:trace>
  <inkml:trace contextRef="#ctx0" brushRef="#br0" timeOffset="71365.7028">18680 9349 0,'-18'-18'15,"0"18"-15,1 35 16,-1-17-16,18 17 16,-18 0-16,18 54 15,0-54-15,18 0 0,0 53 16,-1-70-16,1 17 16,17-17-16,-17 17 15,0-35-15,34 18 16,-34-18-16,0 0 15</inkml:trace>
  <inkml:trace contextRef="#ctx0" brushRef="#br0" timeOffset="71544.2481">18891 9701 0,'18'18'0,"-36"-36"0,36 54 15,0-36-15,-1 17 16,1 1 0</inkml:trace>
  <inkml:trace contextRef="#ctx0" brushRef="#br0" timeOffset="71677.9385">18909 9490 0,'-18'-18'16,"36"36"-16</inkml:trace>
  <inkml:trace contextRef="#ctx0" brushRef="#br0" timeOffset="71867.3684">19050 9366 0,'35'53'0,"-70"-106"0,106 124 16,-36-18-16,-18-18 16,19 18-1,-36-18-15,0-17 0,0 35 16,0-18-1</inkml:trace>
  <inkml:trace contextRef="#ctx0" brushRef="#br0" timeOffset="72183.7677">19473 10336 0,'0'18'15,"0"0"-15,-17-1 0,-19 36 16,19-17-16,-36 16 16,18-16-16,-18-1 15,35 0-15,-17-17 16</inkml:trace>
  <inkml:trace contextRef="#ctx0" brushRef="#br0" timeOffset="73139.1975">19879 10089 0,'0'-17'15,"0"-1"1,-18 36 0,18-1-16,0 54 15,0-36-15,0 1 0,18 16 16,0 19-16,-1-36 15,1-17-15,17 17 0,18-17 16,18-18 0,-54-18-16,19 1 15,-1-36-15,-35 35 16,18-35-16,-18 35 16,17 18-1,-17 36 1,0-1-16,18 36 15,-1-18-15,-17-18 0,18 18 16,-18-18-16,0 0 0,0 1 16,0-1-16,-18 0 15,1-17-15,-1-18 16,1 0-16,-54 0 16,18-36-16,18 19 15,-36-18 1,54 17-16,-19-17 0,19 17 15,-1 0-15,18 1 0,-18-19 16</inkml:trace>
  <inkml:trace contextRef="#ctx0" brushRef="#br0" timeOffset="74736.3803">20479 10425 0,'17'0'16,"-17"17"-1,36 1-15,-36 17 16,17-17-16,1 17 0,0 18 15,-18-18 1,0-17-16,17 17 0,-17-17 16,0 17-16,-17 0 15,-1-35-15,0 0 16,1 0-16,-1 0 16,0-35-1,1 17-15,-19-34 16,19 34-16</inkml:trace>
  <inkml:trace contextRef="#ctx0" brushRef="#br0" timeOffset="74856.6887">20426 10231 0,'0'0'0,"0"-18"15,0 0-15</inkml:trace>
  <inkml:trace contextRef="#ctx0" brushRef="#br0" timeOffset="75191.0538">20690 9331 0,'-17'-18'0,"-1"36"16,1 35-1,17-18-15,0 0 0,0 18 16,0 36-1,17-54-15,1 35 16,-1-34-16,1-19 0,17 19 16,1-19-16,-36 1 15,17-18-15,19-18 16</inkml:trace>
  <inkml:trace contextRef="#ctx0" brushRef="#br0" timeOffset="75341.8606">20867 9613 0,'0'0'0,"-18"18"0,18 35 15,18-36-15,-1 19 16,-17-19-16,18 1 16,0 0-16,-1-18 15</inkml:trace>
  <inkml:trace contextRef="#ctx0" brushRef="#br0" timeOffset="75520.0081">20937 9525 0,'-17'-18'15,"17"1"-15,17 17 16,1 17-1,-18 1 1</inkml:trace>
  <inkml:trace contextRef="#ctx0" brushRef="#br0" timeOffset="75781.2748">21008 9366 0,'0'0'15,"18"0"-15,-1 18 16,18 35 0,1 17-16,-19-17 15,19 0-15,-19 35 16,1-35-16,-18-17 15,0 17-15,0-18 0,0 0 0,-18 18 16,1-35-16,-1-18 16</inkml:trace>
  <inkml:trace contextRef="#ctx0" brushRef="#br0" timeOffset="76238.0806">21273 9331 0,'0'0'0,"17"0"31,1 35-15,-1-17-16,1 17 16,0 0-16,17 18 15,-17 0-15,17 0 0,18 106 16,-36-71-16,1 89 15,-18-89-15,0 88 16,0-88-16,-35 71 16,17-88-16,-17 34 15,17-52-15,-17 18 16,17-53-16,-17 34 16,17-34-1,1-18 1</inkml:trace>
  <inkml:trace contextRef="#ctx0" brushRef="#br0" timeOffset="78089.6922">30145 3316 0,'18'0'16,"52"-18"-16,-17 18 16,0-17-16,17 17 0,72-18 15,-72 18-15,1-17 16,-18 17-16,-18 0 16,0-18-16,-17 18 0</inkml:trace>
  <inkml:trace contextRef="#ctx0" brushRef="#br0" timeOffset="78329.6608">30462 3052 0,'-70'35'0,"140"-70"0,-175 87 15,16 19 1,36-53-16,18 17 0,0-17 15,17 17-15,1-18 16,17 1-16,0 17 0,70 1 16,-17-19-16,88 19 15,-70-19-15,70 1 16,-53 17 0,-70-17-16</inkml:trace>
  <inkml:trace contextRef="#ctx0" brushRef="#br0" timeOffset="78923.8342">28381 4763 0,'0'0'0,"35"-18"15,-17 18-15,17-18 0,71 1 16,-35 17-16,52-36 15,-52 19-15,-18 17 0,-1-18 16,1 18 0,-70 0-1</inkml:trace>
  <inkml:trace contextRef="#ctx0" brushRef="#br0" timeOffset="79191.1222">28399 4621 0,'-18'0'15,"-17"18"1,17 0-16,-35 17 16,18-35-16,17 18 15,1-1-15,-19 1 16,36 0-16,18-1 15,0 1-15,35-1 16,-18-17-16,0 18 16,0-18-16,54 0 15,-54 18-15,35-18 16,-52 0-16</inkml:trace>
  <inkml:trace contextRef="#ctx0" brushRef="#br0" timeOffset="79757.0713">30992 7691 0,'0'0'0,"35"0"16,0 0-16,0 0 16,71-18-1,-53 18-15,53-18 16,-71 18-16,36 0 15,-54 0-15</inkml:trace>
  <inkml:trace contextRef="#ctx0" brushRef="#br0" timeOffset="80021.9199">31133 7497 0,'-53'35'16,"106"-70"-16,-142 105 0,54-35 0,-35 18 16,34-17-16,19-19 15,-1 1-15,18 17 16,0-17-16,18-1 0,17 1 16,0 0-1,-17-18-15,35 17 16,-36 1-16,19-18 15,-19 0-15,1 18 16</inkml:trace>
  <inkml:trace contextRef="#ctx0" brushRef="#br0" timeOffset="80501.9545">30992 8678 0,'0'0'0,"17"0"16,1 0-16,35 18 16,-18-18-16,18 0 15,-18 0-15,53 0 0,-35 0 16,-17 0-16,-1 0 0,18 0 16,-36-18-1,-17 1 1,-17 17-16,-18-18 15,-1 18-15</inkml:trace>
  <inkml:trace contextRef="#ctx0" brushRef="#br0" timeOffset="80755.1585">31221 8502 0,'-18'0'31,"1"0"-31,-19 18 0,-34 17 15,17-17 1,-18 34-16,36-34 16,17 17-16,1 18 15,17-35-15,17 0 16,19 17-16,17-18 0,-1 1 16,1 0-16,88-1 15,-70 1-15,0 0 0,17 17 16,-53-35-16,-17 18 15</inkml:trace>
  <inkml:trace contextRef="#ctx0" brushRef="#br0" timeOffset="82222.24">16510 11183 0,'-18'0'31,"18"18"-31,0-1 16,-17 54-1,17-36-15,0 36 16,-18-18-16,18 0 0,0-1 16,0 54-16,0-53 15,35 53 1,-17-53-16,17 0 0,1 0 15,69 35-15,-34-35 16,0-18-16,-1 0 0,1-17 16,-1 17-16,1-35 0,-1 18 15,36 0 1,-71-18-16,18-18 16,-35 18-16,0-18 15</inkml:trace>
  <inkml:trace contextRef="#ctx0" brushRef="#br0" timeOffset="82505.2457">17304 11977 0,'17'35'15,"1"0"-15,17 1 16,-17-1-16,53 0 15,-36-17-15,0 17 16,0-17-16,1-1 0,-19 1 16,19 17-16,-19-35 15,-34 36 1,-1-19-16,-17 19 16,-1-19-16,1-17 15,0 18-15,0-1 0,-18 1 16,35 0-16,0 17 15,1-35-15</inkml:trace>
  <inkml:trace contextRef="#ctx0" brushRef="#br0" timeOffset="87061.5253">18009 12012 0,'-17'-18'15,"17"36"1,0 53-16,17-36 16,1 71-16,-18-53 15,35 35 1,1-35-16,-1-36 15,-18 1-15,19-18 16,-19 0-16,1 0 0,17-35 16,-35 0-16,18-36 15,-18 36-15,0-1 16,-18 1-16,18 0 0,-17 0 16,17 17-16,-18 0 15,18 36 1,0 17-16,18 0 15,-18 1-15,17-19 0,-17 19 16,36 17 0,-36-36-16,35 19 15,-18-19-15,1-17 0,-18 18 16</inkml:trace>
  <inkml:trace contextRef="#ctx0" brushRef="#br0" timeOffset="87326.7804">18521 12153 0,'-18'0'0,"36"0"15,-53 18-15,17-18 0,0 17 16,18 1-16,0 0 0,0 17 16,0-17-16,18-1 0,17 36 15,-17-35-15,35 0 16,-36-1-16,-17 1 15,18-1 1,-18 1 0,-18-18-16,1 0 15,-1 0-15,0 0 0,1 0 16,-1 0-16,1 0 0</inkml:trace>
  <inkml:trace contextRef="#ctx0" brushRef="#br0" timeOffset="87688.1133">18715 12224 0,'-18'35'15,"18"-17"-15,0 17 0,18 36 16,0-54-16,17 36 15,-18-35-15,1-18 16,35 17 0,-35-17-16,-1-17 15,-17-19-15,0 1 16,0 0-16,0 17 0,-17-35 16,17 36-1,0-1-15,0 36 31,0 35-31,17-18 16,1 18-16,0-36 16,17 19-1,-18-19-15,1 1 0,17-18 16,-17 0-16</inkml:trace>
  <inkml:trace contextRef="#ctx0" brushRef="#br0" timeOffset="88287.6916">19121 12312 0,'-36'0'16,"36"18"-16,-17-1 15,17 1-15,-18 0 16,18-1-16,18 1 0,-18-1 16,17 1-1,1-18-15,0 18 16,-1-18-16,-17-18 15,0 0 1,0 1-16,0-1 16,18 18 15,-18 18-15,17-18-16,19 17 15,-19-17-15,1 0 16,17-17-1,-17 17-15,-18-18 0,18 1 16,-18-19-16,17 1 16,-17 17-16,-17-35 15,17 36-15,-18-36 16,18 35-16,-18-17 0,18 0 16,0-1-1,0 19-15,0-19 0,0 1 16,-17 0-16,17-18 15,0 35-15,-18 1 16,0 17-16,18 17 16,0 36-1,0-17-15,0 16 0,18 37 16,-18-54-16,18 0 16,17 53-1,-17-52-15,-1-1 0,1-17 0,0 35 16,-1-36-16,1 18 15,-18-17 1,0 0-16</inkml:trace>
  <inkml:trace contextRef="#ctx0" brushRef="#br0" timeOffset="88834.2994">20267 11642 0,'0'-18'16,"0"36"-16,0-18 0,0 17 15,18 89-15,-18-53 16,17 18-16,1-1 0,0 1 16,17 70-16,-17-88 15,17 35 1,0-70-16,-17 17 0,17-35 16,-17 0-16,17 0 0</inkml:trace>
  <inkml:trace contextRef="#ctx0" brushRef="#br0" timeOffset="89078.1497">20655 12206 0,'-17'53'0,"34"-106"0,-34 141 16,34-70-16,1 0 0,17 17 16,0-17-16,18-18 15,-35 0-15,17 0 16,-17-18-16,-18-17 15,0-1-15,0 19 16,-18-1-16,-17 0 0,17-17 16,-35 17-16,36 1 15,-19 17-15,54 17 16,0-17 0</inkml:trace>
  <inkml:trace contextRef="#ctx0" brushRef="#br0" timeOffset="89501.0457">20990 12153 0,'-35'0'16,"70"0"-16,-88 18 0,36 17 16,17-17-16,0-1 0,0 1 15,35 17 1,0-35-16,-17 18 0,17-18 0,-17 0 15,17-18 1,-17 1-16,-18-19 16,0 19-16,0-1 15,-18 18-15,18-18 0,0 1 16,-18 17-16,18 35 16,18 0-16,0 36 15,-18-18-15,17 0 16,1-18-16,0 18 15,-1 0-15,1-18 0,-18 36 16,0-54-16,-35 19 16,35-19-16,-53-17 15,35 0-15,-52-17 16,52-1-16,-17 0 16,17 1-16,0-1 0,1-17 15,-1 0-15,18 17 16,18-53-1</inkml:trace>
  <inkml:trace contextRef="#ctx0" brushRef="#br0" timeOffset="89673.2288">21273 12188 0,'0'0'16,"17"36"-16,-17-19 0,18 1 15,-18 0-15,17-1 0,1 19 16,0-19 0,-18-34-1,0-1-15</inkml:trace>
  <inkml:trace contextRef="#ctx0" brushRef="#br0" timeOffset="89996.0369">21449 12118 0,'0'18'31,"18"17"-31,-1-18 16,1 19 0,-1-19-16,1 1 0,0 0 15,-1-1 1,-17 1-16,-17-18 16,-1 0-16,-17 0 15,17 0-15,1 0 16,-1 0-1</inkml:trace>
  <inkml:trace contextRef="#ctx0" brushRef="#br0" timeOffset="90139.5214">21819 12030 0,'18'-36'16,"-36"72"-16,36-107 0</inkml:trace>
  <inkml:trace contextRef="#ctx0" brushRef="#br0" timeOffset="90324.3405">21749 11924 0,'0'0'16,"17"88"-16,-17-35 0,18 35 15,0-53-15,-1 36 16,-17-36 0,0 1-16,0-1 15,0-17-15,0-36 16,0 0 0</inkml:trace>
  <inkml:trace contextRef="#ctx0" brushRef="#br0" timeOffset="90418.4242">21872 12171 0,'0'0'0,"-17"17"0,17 1 0</inkml:trace>
  <inkml:trace contextRef="#ctx0" brushRef="#br0" timeOffset="90857.6143">22066 12206 0,'0'0'0,"0"18"0,0-1 16,0 1-16,0 0 16,0-1-1</inkml:trace>
  <inkml:trace contextRef="#ctx0" brushRef="#br0" timeOffset="91457.8209">22084 11994 0,'0'-17'16,"18"17"0</inkml:trace>
  <inkml:trace contextRef="#ctx0" brushRef="#br0" timeOffset="91664.1891">22225 12153 0,'-18'53'0,"36"-106"0,-53 124 15,35-36-15,0 18 16,17-35-16,1-1 15,17-17-15,36 0 16,-36 0-16,0 0 0,1 0 16,-19-17-16,1 17 15</inkml:trace>
  <inkml:trace contextRef="#ctx0" brushRef="#br0" timeOffset="92086.6046">23230 11783 0,'36'159'16,"-72"-318"-16,72 388 0,-19-158 16,1 70-1,0-88-15,-1 0 16,1-18-16,0 0 0,17 0 16,-18-17-16</inkml:trace>
  <inkml:trace contextRef="#ctx0" brushRef="#br0" timeOffset="92343.157">23530 12241 0,'0'53'16,"0"-17"0,0-125-16,18 195 0,0-88 0,34 17 15,-16-17-15,17-18 16,-36 0-1,1-18-15,0-17 0,-18 17 16,0 1-16,-36-36 16,19 35-16,-19 0 15,-17 1-15,36 17 16,-1 0-16,1 0 16,17 17-16,17-17 0,-17 18 0,35-18 15</inkml:trace>
  <inkml:trace contextRef="#ctx0" brushRef="#br0" timeOffset="92609.5288">23954 12171 0,'-36'0'16,"72"0"-16,-89 0 0,17 0 0,1 17 16,35 1-16,-17 17 15,17-17-15,0 0 16,35 17-1,-18-35-15,1 18 16,0-18-16,-18 17 0,17-17 16,-34 18-1,-1 0 1,-17-18 0,0 0-1,17 0-15</inkml:trace>
  <inkml:trace contextRef="#ctx0" brushRef="#br0" timeOffset="92871.7878">24112 12153 0,'0'0'0,"0"18"16,18-1-16,-18 1 15,18 17-15,17 18 16,-17-17-16,-1-19 0,18 19 16,-17-19-16,-18 1 15,-35-18 1,17 0-16,-35 0 16,18 0-16,0 0 15,17 0-15,-35 0 16,18 0-16,17 0 15</inkml:trace>
  <inkml:trace contextRef="#ctx0" brushRef="#br0" timeOffset="96736.5975">17427 13547 0,'0'17'15,"18"1"1,17-18 0,-17 0-16,35 0 0,-36 0 15,19 0 1,-19 0-16</inkml:trace>
  <inkml:trace contextRef="#ctx0" brushRef="#br0" timeOffset="97325.9792">17903 13353 0,'0'0'16,"0"-18"-16,0 36 15,0 35 1,0-18-16,18 35 16,0-52-16,17 35 15,-17-35-15,-18-1 16,17-17-16,19 0 0,-1-17 16,-17-1-16,-1-17 15,1-18 1,-18-18-16,0 36 0,0 0 15,0 17-15,17 18 16,-17 35 0,36 36-1,-19-18-15,1 17 0,17 36 16,-17-35-16,-18-18 0,18 35 16,-18-53-1,0 0-15,0 1 16,0-19-16,-18-17 0,0 18 15,1-18-15,-19-18 16,19 18-16,-1-17 0,-17-1 16,0-17-1,35 17-15,-18 0 16,18 1-16,0-1 0,0 1 0,18-1 16</inkml:trace>
  <inkml:trace contextRef="#ctx0" brushRef="#br0" timeOffset="97696.6564">18433 13635 0,'0'0'0,"17"18"0,-17-1 15,18 18-15,17 36 16,-17-36-16,17 36 16,-17-36-16,-18 0 15,17 1-15,-17-19 0,0 1 16,0 0-16,-17-1 15,-1-17-15,0 0 16,1-17-16,-18-1 16,-18-17-16,35-1 15,-17 1-15,17 0 16,0-18 0</inkml:trace>
  <inkml:trace contextRef="#ctx0" brushRef="#br0" timeOffset="97826.1105">18415 13547 0,'18'0'15</inkml:trace>
  <inkml:trace contextRef="#ctx0" brushRef="#br0" timeOffset="98472.373">18344 12929 0,'0'0'16,"-17"0"-16,-1 0 0,1 36 15,17-1-15,0-17 16,0 17-16,17 35 16,-17-34-16,35 17 15,-17-18-15,0-18 16,-1 1-16,19 0 16,-19-18-16,1-36 15</inkml:trace>
  <inkml:trace contextRef="#ctx0" brushRef="#br0" timeOffset="98621.035">18486 13088 0,'0'18'0,"17"-1"16,-17 19-16,0-1 16,18-17-16,-18 17 15,17-18 1</inkml:trace>
  <inkml:trace contextRef="#ctx0" brushRef="#br0" timeOffset="98737.7793">18503 13000 0,'0'-18'15,"-17"18"-15</inkml:trace>
  <inkml:trace contextRef="#ctx0" brushRef="#br0" timeOffset="98939.0649">18591 12912 0,'18'35'15,"-36"-70"-15,54 88 0,-1 0 16,-17-36-16,17 36 15,-35-35-15,18 17 16,-18 18-16,-18-35 16,0 34-1,1-34-15,-19 0 16,36-1-16</inkml:trace>
  <inkml:trace contextRef="#ctx0" brushRef="#br0" timeOffset="99537.7413">18962 13053 0,'0'0'16,"0"17"-16,0 1 15,17 53-15,-17-18 16,0-1-16,18 54 15,-18-70-15,18 52 16,-1-53-16,19 0 16,-19-17-16</inkml:trace>
  <inkml:trace contextRef="#ctx0" brushRef="#br0" timeOffset="100166.3079">19262 13458 0,'0'53'16,"0"-106"-16,0 124 0,0-36 15,0-17-15,53 17 16,-36-17-16,19-18 16,-19 0-16,18-18 15,-35 1-15,0-1 16,0 0-1,0 1-15,-17-19 16,-1 19-16,18-1 16,18 0-16,-1 18 15,1-17-15,35 17 16,-18 0-16,-17 0 16,17 0-16,-17 17 0,-1-17 0,1 0 15,-18 18 16,-35 17-15,35 1-16,-18-1 0,18-17 16,18-1-16,-1 1 15,1 0-15,0-18 16,17-18-16,-17 0 0,-18 1 16,35-19-16,-35 19 15,18-1-15,-18 0 16,17 36-1,-17 35 1,0-18-16,18 18 0,-1 53 16,-17-71-16,18 18 15,-18 35-15,0-70 16,0 17-16,0 1 16,-18-19-16,1-17 15,-1 0-15,1 0 0,-19-17 16,-17-19-16,18 19 15,-18-19-15,18 19 16,-36-19-16,36 19 16,17-1-16,-17 18 15</inkml:trace>
  <inkml:trace contextRef="#ctx0" brushRef="#br0" timeOffset="100712.1122">20267 13300 0,'-18'53'16,"36"-106"-16,-36 159 0,18-71 0,0 35 15,18-34-15,35-1 16,-18-17-16,18-18 15,-18-18-15,1 0 16,-1-17-16,-17 0 16,-18 17-16,17-35 15,-17 36-15,-17-1 0,17 53 32,0 53-17,0-35-15,17 0 16,1 0-16,0 18 0,-18-36 0,17 53 15,-17-53-15,0-17 16,0 0-16,-17-1 16,-1-17-16,-17-17 15,17-1-15,-35-35 16,35 18-16,1 0 16,-18-1-16,17 1 0,0-18 0</inkml:trace>
  <inkml:trace contextRef="#ctx0" brushRef="#br0" timeOffset="101017.6364">20232 13141 0,'0'-18'15,"0"36"-15,0-53 0,17-1 16,1 19-16,0-18 16,-1-1-16,1 1 15,0 35-15,-18-18 16,17 18-16,1 0 16,-18 36-1,18-19-15,-18 1 0,17 17 16,-17-17-16,35 35 15,-17-36-15,17 36 16,-17-35-16</inkml:trace>
  <inkml:trace contextRef="#ctx0" brushRef="#br0" timeOffset="101273.3099">20814 13600 0,'18'35'16,"-1"0"-16,-52-105 0,88 175 0,-36-69 15,1-1-15,0 0 0,-1-17 16,-17 35 0,0-36-16,0 1 0,-17 0 15,-19-18 1,19-18-16,-36-17 15,18 17-15,-1 1 0,1-54 16,0 18-16</inkml:trace>
  <inkml:trace contextRef="#ctx0" brushRef="#br0" timeOffset="101384.6057">20708 13335 0,'0'0'16,"18"0"-16,-1-18 15</inkml:trace>
  <inkml:trace contextRef="#ctx0" brushRef="#br0" timeOffset="101597.1724">20902 12947 0,'0'0'0,"0"18"16,0-1-16,0 36 16,0-18-16,18 1 0,-18-1 15,17 0-15,1 18 16,0-35-16,-1 17 16,1-35-16,0 0 15</inkml:trace>
  <inkml:trace contextRef="#ctx0" brushRef="#br0" timeOffset="101765.1169">21061 13088 0,'17'35'16,"-17"-17"-16,18 0 15,0-1-15,-1-17 16,-17-17 15</inkml:trace>
  <inkml:trace contextRef="#ctx0" brushRef="#br0" timeOffset="101869.8581">21096 12947 0</inkml:trace>
  <inkml:trace contextRef="#ctx0" brushRef="#br0" timeOffset="102029.7839">21096 12947 0,'0'0'16,"106"-18"-16,-88 54 0,-1-19 15,19 19-15,-19-19 16,1 18-16,17 1 15,-17-1-15,-18 0 16,-18-17-16,0 0 16,1-1-16</inkml:trace>
  <inkml:trace contextRef="#ctx0" brushRef="#br0" timeOffset="102367.6228">21731 13441 0,'0'0'15,"71"0"-15,-36 0 0,18 0 16,17 0-1</inkml:trace>
  <inkml:trace contextRef="#ctx0" brushRef="#br0" timeOffset="102630.9917">22437 13000 0,'-36'35'15,"72"-70"-15,-72 123 0,19-35 0,17 70 16,0-70-16,17 71 16,1-71-1,0 0-15,17-18 0,-17 0 16,17 1-16,0-19 0,36-17 15,-54 0-15</inkml:trace>
  <inkml:trace contextRef="#ctx0" brushRef="#br0" timeOffset="102830.5228">22754 13106 0,'18'123'0,"-36"-246"0,53 299 16,-17-52 0,0-72-16,17 54 15,-17-70-15,-1-1 0,1 0 16,0-17-16</inkml:trace>
  <inkml:trace contextRef="#ctx0" brushRef="#br0" timeOffset="103031.0552">23036 13423 0,'0'0'0,"36"0"0,-19-17 15,72 17-15,-54-18 16,18 18-16,-18-18 15,-17 18-15,17-17 0,-17 17 0,-36 0 16</inkml:trace>
  <inkml:trace contextRef="#ctx0" brushRef="#br0" timeOffset="103820.5222">23530 13317 0,'-17'53'15,"17"-35"-15,0 35 16,17-36-16,1 1 16,17 0-16,-17-18 15,35 0 1,-36 0-16,19-36 15,-19 19-15,1-1 0,0 1 16,-1-1-16,-17 0 16,18 18-16,-18 71 15,18-18 1,-18 0-16,17 53 16,1-36-16,-1-17 0,-17-18 15,18 18-15,0-18 16,-1 1-16,-17-19 0,0 1 0,0 0 15,-17-18 1,-1 0-16,-35-18 16,36-17-16,-54-18 15,36 35-15,17-17 0,0 0 16,1-1-16,-1 1 0</inkml:trace>
  <inkml:trace contextRef="#ctx0" brushRef="#br0" timeOffset="104476.8875">23865 12947 0,'0'18'16,"0"35"0,18-36-16,-18 36 15,18-18 1,-18-17-16,17 0 0,1-1 16,-18 1-16,18 0 15,-18-36-15</inkml:trace>
  <inkml:trace contextRef="#ctx0" brushRef="#br0" timeOffset="104643.8497">24042 13053 0,'0'35'16,"0"0"-1,17-17-15,-17 17 16,18-35-16,-18-17 31</inkml:trace>
  <inkml:trace contextRef="#ctx0" brushRef="#br0" timeOffset="104754.6298">24042 13053 0,'0'0'0,"17"-53"16,-17 35-1</inkml:trace>
  <inkml:trace contextRef="#ctx0" brushRef="#br0" timeOffset="104928.0618">24183 12841 0,'0'0'15,"35"53"-15,-17-35 0,35 52 16,-36-34-16,1 16 16,0-16-16,-18-1 15,-18 0-15</inkml:trace>
  <inkml:trace contextRef="#ctx0" brushRef="#br0" timeOffset="105277.6458">24130 13653 0,'18'35'0,"-36"-70"16,36 105-16,-1-52 0,1 52 16,-18-52-16,18 17 0,-18-17 15,17-1-15,-17 1 16,-17-18-16,-19-18 15,19 1 1,-36-36-16,17 18 16</inkml:trace>
  <inkml:trace contextRef="#ctx0" brushRef="#br0" timeOffset="105384.5753">24077 13476 0,'0'0'15,"18"0"-15,-1 0 0,1 0 0</inkml:trace>
  <inkml:trace contextRef="#ctx0" brushRef="#br0" timeOffset="105639.5539">24536 12929 0,'53'89'15,"-18"-37"-15,0 19 0,36 35 16,-36-36 0,0 36-16,-17-53 15,-18 0-15,-18 35 16,1-52-16,-72 16 15,54-16-15,-53-19 16</inkml:trace>
  <inkml:trace contextRef="#ctx0" brushRef="#br0" timeOffset="106018.5751">25188 12788 0,'0'0'16,"0"71"-16,0-1 0,0 107 16,0-89-16,0 71 15,0-89-15,36 54 16,-19-89-1,19 18-15,-1-35 16,-18-18-16</inkml:trace>
  <inkml:trace contextRef="#ctx0" brushRef="#br0" timeOffset="106635.9711">25453 13406 0,'-18'35'15,"36"-70"-15,-36 87 0,18 19 0,18-53 16,0 17-16,-1-17 16,1-1-16,35 1 15,-36-18-15,1-18 16,-18 1-16,0-36 16,0 35-16,-18 0 15,1-35 1,17 36-16,0-1 0,0 1 15,17 17-15,19-18 16,-19 18-16,1 0 16,53 18-1,-36-1 1,-18 1-16,1-18 16,0 17-16,-18 1 15,-18 0 1,18 17-1,0-17-15,0-1 0,0 1 16,18 17-16,-1-17 16,-17 0-16,18-18 0,0 0 15,-18-18 1,0 0 0,0 1-1,-18 34 1,18 54-1,18 17-15,-18-35 16,0 35-16,0-53 16,-18 18-1,0-35-15,-17 0 16,17-18-16,-34-18 16,34 0-16,0 1 0,1-1 15,-19-35 1,1 35-16,0-17 0,35 0 15,-18 17-15,18 1 16</inkml:trace>
  <inkml:trace contextRef="#ctx0" brushRef="#br0" timeOffset="106973.9964">26547 12753 0,'-18'18'15,"36"-36"-15,-36 53 0,18 89 16,-18-54-16,18 18 0,0 1 16,0-1-16,-17 0 0,17 53 15,0-88-15,17 35 16,1-52-16,35-19 16,-36-17-16,19-17 15</inkml:trace>
  <inkml:trace contextRef="#ctx0" brushRef="#br0" timeOffset="107163.5862">26811 13018 0,'0'0'0,"0"88"15,18-35-15,-18 0 0,17 35 16,1-35-1,-18-18-15,18 0 0,-18 0 16,0-17-16,0 0 0</inkml:trace>
  <inkml:trace contextRef="#ctx0" brushRef="#br0" timeOffset="107246.9023">26899 13370 0,'0'-17'16,"-17"70"-16,52-124 0,-53 106 0,54-88 0,17 36 15,-36 17 1,36-18-16,-18 18 15</inkml:trace>
  <inkml:trace contextRef="#ctx0" brushRef="#br0" timeOffset="107668.8968">27287 13317 0,'0'0'16,"0"71"-16,0-36 0,18 18 16,0-18-16,35 1 15,-36-36-15,36 0 16,-35 0-16,-1-18 16,1-17-1,0-1-15,-18-16 16,17 34-16,-17 0 0,0 1 15,18 17-15,-18 17 16,0 19-16,0-1 16,18 53-1,-18-35-15,17 35 16,-17-35-16,0 0 16,0-18-16,0-17 15,0 0-15,-17-18 0,-1 0 16,0-18-1,1 0-15,-36-35 16,35 18-16,0 0 0,1 0 16,-18-1-16,-1-70 15</inkml:trace>
  <inkml:trace contextRef="#ctx0" brushRef="#br0" timeOffset="107913.2146">27287 12965 0,'0'0'16,"0"-18"-16,0-17 15,18 17-15,35-17 16,-35 17-16,-1 18 16,1-18-16,17 1 0,0 17 15,-17 0-15,-18 17 16,18-17-1,-18 18-15,0 0 0,0 17 16,0-17-16,17 17 16,1 0-16,-18-17 0</inkml:trace>
  <inkml:trace contextRef="#ctx0" brushRef="#br0" timeOffset="108232.1522">27852 13458 0,'0'0'15,"35"36"-15,-17-19 0,-1 19 16,19 17-1,-19-18-15,-17 18 16,0-18-16,0 0 0,0-17 16,-17 17-16,-1-17 15,18 0-15,-18-18 0,1 0 16,-19-36 0,19 19-16,-18-1 15,17 0-15,0-17 0,1 0 16</inkml:trace>
  <inkml:trace contextRef="#ctx0" brushRef="#br0" timeOffset="108332.0391">27764 13247 0,'17'0'0</inkml:trace>
  <inkml:trace contextRef="#ctx0" brushRef="#br0" timeOffset="108597.5878">27887 12788 0,'-18'53'0,"36"-106"0,-36 124 16,18-36-16,0 36 15,0-54-15,18 19 16,0-19-16,17 36 0,-17-53 16,-18 18-16,17-18 0,1 0 15</inkml:trace>
  <inkml:trace contextRef="#ctx0" brushRef="#br0" timeOffset="108748.1634">28099 12965 0,'-18'35'0,"36"-70"0,-36 88 15,36-36-15,-1-17 16</inkml:trace>
  <inkml:trace contextRef="#ctx0" brushRef="#br0" timeOffset="108931.5142">28134 12788 0,'18'-17'16,"-36"34"-16,53-34 15,-17-1-15,0 18 16,-1 0 0,-17 18-1,18-1-15,-18 1 16</inkml:trace>
  <inkml:trace contextRef="#ctx0" brushRef="#br0" timeOffset="109070.9107">28363 12982 0,'0'18'16,"0"0"0,0-1-1,0 1-15,-17-1 16,-1-17-16</inkml:trace>
  <inkml:trace contextRef="#ctx0" brushRef="#br0" timeOffset="109677.1536">28134 12806 0,'18'0'16,"35"53"0,-36-36-16,36 54 15,-35-36-15,17 36 16,-17-54-16,-18 36 15,0-35-15,-18 17 16,0-17 0,-17-18-1,18 0-15</inkml:trace>
  <inkml:trace contextRef="#ctx0" brushRef="#br0" timeOffset="110049.7181">28399 12682 0,'17'18'16,"-34"-36"-16,52 54 0,0-19 0,36 71 16,-18-17-16,35 70 15,-53-70 1,-17-1-16,17 18 0,-35-17 15,18 0-15,-36 34 16,0-52-16,-52 18 16,35-53-16,-18-1 0,-36-17 15</inkml:trace>
  <inkml:trace contextRef="#ctx0" brushRef="#br0" timeOffset="110405.428">28011 12894 0,'0'18'31</inkml:trace>
  <inkml:trace contextRef="#ctx0" brushRef="#br1" timeOffset="126127.0771">15011 11889 0,'0'17'31,"17"19"-15,-17-1-16,36 53 15,-36-35 1,0 17-16,0 1 0,0 0 16,0 17-16,-36 106 15,19-106-15,-1 53 16,0-70-16,18 17 16,0-35-16,0-36 15,-17 19-15,17-19 16,0-34-1</inkml:trace>
  <inkml:trace contextRef="#ctx0" brushRef="#br1" timeOffset="126561.0008">14764 12206 0,'0'18'15,"17"-36"16,19 0-15,-19-17-16,19-18 16,-19 18-16,1 0 0,0-1 15,34-34 1,-34 35-16,0 17 0,-1-17 16,1 17-16,-18 0 0,35 1 15,-17 17 1,0 17-16,-1 19 15,18 34 1,-17-34-16,35 34 16,-18-35-16,18 18 15,-35-17-15,-1-19 16,1-17-16</inkml:trace>
  <inkml:trace contextRef="#ctx0" brushRef="#br0" timeOffset="163114.3241">2046 14393 0,'0'0'0,"0"-35"0,0-18 16,0 36-1,18 52 1,-1 88 0,1-35-16,0 142 15,-1-107-15,1 1 16,0 70-16,17-106 0,18 0 15,-18-53 1,-17-17-16,52-18 16,1-71-16,-36 19 15,0-1-15,-17-18 16,17-17-16,-17-71 16,-18 89-16,0-89 15,-18 88-15,-35-52 16,0 52-16,36 54 15,-18-1 1,17 36-16,18 52 16,0 1-16,0-18 0,0 35 15,35 53-15,-17-70 16,35 34-16,-18-69 16,-17 17-16,17-36 0,-17 18 15,17-17-15,-18 0 0,19-18 16</inkml:trace>
  <inkml:trace contextRef="#ctx0" brushRef="#br0" timeOffset="163425.9961">2752 15081 0,'0'88'15,"0"-176"-15,17 212 0,-17-71 16,0 0-16,0-36 15,0 1-15,0-36 32,0-52-32,0 34 15,0-17-15,0 18 0,0-18 16,18 18-16,17-36 16,-17 71-16,35 0 15,-36 18-15,1 0 16,0 17-16,-1 0 0,1 53 15,0-52-15,-18-19 16,17 36-16,1-35 16,0 0-16,-1-18 15</inkml:trace>
  <inkml:trace contextRef="#ctx0" brushRef="#br0" timeOffset="163658.3663">3069 14464 0,'35'88'16,"-70"-176"-16,88 229 0,-18 0 15,-17-70-15,0 17 16,-1 88-16,1-88 15,-18-17-15,18 0 0,-1-1 16,1-52-16,-18-1 16</inkml:trace>
  <inkml:trace contextRef="#ctx0" brushRef="#br0" timeOffset="163810.1999">3387 15064 0,'0'70'16,"0"-140"-16,0 158 0,0-35 16,17-18-16,1-17 15,0-18-15,-1 0 0,-17-18 16</inkml:trace>
  <inkml:trace contextRef="#ctx0" brushRef="#br0" timeOffset="163938.043">3281 14834 0,'0'0'16,"17"0"-16,1 18 15,0-18 1,-1 0-16</inkml:trace>
  <inkml:trace contextRef="#ctx0" brushRef="#br0" timeOffset="164172.0321">3457 14446 0,'18'53'16,"-36"-106"-16,36 159 0,0-53 0,17 106 15,-35-89-15,17 19 16,1-1-16,-18 0 0,18-18 15,-18 1-15,17-36 0,19 36 16,-19-54-16,1 1 16,0-18-16,-1 0 15,-17-18-15</inkml:trace>
  <inkml:trace contextRef="#ctx0" brushRef="#br0" timeOffset="164460.9851">3739 15046 0,'-35'35'0,"18"1"16,17-19-16,-18 1 0,18-1 15,0 19-15,18-19 0,17 36 16,0-35-16,36 0 16,-54-18-16,54 0 15,-54 0 1,1-18-16,0 0 15,-1 1-15,-34-19 16,-1 19 0,36 17 31,17 17-47</inkml:trace>
  <inkml:trace contextRef="#ctx0" brushRef="#br0" timeOffset="165054.6782">5203 14781 0,'-52'0'16,"16"18"-16,1 0 0,-18 17 15,35 0 1,18 18-16,18-35 16,35 35-1,0-36-15,-18 1 0,18 0 16,-18-1-16,1 1 0,-1-18 15,-35 18-15,18-18 0,-18 17 16,-36-17 0,19 18-16,-54-1 15,36-17-15,0 0 0</inkml:trace>
  <inkml:trace contextRef="#ctx0" brushRef="#br0" timeOffset="165329.7819">5486 15011 0,'0'0'16,"-36"70"-16,36-34 0,0-1 0,18-18 16,17 36-1,18-35-15,-17-18 0,-1-18 16,0 1-16,18-36 15,-35 35-15,-18-52 16,-18 52-16,0-35 16,-17 35-16,0 1 15,17-1-15,-17 18 16,35-17 0,0-1-16</inkml:trace>
  <inkml:trace contextRef="#ctx0" brushRef="#br0" timeOffset="165579.0743">5662 14340 0,'-35'0'0,"70"0"0,-88 18 16,53 70-16,0-35 15,35 71 1,-17-54-16,0 1 0,17 70 15,-17-88-15,17 35 16,-35-70-16,0 35 16,-18-53-1,-17-18 1,35-17-16,-18 17 16</inkml:trace>
  <inkml:trace contextRef="#ctx0" brushRef="#br0" timeOffset="165659.8524">5715 14887 0,'0'0'16,"35"0"-16,-17 0 16</inkml:trace>
  <inkml:trace contextRef="#ctx0" brushRef="#br0" timeOffset="165844.7144">5874 14905 0,'53'-18'16,"-36"18"-16,36-17 15,-35-1-15,0 0 16,-1 1-16,-17-1 0,0-17 16,0 17-16,-35-17 15</inkml:trace>
  <inkml:trace contextRef="#ctx0" brushRef="#br0" timeOffset="165995.7012">5927 14534 0,'0'0'0,"0"36"0,17 70 16,1-54-16,-18 72 16,18-53-16,-1-19 15,1 37 1,0-54-16,-1-17 0,1-1 15</inkml:trace>
  <inkml:trace contextRef="#ctx0" brushRef="#br0" timeOffset="166440.8201">6174 14923 0,'0'0'15,"17"70"-15,-17-52 0,18 35 16,-18-36 0,18 1-16,-1-18 15,-17-18 1,0-17-16,-17 0 16,17-1-16,0 19 15,0-1-15,0 1 16,17 17-16,1 0 15,-1 17 1,1 18-16,0-35 16,-1 18-1,-17 0-15,18-18 0,0-18 16,-18-17 0,17 35-16,-17-18 15,18 1-15,0-1 16,17 18-16,-18 18 15,1-1 1,-18 1-16,0-1 16,18 1-16,-1 0 15,-17-1-15,36-17 16,-19 0-16</inkml:trace>
  <inkml:trace contextRef="#ctx0" brushRef="#br0" timeOffset="166892.0621">6632 14852 0,'-17'18'15,"34"-36"-15,-52 53 0,35 1 0,-18-19 16,18 18-16,18-17 0,-18 0 16,53 17-16,-35-17 15,34-18-15,-34 0 16,0 0-16,-18-18 15,0 0-15,-18-17 16,0-18 0,1 36-16,-1-1 15,18 0 1,0 36 0,35 0-1,-17-18-15,0 17 0,-1 1 16,1-18-16,0 0 15,-18 17-15,17-17 16,-17-17 0,18 17-1,0 0 1,-1 0-16,1 0 16,17 35-16,0-17 15,18 17-15,-35-17 16,35-1-1,-18 1-15,-17-18 0,-1 0 16,1 0-16</inkml:trace>
  <inkml:trace contextRef="#ctx0" brushRef="#br0" timeOffset="167040.4035">7091 14940 0,'-53'53'15,"106"-106"-15,-124 141 0,54-52 0,17-1 16,-18-17-16,18 17 0,0-18 16,0 1-16</inkml:trace>
  <inkml:trace contextRef="#ctx0" brushRef="#br0" timeOffset="167713.6959">7938 14923 0,'0'0'15,"17"70"-15,1-35 16,-18 1-16,35 17 16,-35-36-16,18 1 15,-18-36 1,-18-35-16,0 18 15,1-18-15,-1 18 16,18-18-16,-17-18 16,17 36-16,0 0 15,17 17-15,1 0 0,35 1 16,-36 17-16,1 17 16,53 1-16,-54 17 15</inkml:trace>
  <inkml:trace contextRef="#ctx0" brushRef="#br0" timeOffset="168359.0154">8237 14940 0,'18'0'16,"-36"0"-16,54 0 0,-19 0 0,36 0 15,-35-17-15,17-1 16,-35 0-1,18 1-15,-18-1 16,-36-17-16,19 17 16,-18 18-1,17 0-15,-17 35 16,35-17-16,0 17 16,17 18-16,1-35 15,0 17-15,-1-17 0,18-1 16,1-17-16,34 18 15,-34-18-15,17-35 16,-36 35-16,1-18 0,-18 0 16,17 1-16,-17-1 15,0-17-15,0 17 16,-17 18 0,-1 0-16,18 18 0,0 17 15,0-17-15,18 35 16,-1-36-1,1 1-15,0-18 0,-1 18 16,1-18-16,0 0 16,-1 0-16,1-18 15,-18 0-15,0-17 16,0 17-16,18 18 16,-18 18-1,17 0-15,1 35 16,-1-18-16,1 0 0,0 18 15,-1 35-15,-17-52 16,0-1-16,0 0 0,-17-17 16,-1 17-16,-35-17 15,36-1-15,-54-17 16,53-17-16,-17-1 16,17-17-16,18 17 0,-17-17 15,17-53-15,0 52 16</inkml:trace>
  <inkml:trace contextRef="#ctx0" brushRef="#br0" timeOffset="168598.5497">8890 14940 0,'0'71'0,"0"-142"0,18 159 15,-18-52-15,0-19 16,0-34-1,0-36 1,0 35 0,0-17-16,0 17 0,0-17 15,0-18-15,17 53 16,1-35-16,0 35 16,-1 17-1,1 1-15</inkml:trace>
  <inkml:trace contextRef="#ctx0" brushRef="#br0" timeOffset="168892.9768">9119 15011 0,'0'0'15,"18"0"-15,0 0 0,-1-18 16,1 0-16,17-17 15,-35 18-15,18-36 16,-18 35-16,0 0 16,-18 1-1,1 17-15,17-18 16,-18 36 0,18-1-16,0 1 0,0 17 15,18 18 1,-1-35-16,18 35 15,-17-36-15,0 1 16,-1-18-16,1 0 0</inkml:trace>
  <inkml:trace contextRef="#ctx0" brushRef="#br0" timeOffset="169159.1616">9578 14728 0,'-35'0'15,"70"0"-15,-88 0 0,18 0 0,17 18 0,0 0 16,1-1-16,17 36 16,0-35-16,17 17 15,1-17-15,0 0 16,35 17 0,-36-18-16,-17 1 0,36 0 15,-36-1 1,-18 1-16,0-18 15,1 0-15,-19 18 16,19-36 0</inkml:trace>
  <inkml:trace contextRef="#ctx0" brushRef="#br0" timeOffset="169448.8519">9772 14746 0,'-18'0'16,"36"0"-16,-36-18 0,1 18 15,-1 18-15,18 0 0,-18-1 16,18 36-16,0-17 16,18-19-16,0 1 15,17 17-15,-17-17 16,-1-1-16,-17 1 15,0 0-15,0-1 16,-35 1 0,17-18-16,1 0 0,-19 18 15,19-18-15,-1 0 16,18-18-16</inkml:trace>
  <inkml:trace contextRef="#ctx0" brushRef="#br0" timeOffset="169597.875">9895 14923 0,'0'0'16,"18"35"-16,-18-18 0,0 1 16,18 0-16</inkml:trace>
  <inkml:trace contextRef="#ctx0" brushRef="#br0" timeOffset="169748.7493">9948 14658 0,'-17'0'15,"17"18"1,17 17-1,-17 0-15</inkml:trace>
  <inkml:trace contextRef="#ctx0" brushRef="#br0" timeOffset="170004.7981">10178 14905 0,'0'0'0,"0"18"0,0-1 15,0 18-15,0-17 16,35-18-16,-17 0 16,17 0-16,-18 0 0,1-18 15,-18 1-15,18-1 16,-18 1-16,0-19 0,-18 1 16,0 17-16,-17-35 15,18 36 1,-19 17-1</inkml:trace>
  <inkml:trace contextRef="#ctx0" brushRef="#br0" timeOffset="170266.5384">10372 14958 0,'17'17'16,"1"-34"-1,0-1 1,-18 1-16,17-1 0,1-35 16,-18 35-16,18 1 15,17 17 1,-18 17 0,-17 1-16,18 17 15,0 1-15,-18-19 0,17 18 16,1-17-16,-18 0 15,18-18 1</inkml:trace>
  <inkml:trace contextRef="#ctx0" brushRef="#br0" timeOffset="170417.403">10724 14411 0,'0'0'16,"18"35"-16,-18-17 0,0 0 15</inkml:trace>
  <inkml:trace contextRef="#ctx0" brushRef="#br0" timeOffset="170533.6923">10813 14817 0,'0'-18'0,"-18"0"16</inkml:trace>
  <inkml:trace contextRef="#ctx0" brushRef="#br0" timeOffset="172613.1818">3457 16051 0,'0'0'0,"-17"-17"0,17-1 16,-18 0-16,-17 18 16,17 0-16,0 53 15,18 0-15,0 106 16,18-71-16,53 53 16,-36-88-16,71 35 15,-53-70 1,35-18-16,-35-35 15,35-36-15,-70 36 16,-1-18-16,1-53 16,-36 53-16,1 18 0,-36-53 15,17 35 1,-17 18-16,18 17 0,0-17 16,-18 17-16,35 18 15,-17 0-15,17 0 0,18 35 16,36-17-16</inkml:trace>
  <inkml:trace contextRef="#ctx0" brushRef="#br0" timeOffset="173063.6834">4216 16492 0,'0'18'15,"0"-36"-15,-18 54 0,0-36 16,1 0-16,-1-18 15,18 0-15,-17 1 0,-19-36 16,36 18-16,0 17 16,0-17-16,0 17 15,18 0-15,17 18 16,-17 18-16,17 0 16,-17-1-16,35 36 15,-36-35-15,36 17 16,-35-35-16,35 18 15,-18-18-15,0-18 16,-17 18-16,17-53 16,-35 36-16,0-1 15,0 0-15,-17-35 16,-1 36-16,0 17 0,-17-18 16,17 18-16,1 18 15,17-1-15,0 19 16,0-1-16,53 18 15,-36-36-15,19 1 16,-1-18-16,0 18 0,0-18 0,1 0 16,-1 0-16,0 0 15,-17 0-15</inkml:trace>
  <inkml:trace contextRef="#ctx0" brushRef="#br0" timeOffset="174264.8905">5733 16298 0,'0'0'16,"17"71"-16,1-36 15,-18 36-15,18-36 16,-18-17-16,17-18 15,-17-53 1</inkml:trace>
  <inkml:trace contextRef="#ctx0" brushRef="#br0" timeOffset="174370.3295">5733 15910 0</inkml:trace>
  <inkml:trace contextRef="#ctx0" brushRef="#br0" timeOffset="175338.0347">5891 16422 0,'0'-18'16,"0"-17"-1,0 0-15,0 17 16,18-17-16,-18-1 16,0 19-16,0 34 31,0 1-31,18 17 16,-1-17-16,1 0 15,0-1 1,-1-17-16,-17-17 15,18-1 1,-18 0-16,0 1 16,18 17-1,-1 0 1,-17 17-16,35 19 16,-17-19-16,0 1 15,-1 0-15,19-1 16,17-17-16,-36 0 15,1 0-15,-1 0 16,-17-17 0,0-1-16,-17 0 15,-1 18 1,18 18-16,-17-18 16,17 35-16,-18-17 15,18-1-15,18 1 16,-1-18-1,1 0-15,-1 0 0,1-18 16,-18 1-16,18-1 16,-18 1-16,17 17 0,-17-18 15,0 0-15,0 36 63,18 0-63,0-1 15,17 1 1,-17 17-16,-1-17 16,1 35-16,35 52 15,-18-16-15,0 52 16,-17-71-16,0 19 16,-18-54-16,-18-18 15,18 1-15,-35-18 16,-1 0-16,-17-35 15,36 17-15,-18-52 16,35 17-16,0 0 0,0 0 16,35-71-16,-18 54 15,1 17-15,70-88 16,-52 88 0,-19 35-16,-17 1 15,0 52 1,0-17-16,0-1 15,0 18-15,0-17 16,0 0-16,36 17 16,-1-35-16,18 0 15,-18 0-15,18-35 16,-53 17-16,18 0 16,-18 1-16</inkml:trace>
  <inkml:trace contextRef="#ctx0" brushRef="#br0" timeOffset="176111.2005">7691 16122 0,'-18'0'15,"36"0"-15,-36 18 0,18 17 16,0 18 0,0 35-16,18-53 15,-1 1-15,1-1 0,35 0 16,-36-17-16,54-36 15,-36 18 1,18-53-16,-35 36 16,-1-54-16,-17 53 15,0-17-15,0 17 16,-17 18-16,-1 18 16,18 17-1,-17 1-15,17 17 16,17-36-16,1 18 15,-1-17-15,1-18 0,0 0 16,-1 0-16,1 0 16,0-18-16,-1 1 15,-17-1-15,0 1 0,0-1 16,18 18-16,-18-18 0,18 18 31,-1 18-15,1 0-16,17-1 15,-17-17-15,-1 0 16,1 0-16,0 0 0,-1 0 16,-17-17-16,36-1 15,-36 0-15,0 36 32,0 0-32,0-1 15,17 1-15,1 17 16,-18-17-16</inkml:trace>
  <inkml:trace contextRef="#ctx0" brushRef="#br0" timeOffset="176650.838">8978 15752 0,'0'0'16,"0"88"-16,18-18 0,-1 1 0,1-18 16,17 70-16,-17-70 15,0 18 1,-1-36-16,-17-17 0,0-36 31,18-35-15,-18 18-16,0 17 15,0 1-15,18-19 16,-1 36-16,1 18 16,0 0-16,-18-1 15,17 18-15,1 18 16,-1-17-16,-17-1 0,53 0 15,-35-17-15,35-18 16,-18 0 0</inkml:trace>
  <inkml:trace contextRef="#ctx0" brushRef="#br0" timeOffset="177205.611">9454 16157 0,'0'0'16,"-35"36"-16,35-19 15,-17 18-15,17-17 0,0 17 16,0-17-16,17 17 16,1-35-16,17 0 15,-17 0-15,17-17 16,-35-1-16,18 0 16,-18-17-16,0 17 15,0 1-15,0-1 16,0 1-16,0 34 31,0 1-15,0-1-16,17 1 0,-17 0 15,18-1-15,-18 1 0,18 0 16,-1-18-16,1 17 16,-1-17-16,1-17 15,0-1 1,-18 0-1,17 1-15,-17-1 16,18 18-16,-18-18 0,18 18 16,-1 0-16,1 0 15,0 18 1,-1-18-16,1 0 16,0 0-16,-1-18 15,-17 1 1,18 17-16,-18-18 15,17 18 17,-17 18-17,18-18-15,0 0 16,-1 0-16,1 0 16</inkml:trace>
  <inkml:trace contextRef="#ctx0" brushRef="#br0" timeOffset="177862.8894">11007 16069 0,'0'35'16,"0"-17"-16,35 53 16,-35-36-16,18 18 15,-18-36-15,0 1 16,0 0-16,-18-36 16,18-17-1,0-1-15,18-16 16,-1 16-16,1 19 15,0-1-15,-1-17 16,1 35-16,-1 0 16,1 35-1,-18-17-15,0 17 0,0-17 16,18 17 0,-18-18-16,17-17 31,19-35-31,-19 18 15,1-1-15,0 0 0,-18 1 16,17 17-16,1 0 16,-18 17-16,0 36 15,0-35 1,17 52-16,-17-34 16,18-1-16,17 0 15,-17-17-15,17-18 0,-17 0 16,17 0-16</inkml:trace>
  <inkml:trace contextRef="#ctx0" brushRef="#br0" timeOffset="178353.4716">11553 16228 0,'-17'0'0,"17"17"16,0 1-16,17 0 15,-17-1 1,18-17-16,0 0 15,-1 0-15,19 0 16,-19-17-16,1-1 16,-18 0-16,0 1 15,0-1-15,18 18 16,-1 18 15,1-1-31,-18 1 16,18 0-16,-1-1 15,1-17 1,-18-17 0,0-1-16,0 0 0,0-34 15,0 34-15,0-17 16,0-54-16,0 36 16,0 1-16,17-72 15,-34 71-15,17 0 16,-18-17-16,18 87 31,0 72-31,18-19 16,-1 71-1,1-88-15,-18 18 0,18-36 16,35 53-16,-36-70 16,1 17-16,17-17 15,-17-18-15</inkml:trace>
  <inkml:trace contextRef="#ctx0" brushRef="#br0" timeOffset="178490.3354">11959 16104 0,'18'-17'0,"-36"34"0,71-52 16,0 35 0,-35 0-16,17-18 0,0 18 15,-17 0 1,-1 0-16</inkml:trace>
  <inkml:trace contextRef="#ctx0" brushRef="#br0" timeOffset="178669.5391">12065 15893 0,'-18'17'16,"18"1"-16,18 17 0,-18 36 15,18-36-15,-1 36 16,1-36-16,17 18 15,-17-36-15,-1-17 16,1 18 0,0-18-16,-18-18 15</inkml:trace>
  <inkml:trace contextRef="#ctx0" brushRef="#br0" timeOffset="178799.0931">12241 16228 0,'0'17'15,"18"1"1,0 0-16,-18-1 15,17-17-15,1 18 16,0-18-16,-1-35 16,-17 17-16,0 0 15,-17 18-15</inkml:trace>
  <inkml:trace contextRef="#ctx0" brushRef="#br0" timeOffset="179113.843">12330 16157 0,'53'53'16,"-106"-106"-16,123 141 0,-52-35 0,35 36 16,-36-54-16,1 18 15,-18-18-15,18 0 0,-18-17 16,-18 17-16,0-35 16,1 0-1,-1 0-15,0-53 16,18 18-16,0 0 0,0-1 15,0-69 1,18 52-16,17-18 16,-35 36-16,18 35 0,0 0 15,-18 18-15,0-1 16,0 1-16,-18 35 16,0-53-16,1 17 15,-1-17-15,18-17 16,0-1-16</inkml:trace>
  <inkml:trace contextRef="#ctx0" brushRef="#br0" timeOffset="179453.9418">12629 15646 0,'0'106'16,"0"-212"-16,0 282 0,0 0 15,18-105-15,0 0 16,-1-1-16,54 36 16,-36-71-16,36 1 15,-36-36-15,0 0 0,1-18 16,17-17-16,-36-1 16,-17 1-16,0-18 15,0 18-15,-17 17 0,17 1 16,-18 17-16,-17 17 15,17 1-15,18 0 16,-18-1-16,36 36 16,0-35-16,17-1 0,-17-17 15,17 18-15,-18-18 0,36 0 16,-35 0 0,-18-18-16</inkml:trace>
  <inkml:trace contextRef="#ctx0" brushRef="#br0" timeOffset="181261.4404">13917 15540 0,'0'0'15,"18"106"-15,-18-36 16,17 1-16,1 70 16,0-71-16,-18-17 0,35 36 15,0-36 1,-35-36-16,18 1 0,-1-18 15</inkml:trace>
  <inkml:trace contextRef="#ctx0" brushRef="#br0" timeOffset="181872.6784">14199 16034 0,'-35'0'16,"17"17"-16,1 1 15,-1 17-15,18 1 16,18 17 0,-1-18-16,19 0 15,-1-17-15,0-18 0,1 0 16,-1 0-16,35-36 16,-52 19-16,-18-36 15,0 35-15,-18-35 16,1 36-16,-1-1 15,-52 0 1,52 36-16,18 17 16,0-17-16,18 35 15,-1-35-15,36-1 16,-18-17 0,18 0-16,-35-17 15,17-36-15,-17 17 16,-18-52-16,-18 53 15,1-71-15,-1 53 16,0-35 0,1 35-16,-1 18 0,18 17 15,-18 0-15,18 36 16,0 17-16,0 54 16,0-37-16,18 1 0,0 53 15,-1-71-15,19 36 16,-19-36-1,18 18-15,1-53 16,-19 18-16,1 0 0,17-18 16,1 17-16,-19-17 15,-17 35-15,0-17 16,0 0-16,-53 17 16,18-35-1,17 0 1,1-18-16,-1 1 15,18-1-15</inkml:trace>
  <inkml:trace contextRef="#ctx0" brushRef="#br0" timeOffset="182273.1474">14728 16157 0,'18'0'15,"0"0"1,-36 0-1,0 0 1,1 0 0,34 18 15,19-18-15,-19 0-16,19 0 0,-19-18 15,19 18-15,-19-17 0,19-1 16,-1-35-1,-18 35-15,1-17 0,-18 0 0,0-71 16,-18 53 0,1 0-16,-1 18 0,1-18 15,-1 35-15,0-17 0,1 35 16,17 18-16,0 17 16,17 106-16,1-70 15,17-1-15,0 1 16,1-1-16,-1-17 0,71 18 15,-71-36-15,36 0 16,-36-35-16</inkml:trace>
  <inkml:trace contextRef="#ctx0" brushRef="#br0" timeOffset="183245.841">27040 3898 0,'18'0'31,"35"0"-31,-18 0 16,71-17-16,-35 17 15,105-18-15,-88 0 16,18 1-16,0-1 16,17 18-16,-17-18 0,141-17 15,-141 35-15,53-18 16,-124 18-16,-17 0 15</inkml:trace>
  <inkml:trace contextRef="#ctx0" brushRef="#br0" timeOffset="183784.7962">26917 5309 0,'18'0'16,"35"-17"-1,-1-1-15,54 0 16,-53 18-16,53 0 16</inkml:trace>
  <inkml:trace contextRef="#ctx0" brushRef="#br0" timeOffset="184647.5019">27499 8061 0,'0'0'0,"0"-18"15,18 18 1,17 0-16,0 0 0,71 0 16,-53-17-16,88 17 15,-70-18-15,105 18 16,-88-18-16,18 18 16,88-35-16,-106 35 15,89-17 1,-71 17-16,-18-18 0,53 0 15,-106 18-15,18 0 16,-35 0-16,-1 0 0</inkml:trace>
  <inkml:trace contextRef="#ctx0" brushRef="#br0" timeOffset="185159.7178">27817 9208 0,'0'0'15,"17"0"1,1 0 0,17 0-16,89 17 15,-36 1-15,0-18 0,35 17 16,-17 1-16,18-18 15,-1 18-15,-17-18 16,18 0-16,-19 0 0,89 0 16,-123 0-16</inkml:trace>
  <inkml:trace contextRef="#ctx0" brushRef="#br0" timeOffset="199156.5763">30251 4357 0,'0'0'0,"0"-18"16,0 1-1,0 34 32,0 1-31,0 52-1,17-52-15,-17 17 0,0 36 16,18-18-16,0 17 16,-18-34-16,17-19 15,1 36 1,-18-35-16,18-1 16,-18 1-16,17-18 78</inkml:trace>
  <inkml:trace contextRef="#ctx0" brushRef="#br0" timeOffset="199997.428">32173 7373 0,'0'-18'0,"0"1"16,18 17-1,-18 17 1,0 36-1,0-17-15,0 34 0,0 54 16,18-1 0,-18-70-16,17 0 0,-17 0 15,36 17-15,-36-34 16,0-19-16,17 1 0,1 0 16,-18-1-16,-18-34 31,1 17-16</inkml:trace>
  <inkml:trace contextRef="#ctx0" brushRef="#br0" timeOffset="201033.1295">31856 3175 0,'-18'35'0,"36"-70"0,-36 106 15,18-19-15,0-16 16,18 17-1,-1-18-15,1 0 0,35 1 16,-18-19-16,1 1 16,-1-18-16,0 0 0,18 0 15,18-35 1,-36 17-16,-17 0 0,-18-17 16,0-36-16,-18 18 15,0 18-15,-17 0 0,-18 0 16,0-1-16,-70 1 15,70 17-15,0 18 0,0 0 16,0 36 0,35-19-16</inkml:trace>
  <inkml:trace contextRef="#ctx0" brushRef="#br0" timeOffset="201943.178">32085 8749 0,'0'-18'15,"0"1"1,-17 17-16,-1 0 15,-17 35 1,17-17-16,-35 52 16,53-35-1,-18 54-15,36-37 16,35 19-16,-18-53 16,18-1-16,18 1 15,-18-18-15,70-18 16,-52 1-16,17-36 15,-53 17-15,-17-52 16,-18 53-16,-18-18 16,-17 18-16,-18 0 0,-53-1 15,36 36-15,-72 0 16,90 18-16</inkml:trace>
  <inkml:trace contextRef="#ctx0" brushRef="#br0" timeOffset="204995.0647">27182 4833 0,'0'-18'62,"17"18"-31,-17 18 1,18 0-17,-1-1-15,1 1 0,0 17 16,-1-17-16,-17 0 16,18-1-1,0 18-15,-18-17 16</inkml:trace>
  <inkml:trace contextRef="#ctx0" brushRef="#br0" timeOffset="216667.8352">8043 16281 0,'0'-18'0,"0"0"16,18 18-1,-18 18 32,0 0-31,18-18-16,-18 35 15,17-35 1,1 18-16,-18-1 16,18-17-16,-18 18 15</inkml:trace>
  <inkml:trace contextRef="#ctx0" brushRef="#br0" timeOffset="217142.0354">8184 16369 0,'0'-18'15,"0"36"-15,0-18 32,0 35-17,0 18-15,0-18 16,0 1-16,0-19 0,0 1 16,0 17-1,0-52 1,18-36-1,0 17-15,-1 1 0,-17 0 16,18-18 0,0 18-16,-1 17 0,1 36 31,0 35-31,-18-18 16,17 18-16,1-18 15,-1 0-15,-17-17 16,18 17-1,-18-17-15</inkml:trace>
  <inkml:trace contextRef="#ctx0" brushRef="#br0" timeOffset="219294.6951">3916 15293 0,'17'18'16,"1"-36"0,0 18-16,17-35 15,-17 17-15,-18-17 16,17 17-16,-17 0 0,0-17 15,-17 18-15,-1-1 16,0 18-16,1 0 0,-19 0 16,-16 18-1,34-1-15,-17 1 0,35-1 16,-18 19-16,36 17 16,-1-36-16,1 19 0,17-19 15,18 18-15,35-17 16,-52-18-16,-1 0 15,35 0 1,-52 0-16,17 0 0,-17 18 16,0-18-16,-18 17 15</inkml:trace>
  <inkml:trace contextRef="#ctx0" brushRef="#br0" timeOffset="220945.2518">9719 16122 0,'0'-18'16,"0"1"-16,0-1 16,0 0-16,0 36 46,0 35-46,18-18 16,-1 18-16,-17-18 16,36 1-16,-36-1 15,35-17 1,-17-18-16,17 0 16,-18-18-16,-17 0 15,18 1-15,0-54 0,-18 54 16,0-36-16,0 17 15,0-17 1,0 36-16,0-1 16,-18 0-16,18 1 15,18 17-15,-1 0 16</inkml:trace>
  <inkml:trace contextRef="#ctx0" brushRef="#br0" timeOffset="221318.0314">10089 16228 0,'0'0'16,"18"0"-16,0 0 15,17-18 1,-17 1-16,17-19 15,-35 19-15,18-36 16,-18 35-16,0-17 16,-18 17-16,-17 18 15,-1 0-15,1 0 16,-18 18 0,36 17-16,-19-17 0,19-1 0,17 19 15,0-1-15,35 35 16,0-52-16,0 17 15,18-17-15,53 17 16,-35-35-16,-18 0 0,-18 0 16,18-17-16,-35 17 15,17-18-15,-18 18 16,-34 0-16,-1 0 0</inkml:trace>
  <inkml:trace contextRef="#ctx0" brushRef="#br0" timeOffset="222903.4643">14764 16228 0,'0'-18'16,"17"1"46,1-1-46,0 0 0,-1-17-1,-17 17-15,18 1 0,-18-19 16,-18 36-16,18-17 15,-17 17-15,-19-18 16,19 18-16,-1 18 16,0-18-16,1 17 0,-1-17 15,1 18-15,-19 17 16,36 1-16,0-1 16,18-17-16,0-1 15,-1 1-15,1-1 0,17 1 0,0-18 16,18 18-1,-17-18-15,-19 0 0,19 0 16,-1-18-16,-18 0 16</inkml:trace>
  <inkml:trace contextRef="#ctx0" brushRef="#br0" timeOffset="223265.0101">15575 15963 0,'-17'-35'0,"-19"35"16,-17 0-1,18 18-15,-36 17 16,54-18-16,-1 36 15,18-35-15,18 35 16,17-35-16,0-1 16,36 19-16,-36-36 15,1 17-15,-1 1 0,0-18 16,-35 17 0,-53-17-1,18 18-15,-53 0 16,35-1-16,0 1 15,0 0-15,18-1 0,-1-17 16,19 18-16</inkml:trace>
  <inkml:trace contextRef="#ctx0" brushRef="#br0" timeOffset="237814.0688">9454 10372 0,'0'17'16,"0"1"-16,53 0 15,-35-18 1,88 17-16,-53-17 15,17 0-15,-17 0 0,18 0 16,35 0-16,-53 0 16,35-17-16,-71 17 15,36-18 1,-53 0-16</inkml:trace>
  <inkml:trace contextRef="#ctx0" brushRef="#br0" timeOffset="238069.0262">9895 10178 0,'0'0'0,"53"17"0,-17-17 16,-1 18-16,18-18 0,35 35 16,-35-35-16,53 35 15,-71-17 1,0 17-16,1 18 15,-19-35-15,-17 17 0,-17 1 16,-54 16-16,18-16 16,-53 34-1,36-34-15,17-1 0,-71 35 16</inkml:trace>
  <inkml:trace contextRef="#ctx0" brushRef="#br0" timeOffset="239669.8058">16457 14358 0,'-18'35'0,"18"18"15,0 0-15,-17 106 16,34-36-16,-17 19 16,18 16-16,0 248 15,-18-177-15,0 265 16,0-265-16,17 212 16,1-264-16,0-18 15,-1-18-15,1 0 0,-18-35 0,18 17 16,-1 53-1,-17-105-15,0 17 16,18-52-16,-18-19 0,0 1 16,0-1-16</inkml:trace>
  <inkml:trace contextRef="#ctx0" brushRef="#br0" timeOffset="242877.9346">17286 14464 0,'0'106'15,"0"-212"-15,18 282 0,-18-88 16,0-17-16,-18 0 0,18 34 16,0-69-16,0-1 15,0-17-15,0-36 16,0-70 0,0-18-16,0 53 15,18 0-15,-18-17 0,17-19 16,1 54-16,0 0 15,-1 17 1,1 36-16,-18-1 16,18 19-16,-18 34 15,0-52-15,0 17 0,0-17 16,0-1-16,17 1 0,1-36 31,17-34-15,-17 16-16,17-34 15,-17 34-15,-1 19 0,-17-1 16,18 1-16,17 34 16,-17 1-16,-18 52 15,0-34-15,0 17 16,0 52 0,0-52-16,0-17 0,0-1 0,18-17 15,-18-1-15,17 1 0,1-18 16,-1 0-16,1 0 0,0-18 15</inkml:trace>
  <inkml:trace contextRef="#ctx0" brushRef="#br0" timeOffset="243222.5939">17851 14781 0,'0'53'16,"0"-106"-16,0 142 15,17-54-15,-17-17 0,18 17 0,17 0 16,-35-17-1,18-1-15,-1-17 0,1 0 16,-18-17 0,0-1-16,18-35 15,-18 36-15,0-36 16,0 35-16,0 0 16,0 36-1,17 17 1,-17-17-16,18 17 15,-18-17-15,18 17 16,-1-35-16,-17 18 16,18-18-16,0 0 15,-1-18-15,-17 0 16,0-17-16,0 0 0,0-36 16,0 36-1,-17-71-15</inkml:trace>
  <inkml:trace contextRef="#ctx0" brushRef="#br0" timeOffset="243356.9199">18098 14499 0,'0'-17'0,"0"34"0,17-17 16,1 71 0,-1-18-16,1 0 15,0-1-15,-1 19 0,1 17 16,0-52-16,17 34 16,-17-52-16,-18-1 15,17-17-15</inkml:trace>
  <inkml:trace contextRef="#ctx0" brushRef="#br0" timeOffset="243519.0339">18309 14764 0,'53'0'0,"-35"0"16,35 0-16,-18 0 15,18 0 1,-18 0-16,-17 0 0,-1 0 15,-17-18 1,-17 18-16</inkml:trace>
  <inkml:trace contextRef="#ctx0" brushRef="#br0" timeOffset="243692.0024">18433 14570 0,'0'0'16,"35"70"-16,-17-17 0,-18-18 15,35 89 1,-18-71-16,1 17 16,0-34-16,-1-1 0,1-17 15,0-1-15,-18-34 16</inkml:trace>
  <inkml:trace contextRef="#ctx0" brushRef="#br0" timeOffset="243795.3471">18627 14923 0,'0'0'16,"17"35"-16,1 0 0,0-17 15</inkml:trace>
  <inkml:trace contextRef="#ctx0" brushRef="#br0" timeOffset="243954.3723">18644 14676 0,'0'0'15,"18"0"-15,17 0 16,-17 17 0</inkml:trace>
  <inkml:trace contextRef="#ctx0" brushRef="#br0" timeOffset="244230.0506">18891 14852 0,'0'0'0,"18"0"16,0 0 0,-1 0-16,36 0 15,-35-18-15,-1 18 16</inkml:trace>
  <inkml:trace contextRef="#ctx0" brushRef="#br0" timeOffset="244531.0514">19209 14817 0,'0'0'16,"17"0"-16,1 0 0,0 0 15,17 0-15,-17-18 16,17 18-16,0 0 15,0-18-15,-17 18 0,17 0 0,-17-17 16,0 17-16,-18-18 16</inkml:trace>
  <inkml:trace contextRef="#ctx0" brushRef="#br0" timeOffset="244695.8375">19332 14587 0,'0'36'16,"18"-19"-16,0 36 16,-18-18-16,17 36 15,18 0-15,-35-36 16,18 0-16,0-17 16</inkml:trace>
  <inkml:trace contextRef="#ctx0" brushRef="#br0" timeOffset="244987.7">19632 14781 0,'-18'18'15,"1"17"-15,-1 18 16,18-35-16,0 17 16,18-17-16,-1 17 0,19 0 15,-19-35-15,36 0 16,-35 0-1,0-17-15,-1-1 0,-17-35 16,0 36-16,-17-36 16,-1 35-16,18 0 15,-18 1-15,1 17 0,-1 0 16,18 17 0,18 1-16,-18 0 15,53 17-15,-36-17 16</inkml:trace>
  <inkml:trace contextRef="#ctx0" brushRef="#br0" timeOffset="245230.8622">19932 14764 0,'0'0'15,"-35"17"-15,35 1 16,0 17-1,17-17-15,1 0 0,17 35 16,1-36-16,-19 1 16,-17-1-16,18 1 15,-18 0-15,-18-1 16,1-17 0,-19 0-16,19 0 15,-36 0-15,35 0 16</inkml:trace>
  <inkml:trace contextRef="#ctx0" brushRef="#br0" timeOffset="245447.4079">20038 14499 0,'0'0'16,"35"124"-16,-17-71 0,17 52 16,-17-52-1,-1 0-15,19 35 16,-19-52-16,1-19 0,-1-17 16</inkml:trace>
  <inkml:trace contextRef="#ctx0" brushRef="#br0" timeOffset="245632.3406">20214 14799 0,'0'35'16,"0"-70"-16,0 88 0,0-18 16,18-17-16,-1 0 15,1-18-15,0 17 0,35-17 16,-36 0-16,1 18 15</inkml:trace>
  <inkml:trace contextRef="#ctx0" brushRef="#br0" timeOffset="246197.837">21061 15099 0,'0'0'15,"17"0"-15,1 0 0,35-35 16,-18-18-16,54-53 16,-37 53-16,37-88 15,-72 70-15,36-52 16,-53 52-16,0-17 16,-17 70-16,-19 1 15,19 17 1,-36 53-16,17-18 15,1 18-15,0 70 16,35-70-16,-18 0 0,18 0 16,18 0-16,0 0 15,-1-18-15,54 36 16,-36-36-16,36-17 16</inkml:trace>
  <inkml:trace contextRef="#ctx0" brushRef="#br0" timeOffset="246511.0808">21537 14905 0,'0'0'16,"0"18"-16,18-18 16,-1 0-16,19 0 0,-1-18 0,35-17 15,-34 17 1,-19 18-16,19-35 15,-36 17-15,0 0 0,-18 1 16,0-1-16,1 18 16,-19 0-16,-16 18 15,16 17 1,36-17-16,0-1 0,18 36 16,17-17-1,0-19-15,1 1 0,52-1 16,-53 1-16,1-18 15,-1 0-15,-18 0 0</inkml:trace>
  <inkml:trace contextRef="#ctx0" brushRef="#br0" timeOffset="246943.4348">22119 14799 0,'-17'0'16,"17"18"-16,-18-1 15,18 36-15,-18-35 16,18 17-16,18-17 16,-18-1-16,18 1 15,17-18-15,0 0 16,0-18-16,-17 18 0,0-17 16,-18-1-16,17-17 15,-17 0-15,0 17 16,0 0-16,-17-17 15,-1 17-15,18 36 32,0 35-32,0-35 15,18-1-15,35 1 16,-36 0-16,1-18 0,-1 0 16,1-18-16,0 0 15,-18-17-15,0 0 16,0 17-1,0-17-15,0-1 16,17 19-16,1-1 16,0 1-16,-1 17 15,19 0 1,-19 0-16</inkml:trace>
  <inkml:trace contextRef="#ctx0" brushRef="#br0" timeOffset="247266.7002">22595 14870 0,'0'0'16,"18"0"0,-18-18-1,0 0 1,18-17-16,-18 17 15,35-17-15,-17 17 16,-1 1-16,19-1 16,-1 18-16,-18 0 15,1 0-15,0 0 16,-1 18-16,-17 17 16,0-17-16,0 35 15,0-36-15,0 19 16,18-19-16,-18 1 15,18 0 1</inkml:trace>
  <inkml:trace contextRef="#ctx0" brushRef="#br0" timeOffset="247439.5302">22983 14728 0,'18'18'16,"-18"0"-16,0-1 0,18 19 16,-18-19-16,17 1 15,-17 0-15,18-18 16</inkml:trace>
  <inkml:trace contextRef="#ctx0" brushRef="#br0" timeOffset="247578.4731">23001 14517 0,'0'0'0,"0"-18"0,0 1 15,18-1 1,-1 18-16,-17 18 16</inkml:trace>
  <inkml:trace contextRef="#ctx0" brushRef="#br0" timeOffset="248133.381">23178 14887 0,'0'-17'32,"17"-1"-17,-17 0-15,18 1 16,-18-1-16,35 0 15,-17 18-15,17 0 16,-17 0-16,17-17 16,-17 17-16,-1 0 15,-17-18 1,-17 18 0,-1 18-1,0-1-15,1 1 16,17 0-16,0-1 15,17 1-15,1 0 16,17-1 0,-17 1-16,17 17 15,-35-17-15,35 52 16,-35-34-16,18-19 0,-18 54 16,0-36-16,0-17 15,0 17-15,-18 0 16,1-17-16,-1 0 0,0-18 15,1 0-15,-1 0 16,1-18-16,-1 0 16,0-35-16,18 36 15,0-19-15,18-16 0,35-37 16,-18 54-16,0 0 16,36-36-1,-18 36-15,17 0 16,-52 35-16,0 0 15,-1 0-15,-34 0 0</inkml:trace>
  <inkml:trace contextRef="#ctx0" brushRef="#br0" timeOffset="248690.485">23142 14693 0,'0'18'16,"0"-1"0,0 1-16,-17 17 15,17-17 1,17-18 15,-17-35-15,18 17-16,0-17 15,-18 17-15,35-17 16,-18 17 0,1 18-1,-18-17-15,18 17 16,-18 35-16,17-35 15,-17 53-15,18-36 16,-18 19 0,18-19-16,-18 1 0,17 0 15,-17-1-15,0 19 16,18-36-16</inkml:trace>
  <inkml:trace contextRef="#ctx0" brushRef="#br0" timeOffset="249140.47">23460 14693 0,'0'-17'15,"-18"17"17,36 0 46,-18-18-78,0 36 31,0 17-15,0 0-16,0 18 15,17-18 1,-17 1-16,18-1 0,-18-17 0,35 52 15,-35-52 1,0-1-16</inkml:trace>
  <inkml:trace contextRef="#ctx0" brushRef="#br0" timeOffset="255002.1313">26194 2875 0,'0'-17'16,"17"34"31,-17 1-32,18 17-15,-18 0 0,35 54 16,-35-37-16,18 54 16,0-53-16,-18 0 15,17 0-15,-17 53 16,18 0 0,0-53-16,-18 70 15,17-70-15,-17 35 16,0-53-16,0 1 0,0 17 15,0-36 1,0 1 0,18-18 31,-1 0-32,1 0 1,0 0-16,-1 0 0,54-18 15,-36 18-15,53-17 16,-35 17-16,35-18 16,-35 0-16,0 18 15,0 0-15,35 0 16,-35 0-16,18 0 16,35-17-16,-36 17 15,1 0-15,-18-18 16,17 18-16,1-18 0,-18 18 0,53-17 15,-36-1 1,-17 18-16,71-17 16,-54-1-16,1 18 0,-1-18 15,71 1-15,-70 17 16,-18 0-16,123-18 16,-88 18-1,-35 0-15,36 0 16,-37 0-16,-16 0 15,52 0-15,-53 0 16,0 0-16,18 0 0,18 0 16,-18 18-1,-18-18-15,0 0 0,1 0 16,-1-18-16,18 18 16,-35 0-16,17 0 15,-18-18-15,1 18 16,-18-17 31,-18 17-47,18-18 15,0 0-15,-17 1 16,17-18-16,-18-1 16,18 1-16,-17 0 0,17-1 15,-18-52 1,18 18-16,0 17 0,0-18 15,-18-17-15,18 17 0,0-17 16,-17 18-16,17-54 16,-18 71-16,18-17 15,0 52-15,-18-17 16,36 35 0,-18-18-1,18 18 1,-36 18-16,0-1 15,1-17-15,-36 18 16,-71 17-16,36-35 16,-18 18-16,-17 0 0,-18-18 15,-194 0-15,-54 17 16,178-17-16,17 0 16,17 0-16,-140 0 15,211 18-15,0 0 16,53-1-16,-17 19 15</inkml:trace>
  <inkml:trace contextRef="#ctx0" brushRef="#br0" timeOffset="256264.5303">26335 4392 0,'0'18'16,"18"-1"-16,-18 19 0,35 69 16,-18-52-1,19 0-15,-1 71 16,-17-71-16,17 53 16,-35-54-16,0 37 15,0-54-15,0 35 16,-18-52-16,18 17 0,18 1 15,35-19 1,-36-17-16,36 0 16,36 0-16,-19-17 15,-17-1-15,18 18 0,70-18 16,-88 18-16,52 0 16,-52 0-1,0 0-15,53-17 16,-53 17-16,0-18 0,-18 18 15,1-18-15,-1 1 0,0-1 16,0-17 0,-17 17-16,17-17 15,-17 17-15,0 18 0,-18-17 16,0-1-16,0 0 16,17 1-16,-17-1 15,0 1-15,18-1 16,-1 0-1,-17 1-15,18-1 0,0-17 16,-18 17 0,0-17-16,17 35 15,-17-18-15,0 1 16,0-1-16,0 0 16,0 1-1,0-1 1,0 0-1,0 1-15,-17-1 16,-19-53 0,19 19-16,-1 34 15,-17-35-15,17 18 16,-17-1-16,17 36 16,1-17-16,-1 17 15,0 0-15,-17 0 0,18 0 16,-19 0-16,1 0 0,-53 0 15,52-18-15,-16 18 16,-1 0-16,0-17 0,-18 17 16,1-18-16,-71 0 15,52 18-15,19 0 0,17 0 16,-18 18-16,-35 17 16,71-17-16,0-1 15,0 1-15,-1 0 0,1 17 16,35-17-16,0 17 15,0-17-15,0-1 16,18 1-16</inkml:trace>
  <inkml:trace contextRef="#ctx0" brushRef="#br0" timeOffset="258033.1494">26864 7056 0,'0'-18'16,"0"0"-16,0 36 15,18 17 1,-18 0-16,17 54 15,-17-36-15,0 70 16,0-70-16,-17 70 16,17-52-16,-18 35 15,18-53-15,-18 35 16,18-53 0,0 36-16,18-54 15,-18 36-15,18-35 16,-1-18-16,19 18 0,-19-18 15,54 0 1,-36 0-16,36 0 16,-36 0-16,35-18 15,19 0-15,-36 18 16,-1-17-16,72-1 16,-53 0-16,70 1 15,-88-1-15,88 18 16,-88 0-16,-1 0 15,54 18-15,-53-18 16,0 17-16,0-17 0,18 0 16,52 0-16,-52 0 15,52 0 1,-52 0-16,-18 0 0,70 0 16,-70 0-16,0-17 15,0 17-15,70 0 16,-70 0-16,0 0 15,0 0-15,-18 0 0,18 0 16,-17 0-16,-1 0 0,35 17 16,-34-17-16,-19 18 15,54-18-15,-36 18 16,0-18-16,-17 0 16,17 0-16,-17 0 0,17 0 15,-17 0-15,-1 0 16,1 0-1,-18-18 1,18 18 0,-1 0-1,1 0-15,0 0 16,-18-18-16,17 18 47,-17 18-32,18-18 1,0 18 0,-1-18 15,-17-18-15,18 18-16,0 0 31,-1 0-31,1 0 15,-1 0 1,1 0-16,0 0 63,-18-18-63,0 1 15,0-1 1,0-17-1,-18 17-15,18-17 0,0 17 16,-18-35-16,-17-35 16,18 35-16,-36-70 15,17 52-15,-17-52 16,36 70-16,-1 0 16,0 0-16,18 0 0,-17 18 15,17 0-15,17 17 0,1-17 16,0 35-16,-1 0 15,1 0-15,-18 17 16,-18 1 0,1-18-16,-36 18 0,0-18 15,-123 17 1,70-17-16,-35 0 0,-1 0 16,-34-17-16,0 17 0,-1 0 15,-228 0-15,211 17 16,-159 1-16,212-18 15,-71 17 1,141-17-16,36 0 16,0 18-16,17-18 0</inkml:trace>
  <inkml:trace contextRef="#ctx0" brushRef="#br0" timeOffset="259285.3797">26899 8326 0,'0'0'15,"36"70"-15,-19-35 16,1 18-16,0 0 0,-18 0 16,17 0-16,1 18 0,-18 34 15,0-52-15,0 36 16,0-54 0,0 18-16,0-18 0,17-17 15,1 17-15,0-17 0,17-1 16,18 1-16,0 0 15,0-18-15,70 0 16,-52 0-16,17 0 0,0 0 16,89 0-1,-89 17-15,18 1 0,105-1 16,-87-17-16,123 36 16,-106-36-16,-18 17 15,-17 1-15,0 0 16,0-1-16,70 19 15,-88-19-15,89 1 16,-89-1-16,88 1 16,-105-18-16,-1 0 15,1 0-15,-18-18 0,17 18 16,-34-17-16,-1-1 16,-17 18-16,-18-17 15,0-1 1,0-17-1,-18 17-15,18 0 0,-18-17 16,1 17-16,17-34 16,0 34-16,17 0 15,-17 1-15,18-19 0,17-17 16,-17 0-16,0 18 16,-18 0-16,17-18 0,-17 0 15,18-88-15,-18 70 16,-35-52-1,35 52-15,-18 18 16,0 1-16,1 34 0,-1-17 16,0 17-16,18 36 15,-17 17 1,17-17 0,17-1-1,-34 1-15,-19-18 16,19 17-16,-89-17 15,53 0-15,-123 0 16,52 0 0,1 0-16,-195 0 15,-70 0-15,176 0 16,-228-17 0,228 17-16,0-18 0,-158 1 15,193 17-15,19 0 16,17 0-16,-71 0 15,159 0-15,0 17 16,53 1-16,53-1 16</inkml:trace>
  <inkml:trace contextRef="#ctx0" brushRef="#br0" timeOffset="273737.9817">4533 7938 0,'-17'0'0,"-1"0"16,0 0 0,18 17-1,-17 1-15,17-1 16,-18 19-1,18-1 1,18-17-16,-18-1 0,17 1 16,1 0-16,17-1 15,-17 1-15,35-1 16,-18-17-16,36 18 16,-18 0-16,-18-18 15,18 0-15,0 0 0,52 0 16,-52 0-16,88 0 15,-52-18-15,87 0 16,-88 18-16,106-17 16,-88-1-1,-18 18-15,18-17 0,-18 17 16,1-18-16,16 18 0,54 0 16,-71 0-16,-17 0 15,-1 0-15,-17 18 0,71-18 16,-54 17-16,-17-17 15,-17 18-15,16-18 16,1 17-16,18 1 16,-36 0-16,36-1 15,-54 1-15,36 17 16,-35-17-16,0 0 16,-1-1-16,1 1 0,0 35 15,-18-18-15,17 18 16,1-18-16,-18 36 15,0-54-15,0 54 16,0-53-16,-18 35 16,18-36-16,0 1 15,-17-1 1,-1 1-16,18 0 16,18-36-1,-18 0 1,17 1-16,-17-1 15,18-17 1,-1 17-16,36-17 16,-35 17-16,35 1 15,-18 17-15,0 0 0,71 0 16,-35 0 0,17 0-1,18 0 1,-71 0-16,71 0 15,-53 0-15,0 0 0,35 17 16,-35-17-16,-18 18 16,71 0-16,-71-1 15,18 1-15,0 0 0,0-18 16,71 17 0,-72-17-16,1 0 0,0 18 15,0-18-15,0 0 0,0 17 16,53-17-16,-53 18 15,70-18-15,-70 0 16,71 18 0,-54-18-16,54 0 15,-54 0-15,71 17 16,-52-17-16,52 0 16,-53 0-16,71-17 15,-89 17-15,18-18 16,1 18-16,69-18 15,-69 18-15,-1 0 0,-18-17 16,18 17-16,1 0 0,105-18 16,-106 1-16,106-1 15,-88 0-15,0 1 16,-1-1-16,1 18 16,0-18-16,0 1 0,88-1 15,-88 0-15,-18 1 16,18 17-16,-18-18 0,18 1 15,0 17-15,105-18 16,-105 0-16,0 1 0,106-19 16,-107 19-1,1-1-15,0 18 16,18-18-16,-19 1 0,107-19 16,-106 19-16,106-1 15,-124 1-15,0-1 16,88-17-16,-87 17 15,-19 0-15,71-17 16,-70 17-16,-18 1 0,0-1 16,52-52-16,-69 34 15,17 1-15,-36 0 16,1 0-16,0-1 0,-18-52 16,0 35-16,-18 0 15,0 18-15,-52-36 16</inkml:trace>
  <inkml:trace contextRef="#ctx0" brushRef="#br0" timeOffset="291805.5117">24306 14711 0,'18'0'32,"53"-18"-17,-18 18-15,17-17 16,18 17-16,71-18 15,-71 18-15,53 0 16,-88 0-16,35 0 16,-52 0-1,-54 0-15,0 0 16</inkml:trace>
  <inkml:trace contextRef="#ctx0" brushRef="#br0" timeOffset="292118.0936">24589 14429 0,'17'0'16,"-34"0"-16,34-18 0,-34 36 15,-1-18 1,0 17-16,-70 36 15,35-35-15,-53 35 16,53-36-16,-52 36 16,69-35-16,-17 0 15,36-1-15,17 1 16,17 17-16,19-17 0,70 35 16,-54-18-16,90 0 15,-54-17-15,18 17 16,-53-35-16</inkml:trace>
  <inkml:trace contextRef="#ctx0" brushRef="#br0" timeOffset="306066.2914">17145 16087 0,'18'0'31,"17"17"-15,0 1-16,0 17 0,54 36 15,-36-36-15,-18 0 16,18 1-16,0-19 0,0 19 15,17 16 1,-35-34-16,18 17 16,-35-17-16,-18 0 15,18-18-15,-18 17 0,17-17 0,-17-17 16</inkml:trace>
  <inkml:trace contextRef="#ctx0" brushRef="#br0" timeOffset="306420.579">18115 16122 0,'0'0'15,"0"18"-15,-17-1 16,-19 19-1,19-19-15,-1 1 16,0-1-16,-17 1 0,17 17 16,-17-17-16,17 17 15,1-17-15,-18 17 0,17 0 0,0 36 16,1-36-16,17 1 16,0 52-16,17-53 15,1 0-15,0 18 16,-1-17-16,1-1 0,17 18 15,-17-18-15,17 18 16,-35-35-16,0 17 16,0-18-16</inkml:trace>
  <inkml:trace contextRef="#ctx0" brushRef="#br0" timeOffset="306866.3955">18415 16439 0,'18'18'16,"-1"-18"-16,1 0 0,35 0 16,-36 0-16,36 0 15,-17 0 1,-19-18-16,1 18 0</inkml:trace>
  <inkml:trace contextRef="#ctx0" brushRef="#br0" timeOffset="306988.6635">18468 16669 0,'53'17'0,"-106"-34"0,141 34 15,-17-17 1,-36-17-16,-17-1 0</inkml:trace>
  <inkml:trace contextRef="#ctx0" brushRef="#br0" timeOffset="307650.4433">19297 15804 0,'0'18'0,"18"-18"32,35-18-32,-36 18 15,71-17-15,-52-1 16,17 1-16,-18 17 0,0 0 15,-17-18-15,17 18 0,-17 0 16</inkml:trace>
  <inkml:trace contextRef="#ctx0" brushRef="#br0" timeOffset="308127.2459">19297 15769 0,'-18'0'16,"18"35"0,18 1-1,-18-1-15,0-17 16,0 35-16,18 35 15,-18-35-15,0 17 0,-18 89 16,0-53-16,-17 105 16,17-105-1,1 106-15,17-124 16,0 53-16,17-70 16,1-18-16,0 0 0,17 53 15,-17-54-15,-1 54 16,-17-53-1,18 53-15,-18-53 16,-18-18-16,18 18 16,0-18-16,0-17 0,0 17 0,0 1 15,0-19-15,36-17 16,-1 18 0,0-18-16,53-18 15,-35 18-15,35-17 16,-52-1-16,-1 18 0,0 0 15,-17-18-15</inkml:trace>
  <inkml:trace contextRef="#ctx0" brushRef="#br0" timeOffset="311955.0861">20003 15505 0,'0'-18'16,"-18"18"-1,18 18 16,0 17-31,0 0 16,0 36-16,0-18 16,0 17-1,0-35-15,0 1 16,0-1-16,0 18 0,0-35 16,0-1-16</inkml:trace>
  <inkml:trace contextRef="#ctx0" brushRef="#br0" timeOffset="313806.4185">19967 16387 0,'-17'-18'16,"-1"18"-1,0 0 1,1 18-16,-1-1 15,18 1-15,0 35 16,0-36-16,0 1 16,0 17-16,35 1 15,-17-19-15,0 1 0,35-1 16,-18-17-16,18-17 16,-18-1-16,-17 18 15,-1-53-15,-17 18 16,0 17-16,0-17 15,-53-18-15,36 36 16,-19-19-16,19 36 0,-18-17 16,-1 17-16,19 0 15,-1 17-15</inkml:trace>
  <inkml:trace contextRef="#ctx0" brushRef="#br0" timeOffset="318461.4419">19985 18433 0,'-18'0'0,"18"17"32,0 1-17,0 0 1,0 17-16,0-18 0,0 19 0,0 17 15,0-18-15,0 0 16,0-17-16,0 0 16,0-1-16,0-34 31,0-1-15</inkml:trace>
  <inkml:trace contextRef="#ctx0" brushRef="#br0" timeOffset="318866.9555">19773 18503 0,'18'0'31,"-18"-17"-15,17 17 0,-17-18-16,0 0 0,18 18 15,0-35-15,-18 17 16,17 1-16,1-1 15,-18 0-15,18 1 16,-1 17-16,1 17 16,0 19-1,-1-36-15,1 35 16,0-35 0,-1 18-16,18-1 15,-17-17-15,0 18 16</inkml:trace>
  <inkml:trace contextRef="#ctx0" brushRef="#br0" timeOffset="324973.4248">19950 16933 0,'0'-17'15,"-18"17"1,0 0 0,18-18-1,0 0 1,0 1-1,0-1 1,18 18-16,0-17 16,-1 17-1,19 17-15,-19-17 16,18 18 0,-17-18-16,-18 17 0,0 1 15,0 0-15,0-1 16,-18 1-16,1 17 15,-1-17-15,18 0 16,0-1 15,18-17-15,-18 18-16,0-1 16,17 1-1</inkml:trace>
  <inkml:trace contextRef="#ctx0" brushRef="#br0" timeOffset="325124.2756">20091 17198 0,'0'0'15,"0"18"1</inkml:trace>
  <inkml:trace contextRef="#ctx0" brushRef="#br0" timeOffset="325736.6335">19861 17427 0,'0'-17'15,"0"34"-15,18-34 0,53-19 16,-36 36 0,0 0-16,0 0 0,-17 0 15,17 0-15,-17 0 0,0 36 16,-18-19-16,-18 19 15,0-1 1,-52 35 0,35-34-16,17-19 15,18 1-15,18 0 16,17-18 0,-18 0-1,1 17 1,-18 1-16</inkml:trace>
  <inkml:trace contextRef="#ctx0" brushRef="#br0" timeOffset="325895.8796">20073 17956 0,'0'0'16,"0"18"-16,0 0 0,18-18 15,-1 0 1</inkml:trace>
  <inkml:trace contextRef="#ctx0" brushRef="#br0" timeOffset="331229.8515">20902 15558 0,'0'17'15,"0"18"1,0-17-16,0 17 0,0 1 16,0-1-1,0-17-15,0 17 0,18 0 16,-18-17-16,0-1 16,0 1-16,17-18 15,-17 35-15</inkml:trace>
  <inkml:trace contextRef="#ctx0" brushRef="#br0" timeOffset="332285.4283">20902 16281 0,'18'0'16,"-18"-18"-1,0 36 32,0-1-31,0 19 0,0-1-16,0 0 15,17 0-15,-17 1 16,0-1-16,0-17 15,18-1 1,-18 1-16,0 0 0</inkml:trace>
  <inkml:trace contextRef="#ctx0" brushRef="#br0" timeOffset="334210.5396">20779 16863 0,'0'0'15,"-36"-18"-15,36 1 16,18-1-16,0 0 15,17 1-15,18-1 16,-36 0-16,36 18 16,-35 0-16,0 18 15,-1 0-15,-17-1 16,-17 19-16,17-19 16,-36 18-1,36-17-15,-17 17 16,-1-35-16,18 18 0,0 0 15,18-1 1,-1 1 0,-17 0-1,0-1 1,0 1 0,-17-18-16</inkml:trace>
  <inkml:trace contextRef="#ctx0" brushRef="#br0" timeOffset="334405.7167">20884 17268 0,'18'0'15,"0"0"1,-1 0-16</inkml:trace>
  <inkml:trace contextRef="#ctx0" brushRef="#br0" timeOffset="335750.0139">20761 17498 0,'0'-18'16,"0"1"-16,0-1 16,18 18-16,-1-18 15,19 18 1,-19 0-16,1 18 16,17 0-16,-17-1 15,17 18-15,-35-17 16,0 17-16,0-17 15,0 0-15,-18 17 0,1-17 16,-1-1-16,0 1 16,1-18-16,17 17 31,17-17-31,1 18 16,0 0-16,-1-1 15,-17 1 1,0 0-1</inkml:trace>
  <inkml:trace contextRef="#ctx0" brushRef="#br0" timeOffset="335907.5754">20920 17974 0,'0'0'16,"0"18"-16,0-1 0,0 1 15,0 0 1,17-18 0,-17-18-16</inkml:trace>
  <inkml:trace contextRef="#ctx0" brushRef="#br0" timeOffset="339688.2475">21661 16669 0,'17'0'31,"1"0"-31,-1 0 16,1 0-1,0 0-15,-1 0 16</inkml:trace>
  <inkml:trace contextRef="#ctx0" brushRef="#br0" timeOffset="339821.8451">21855 16704 0,'0'0'0,"17"0"15,1 0-15,0 0 16,17-18-16</inkml:trace>
  <inkml:trace contextRef="#ctx0" brushRef="#br0" timeOffset="339954.3375">22049 16722 0,'0'17'15,"17"-34"1,1 17-16,0 0 16,-18-18-16</inkml:trace>
  <inkml:trace contextRef="#ctx0" brushRef="#br0" timeOffset="340060.2754">22207 16686 0,'0'18'16,"18"-18"-1</inkml:trace>
  <inkml:trace contextRef="#ctx0" brushRef="#br0" timeOffset="341067.4038">22913 15716 0,'-35'0'15,"17"0"1,-17 0-16,17 18 15,0 0 1,18-1-16,-17 36 16,17-35-16,17 17 15,-17-17-15,36 17 16,-19-17-16,19-1 0,-19-17 16,19 0-16,-19-17 0,18 17 15,1-36-15,-36 19 16,0-19-1,0 1-15,-36-18 16,19 36-16,-18-1 0,17 0 16,-35 1-1,35 17-15,-17 17 0,17 19 16,18-19-16</inkml:trace>
  <inkml:trace contextRef="#ctx0" brushRef="#br0" timeOffset="341473.1681">22825 16369 0,'0'-18'15,"0"36"-15,0-18 32,-18 53-17,18-18-15,0 0 0,0 36 16,0-36-16,18 0 16,-18-17-16,0 17 15,17-17-15</inkml:trace>
  <inkml:trace contextRef="#ctx0" brushRef="#br0" timeOffset="342089.9275">22807 17022 0,'0'0'15,"0"17"1,0 1 0,0-1-16,0 19 0,18-1 15,-18 0 1,0-17 0,0 17-16,0-17 15</inkml:trace>
  <inkml:trace contextRef="#ctx0" brushRef="#br0" timeOffset="342462.4036">22754 17727 0,'0'35'15,"0"-70"-15,0 106 0,-17-54 0,17 19 16,17-1-16,-17-18 0,18 54 16,-1-53-16,36 17 15,-17-35-15,17 0 16,-36 0-16,1-18 15,-1 1 1,-17-19-16,-35-17 16,18 36-16,-1-18 0,-17-1 15,-18-17-15,17 18 16,1 17 0,18 1-16,-1 17 0,18-18 15</inkml:trace>
  <inkml:trace contextRef="#ctx0" brushRef="#br0" timeOffset="342821.3694">23354 16933 0,'0'0'16,"18"0"-1,-1 0-15,18 0 16,-17 0-16,17 0 16</inkml:trace>
  <inkml:trace contextRef="#ctx0" brushRef="#br0" timeOffset="342946.2178">23636 16951 0,'0'0'16,"18"0"-16,-1 0 0</inkml:trace>
  <inkml:trace contextRef="#ctx0" brushRef="#br0" timeOffset="343081.212">23918 16951 0,'0'0'16</inkml:trace>
  <inkml:trace contextRef="#ctx0" brushRef="#br0" timeOffset="343181.3444">24024 16951 0</inkml:trace>
  <inkml:trace contextRef="#ctx0" brushRef="#br0" timeOffset="345976.7153">24518 15575 0,'0'0'0,"0"-17"0,0-1 16,18 18-16,17-18 15,-17 18-15,17 0 16,0 0-16,18 0 15,-35 18-15,-1 0 16,-17-1-16,18 1 0,-18-1 16,-18 1-16,1 17 0,-1-17 15,-17 17-15,0 1 16,-1-19-16,19 18 16,17-17-16,0 0 15,17-1 1</inkml:trace>
  <inkml:trace contextRef="#ctx0" brushRef="#br0" timeOffset="346111.2889">24712 16051 0,'-18'18'16,"36"-18"-1,-18 18 1</inkml:trace>
  <inkml:trace contextRef="#ctx0" brushRef="#br0" timeOffset="347602.4528">24659 16422 0,'-17'-18'0,"17"1"15,0 34 16,0 1-15,0-1-16,0 19 0,17 17 16,1-18-16,-18 0 15,17 0 1,1 1-16,-18-19 16</inkml:trace>
  <inkml:trace contextRef="#ctx0" brushRef="#br0" timeOffset="348480.2221">24500 17092 0,'0'-18'16,"0"1"-16,18 17 0,35-18 16,-35 1-16,17 17 15,0 0-15,-17 0 0,-1 17 16,1 1-1,0-1-15,-18 1 16,-18 0-16,18-1 0,-35 19 16,17-19-16,-17 19 15,35-19-15,-18-17 16,18 18-16,0-1 0,36 1 16,-1-18-1,-18 0-15,1 0 16</inkml:trace>
  <inkml:trace contextRef="#ctx0" brushRef="#br0" timeOffset="348619.2742">24712 17498 0,'18'17'15,"-1"-17"1</inkml:trace>
  <inkml:trace contextRef="#ctx0" brushRef="#br0" timeOffset="349070.624">24500 17709 0,'0'-17'0,"18"17"15,35 0 1,-18 0-16,36 17 0,-36-17 16,-17 18-16,-1 0 0,19-1 15,-36 1-15,0 0 16,-36 35 0,1-18-1,17-18-15,1 1 0,-1 0 16,36-1 15,-1-17-31,1 18 16,-18 0-16,18-18 15,-18 17 1</inkml:trace>
  <inkml:trace contextRef="#ctx0" brushRef="#br0" timeOffset="349237.3235">24712 18239 0,'18'35'16,"-36"-70"-16,36 88 0,-18-36 0,17 1 16,1-18-16,0 0 15,-18-18 1</inkml:trace>
  <inkml:trace contextRef="#ctx0" brushRef="#br0" timeOffset="350160.1475">25329 16863 0,'0'17'16,"18"-17"-1,0 0-15,17 0 16,-17 0 0,-1 0-16</inkml:trace>
  <inkml:trace contextRef="#ctx0" brushRef="#br0" timeOffset="350284.1112">25541 16898 0,'0'-18'16,"18"18"-16</inkml:trace>
  <inkml:trace contextRef="#ctx0" brushRef="#br0" timeOffset="350432.9449">25647 16898 0,'0'0'16,"18"0"-16,17 0 15,-17-18 1</inkml:trace>
  <inkml:trace contextRef="#ctx0" brushRef="#br0" timeOffset="350559.8074">25823 16845 0,'18'0'0,"0"0"15,-1-35 1</inkml:trace>
  <inkml:trace contextRef="#ctx0" brushRef="#br0" timeOffset="351221.601">25947 15593 0,'0'0'16,"17"17"0,19-17-1,-1 18 1,18-18-16,-18 0 15,18-18-15,-18 18 16,-17 0-16,0 0 0,17 0 16,-17 0-16,-1 18 15,-17 0-15,18 17 16,-18-17-16,0 17 0,0 0 16,18 0-16,-18 71 15,0-53-15,0 18 0,0-1 16,0 89-16,0-71 15,-18 18-15,18 0 16,18 141-16,-1-124 16,18 107-16,-17-125 15,0 107 1,-1-106-16,1 70 16,0-105-16,-1 52 15,-17-52-15,0-36 0,0 53 16,0-52-16,-17-19 15,17 1-15,-18 0 16,18-1-16,-18-17 16,1 0-16,-1 0 15,-35 0-15,36-17 16,-19 17-16,-34-18 16,34 18-16,1 0 0,0 0 15,0 0-15</inkml:trace>
  <inkml:trace contextRef="#ctx0" brushRef="#br0" timeOffset="352451.3429">27111 16828 0,'71'0'15,"-142"0"-15,194 0 0,-70-18 0,88 0 16,-52 18-16,-1-17 16,-18-1-16,36 0 15,-70 18-15,-19 0 16,-34 0 0</inkml:trace>
  <inkml:trace contextRef="#ctx0" brushRef="#br0" timeOffset="352729.8081">27411 16492 0,'0'0'15,"17"0"-15,-34 0 0,-54 18 16,18 0-1,0 17-15,1-17 0,-72 52 16,71-52-16,-17 52 16,52-34-16,0-1 15,71 18-15,0-18 16,71 18-16,-36-18 16,-18 1-16,19-19 0,34 36 15,-70-35 1</inkml:trace>
  <inkml:trace contextRef="#ctx0" brushRef="#br2" timeOffset="390684.4003">15434 8767 0,'-18'0'0,"18"-18"16,-17 18-16,-1 0 15,0-18 1,-17 18 0,18-17-16,-1 17 0,-53 0 15,36 0-15,-53 0 16,35 0-1,0 17-15,-17-17 0,-36 0 16,53-17-16,0 17 16,0 0-16,0 0 0,-53 0 15,53 0 1,0 17-16,18-17 0,-18 18 16,36-18-16,-19 18 15,19-18 1,17 17-16,0 1 15,-18-1 1,18 1 0,-18 0-1,1-1-15,-1 1 0,0 17 16,1 1 0,17-19-16,-18 54 15,18-36 1,0 18-1,0 0-15,0 17 16,18-17-16,-18 53 16,-18-53-16,18 0 15,0 18-15,-18 52 16,18-70-16,-17 70 0,17-52 16,-18 0-16,18-1 15,0-17-15,0 88 16,0-88-16,0 71 15,0-72-15,0 1 0,0 0 16,-17 71-16,-1-71 16,0 88-1,18-88-15,-17 0 0,17 70 16,0-70-16,0 0 16,0-18-16,0 53 15,0-17 1,0-36-16,0 0 0,0 1 15,0-1-15,0 18 16,0-35-16,17-1 16,-17 1-16,0 0 0,18-18 15,-18 17-15,0 1 0,18-1 16,-1 1 0,1 0-1,-1-1 1,1-17-16,17 18 15,-17-18-15,53 0 16,-54 0 0,19 0-16,-1-18 0,53 18 15,-53-17-15,18 17 16,35-18-16,-52 18 16,34 0-16,-35 0 15,54 0 1,-54 0-16,0-18 0,18 18 15,-18-17-15,1 17 0,-1-18 16,0 18-16,36-17 16,-54 17-16,54-18 15,-36 18-15,-17 0 0,17-18 16,-17 18 0,-1 0-16,1 0 15,0-17-15,-1 17 16,-17-18-1,18 18 1,-18-18-16,18 1 16,-18-1-16,0 0 0,0 1 15,17-36-15,-17 18 16,0-1-16,0-17 0,0-52 16,0 34-1,0 0-15,-17 1 0,17-1 0,0-52 16,0 70-1,0 0-15,0-18 0,0-52 16,0 52-16,0 1 16,0-18-16,17-106 15,-17 88-15,18-123 16,-18 105-16,-18-105 16,18 141-16,0 17 15,0 0-15,0-34 16,0 52-16,0 0 0,0-35 15,-17 35-15,-1-36 16,0 54-16,18-18 16,-17-17-1,17 34-15,-18 36 16</inkml:trace>
  <inkml:trace contextRef="#ctx0" brushRef="#br2" timeOffset="391704.0106">14164 11906 0,'0'18'46,"-18"17"-30,1-17-16,-36 17 16,18 0-16,-54 18 15,19-17-15,-1-1 16,-17 0-16,0 0 0,-141 18 16,87-17-16,19-1 15,0-17-15,-107 52 16,124-52-16,18-1 0,-35-17 15,70 18 1,0-18-16,35 0 16,1 0-16,17 18 47</inkml:trace>
  <inkml:trace contextRef="#ctx0" brushRef="#br2" timeOffset="397280.0786">7832 12083 0,'0'0'0,"0"-18"0,-18-35 16,0 35-16,-17-17 16,17 35-16,-17-17 15,0 17-15,17 17 16,1 36-16,17-18 15,0 36 1,0-36-16,17 0 16,1 1-16,17-1 0,18 18 15,-35-35-15,17 17 16,-17-35-16,-18 18 16,0-1-16,-36-17 15,1 18-15,-35-1 16,52 1-16,-17-18 15,-18 18-15,35-1 16,36-34 0</inkml:trace>
  <inkml:trace contextRef="#ctx0" brushRef="#br2" timeOffset="397615.902">7990 12100 0,'0'0'0,"-17"18"16,17 35-1,0 35-15,35-35 16,18 0 0,-35-35-16,52-18 15,-52 0-15,17 0 16,0-18-16,-17 0 15,-18 1-15,0-1 0,0-35 16,0 35-16,0-17 16,-18 17-16,18 1 0,0-1 15,0 36 17,18-1-17,-18 1-15,18 0 16</inkml:trace>
  <inkml:trace contextRef="#ctx0" brushRef="#br2" timeOffset="398080.0797">8343 12259 0,'0'0'0,"0"18"16,-17-18 15,17-18-15,0 0-1,0 1-15,0-1 16,17 0-16,1 1 16,-1 17-16,1 17 15,0 1 1,-18 0-16,17 17 15,-17-17 1,0-1-16,0 1 16,-17-18-16,17-18 15,0-17 1,0 17-16,35-35 16,-17 36-1,-1-1 1,1 18-16,17 0 15,-35 18-15,18-1 0,-18 1 16,18 0-16,-1-1 16,-17 1-16,18 0 0,-1-1 15,-17 1 1,18 0 0</inkml:trace>
  <inkml:trace contextRef="#ctx0" brushRef="#br2" timeOffset="398465.1135">9155 12118 0,'0'0'16,"-36"0"-16,19 0 0,-1 0 0,18 18 15,-18-1-15,1 1 16,17 35-16,17-36 16,19 36-16,-19-35 15,36 0 1,-17-18-16,16 0 15,-34-18-15,17-17 16,-35 17-16,0-35 16,-17 18-16,-19 0 15,19 17-15,-36 0 16,35 18-16,-17 0 16,17 0-16,18 18 15</inkml:trace>
  <inkml:trace contextRef="#ctx0" brushRef="#br2" timeOffset="398709.5271">9454 12259 0,'18'35'16,"-36"-70"-16,36 88 0,0-53 0,-1 18 15,1-36 1,-18 0-1,18 1-15,-18-36 16,0 17-16,0-16 16,-18 34-16,0-35 15,18 35-15,-17 1 16,17 34 0</inkml:trace>
  <inkml:trace contextRef="#ctx0" brushRef="#br2" timeOffset="403614.2296">9631 12206 0,'17'0'31,"1"0"-16,0 0 1,-18-18 0,17 18-16,-17-17 15,18-1-15,-18 1 0,0-1 16,-18 0 0,18 1-16,-17 17 0,-1-18 15,0 18 1,1 0-16,17 18 15,-18-1 1,1 1-16,17 0 16,0-1-16,0 1 0,17-1 15,-17 1 1,18-18-16,-1 18 16,1-18 15,0 0 172,-18-18 375,-18 18-547,18-18-15,-18 18 15,18-17 0,-17 17-15,-1 0 31,18 17-47,-17-17 16,17 36-16,0-19 15,-18 1-15,18 17 0,0-17 16,-18 35-16,18-35 15,0-1-15,0 1 16,0-36 0,18-17-1,-18 0-15,0-36 16,18 36-16,-1-36 16,1 54-16,-1-36 15,1 35 1,0 18-16,-1 0 15,1 35-15,-18-17 16,18 0-16,-18 17 16,17 18-16,-17-36 15,0 36-15,0-35 16,0 17-16,0-17 16,0 0-16,0-1 15,0 1-15,18-18 16</inkml:trace>
  <inkml:trace contextRef="#ctx0" brushRef="#br2" timeOffset="403985.721">9772 11695 0,'0'17'16,"0"-34"-16,18 70 0,-18-1 0,0-16 16,17 17-16,-17 0 0,0 52 15,18-52-15,-18 53 16,18-71-16,-18 1 16,17 17-1,-17-36-15,0 1 0,18-18 16</inkml:trace>
  <inkml:trace contextRef="#ctx0" brushRef="#br2" timeOffset="404342.9171">9948 12136 0,'0'17'31,"18"18"-15,0-17-16,-1 35 15,-17-35-15,36 35 16,-36-36-16,17 1 16,-17 17-1,0-17-15,0-1 0,0 1 0,0 0 16,-17-1-16,-1 36 16,0-35-16,1 0 15,-1-1-15,0 1 0,-17-1 16,17-17-1,1-17 1,-1-1-16,1-35 0,17 18 16,17-36-1,1 36-15,17-18 16,-35 36-16,35-1 16,-17 18-16,17 0 15</inkml:trace>
  <inkml:trace contextRef="#ctx0" brushRef="#br2" timeOffset="405081.9887">9984 12065 0,'0'18'62,"0"-1"-62,0 1 16,0 0-16,0 17 0,0-18 15,0 19 1,0-19-16,35 1 16,-17-18-16,-1 0 15,1 0-15,-1 0 16,-17-18-16,18 1 0,-18-19 16</inkml:trace>
  <inkml:trace contextRef="#ctx0" brushRef="#br2" timeOffset="405237.3828">10107 12065 0,'0'0'0,"0"18"16,0 17-1,0-17-15,0 17 16,0-18-16,0 19 0,-18 17 16,18-18-16,0-17 15,-17 17-15,17-17 0,-18 34 16</inkml:trace>
  <inkml:trace contextRef="#ctx0" brushRef="#br2" timeOffset="405666.4757">10495 12118 0,'0'0'16,"-35"18"-16,17-1 0,1 18 15,17 1 1,0-19-16,0 1 16,17 17-16,19-17 0,16 0 15,-34-18-15,35 0 16,-35-18-16,17 0 16,-35 1-16,18-36 15,-36 35-15,0-17 16,1 0-16,-1 17 15,0 0-15,-17-17 16,17 35-16,1 0 16</inkml:trace>
  <inkml:trace contextRef="#ctx0" brushRef="#br2" timeOffset="405910.211">10777 12188 0,'0'0'0,"18"36"0,0-19 16,-18 1-16,17 0 15,-17-1-15,18-17 0,0 0 16,-1 0-16,-17-35 16,18 17-1,-18-17-15,0-18 16,0 36-16,0-36 15,0 17-15,0 19 0,0-1 16,0 0-16</inkml:trace>
  <inkml:trace contextRef="#ctx0" brushRef="#br2" timeOffset="406300.0169">11042 12206 0,'18'0'16,"-36"0"-16,53 0 0,-17 0 15,0 0-15,-1-18 16,1 1-16,-1-1 0,1-17 16,-18 17-16,0-17 15,-18 17-15,1 18 16,-1-17-16,1 17 15,-1 17-15,0 1 16,18 0-16,-17-1 0,17 19 16,0-1-16,0-18 0,35 36 15,-17-35-15,-1 0 16,1-18-16,17 17 16,-17-34-16,17-19 15,-17 19-15,-18-1 16,17 0-16,19-34 15,-19 34-15,36-17 16,-18 17-16,-17 0 0,17 18 16,-17 0-16,0 0 15,-1 18-15</inkml:trace>
  <inkml:trace contextRef="#ctx0" brushRef="#br2" timeOffset="406927.7258">7267 12965 0,'0'0'16,"0"35"-16,0 18 0,36 53 16,-19-53-16,18-1 15,1 1-15,-19-17 0,54 52 16,-36-71-16,0 1 16,-17-18-16,0 0 15,-1-53-15,-17 18 16,0 0-16,0-54 15,-17 54-15,-1-18 0,18 18 16,-18-18 0,18 35-16,18 18 15,0 18 1</inkml:trace>
  <inkml:trace contextRef="#ctx0" brushRef="#br2" timeOffset="407477.8601">7885 13176 0,'-18'0'16,"0"0"-16,1 18 15,-1 17 1,18 0-16,0-17 16,18 35-16,-1-35 15,1-1 1,0-17-16,-1 0 0,-17-17 15,0-1 1,0-17 0,0 17-16,0 0 15,0 36 17,18 0-17,0-18-15,-1 17 16,1-17-16,-1 0 15,1-17-15,0-1 16,-18 0-16,0 1 16,0-1-16,0 1 0,-18-36 15,18 17-15,-18-52 16,18 53-16,-17-18 16,17 18-16,-18-18 0,-17-18 15,35 36-15,0 17 16,0 36-16,0 0 15,0-1-15,18 89 16,-1-53-16,1 0 16,-1 0-16,1 0 0,0 17 15,-1-34-15,36 87 16,-53-88 0,18-17-16,17-18 15,-17 0-15,-1-35 16</inkml:trace>
  <inkml:trace contextRef="#ctx0" brushRef="#br2" timeOffset="408057.5468">8202 13106 0,'0'53'16,"18"-36"-16,-18 1 0,17 17 15,-17-17-15,18-1 0,0 19 16,-1-36-16,1 17 15,-18-34 1,0-1 0,0 0-16,0-17 15,0 18-15,0-1 16,0 0 0,18 18-1,-18 18 1,17 0-16,-17-1 15,18-17 1,-1 0 0,1 0 15,-18-17-15,18 17-16,-18-18 15,17 18-15,-17 18 31,0-1-15,18-17-16,0 18 16,-1-18-1,19 0-15,-19 0 16,19 0-16,-19 0 16,1 0-16,-18 17 31,-18 1-16,-17-18-15,17 0 16,1-18-16,-1 18 16,0-17-16,1 17 15,17-18-15</inkml:trace>
  <inkml:trace contextRef="#ctx0" brushRef="#br2" timeOffset="408856.5206">9260 13159 0,'0'0'0,"-17"17"16,-1-17-16,1 18 0,-1 35 15,0-36-15,18 1 16,0 0-16,0-1 0,18 1 16,0-18-1,-1 0-15,1 0 0,17 0 16,-17 0-16,-1 0 15,-17-18-15,18 18 16,-18-17 0,18-1-16,-18 0 15,0 1 1,17-1-16,1-35 16,-18 36-16,18-19 0,-18 1 15,17 0-15,-17-18 0,0 18 16,0-54-1,-17 19-15,-1 52 16,0 18-16,1 53 16,17-18-16,0 18 15,0 18-15,17-1 0,1 107 16,0-89 0,-1 0-16,1-17 0,17 17 15,-17-53-15,-18-17 16,17 0-16,1-18 15,-18-36-15,0 19 16,0-19-16,0-17 0,0-35 16,0 53-1,-18-36-15,18 54 16,0-1-16,0 0 0,18 18 16,0 0-16,17 36 15,-17-36-15</inkml:trace>
  <inkml:trace contextRef="#ctx0" brushRef="#br2" timeOffset="409112.726">10089 13247 0,'36'70'0,"-72"-140"0,89 193 15,-53-70-15,18 0 0,0 53 16,-1-71 0,-17 1-16,0-19 0,-17 18 15,17-17-15,-36 0 16,19-18-16,-19 0 0,19-18 16,-18 0-16,17 1 0,-35-54 15,35 36-15,1-18 16,-1-18-16</inkml:trace>
  <inkml:trace contextRef="#ctx0" brushRef="#br2" timeOffset="409218.8801">9913 12929 0,'18'36'16,"-36"-72"-16,53 89 0,-17-17 16,0-19-1</inkml:trace>
  <inkml:trace contextRef="#ctx0" brushRef="#br2" timeOffset="409892.3764">10760 13176 0,'0'0'15,"0"-17"-15,0 34 31,0 19-15,0-19-16,17 36 16,-17-35-16,18 17 0,17 0 15,-17-17 1,0-18-16,-1 0 0,1 0 16,-1 0-16,1 0 15,-18-18-15,0 1 16,0-1-1,18 18 1,-1 0 0,19 0-1,-19-18-15,19 18 16,-19-17-16,-17-1 16,18 0-16,-18-17 15,-18 18-15,18-1 16,-17 18-16,17-18 15,-18 1-15</inkml:trace>
  <inkml:trace contextRef="#ctx0" brushRef="#br2" timeOffset="410082.3865">11271 13229 0,'18'35'0,"-36"-70"0,54 88 16,-19-18 0,1-17-16,17 17 15,-35-17-15,18-18 0,-18-18 32,-18 1-32</inkml:trace>
  <inkml:trace contextRef="#ctx0" brushRef="#br2" timeOffset="410181.4678">11271 13053 0,'0'0'15,"36"-18"-15,-19 18 0</inkml:trace>
  <inkml:trace contextRef="#ctx0" brushRef="#br2" timeOffset="410354.413">11448 13123 0,'35'-17'16,"-70"34"-16,88-34 0,-36 17 0,18-18 16,-17 18-16,0 0 0</inkml:trace>
  <inkml:trace contextRef="#ctx0" brushRef="#br2" timeOffset="410537.3504">11536 12965 0,'17'88'15,"-34"-176"-15,34 229 0,1-71 0,0 36 16,-1-53-16,-17 0 15,18-18-15,-18-17 0,18-1 16,-18 1 0,17-18-16</inkml:trace>
  <inkml:trace contextRef="#ctx0" brushRef="#br2" timeOffset="410831.8654">11748 13053 0,'0'0'15,"17"106"-15,1-71 0,-1 0 0,1 18 16,0-53 0,-1 18-16,1-18 15,0-36 1,-1 19-16,1-18 15,0 35-15,17 0 16,-18 0-16,19 52 16,-19-16-16,19 17 15,-19-36-15,-17 19 16,18-1 0,-18-18-16</inkml:trace>
  <inkml:trace contextRef="#ctx0" brushRef="#br2" timeOffset="411456.1425">7779 13952 0,'0'0'16,"-18"-17"-16,18-1 0,-18 18 15,-17 0 1,18 0-16,-1 53 16,0-18-16,18 1 0,0 16 15,0-16-15,18 17 0,35 0 16,-36-36-16,36-17 16,-17 0-16,-1 0 0,0-17 15,18-36 1,-35 35-16,-1-17 0,-17-18 15,0 35-15,-35-17 16,18 17-16,-54-17 16,0 35-1,36 0-15,-18 35 16,36-17-16,17 17 16,0-17-16,17-1 0</inkml:trace>
  <inkml:trace contextRef="#ctx0" brushRef="#br2" timeOffset="411699.6706">8308 13653 0,'0'-18'15,"0"36"-15,0-18 0,0 17 16,-18 1-16,1 17 0,-1 18 15,-17 70-15,-1-34 16,-16 69 0,16-87-16,1 35 15,17-71-15,18 18 16,0-35-16,0-1 16</inkml:trace>
  <inkml:trace contextRef="#ctx0" brushRef="#br2" timeOffset="411916.3037">8555 13935 0,'0'0'15,"18"17"-15,-18 1 0,0 70 16,0-53-16,0 18 15,0 0-15,0-17 0,-18 34 16,18-52 0,0-1-16,18 1 0</inkml:trace>
  <inkml:trace contextRef="#ctx0" brushRef="#br2" timeOffset="412546.7381">9419 13776 0,'0'18'16,"0"-1"-16,18 36 15,-18-18-15,17 54 16,-17-36-16,0-18 15,18 18-15,-18-18 0,0 18 16,0-35-16,18 17 16,-18-17-16,17-1 0,1 1 0</inkml:trace>
  <inkml:trace contextRef="#ctx0" brushRef="#br2" timeOffset="413184.4149">9701 14129 0,'0'-18'16,"0"36"-16,-17-36 0,17 36 16,-18 17-1,18-17-15,0 35 16,18-18 0,-1-17-16,1-1 0,0 1 15,17-18 1,-17 0-16,-18-18 15,0 1-15,17-1 16,-17 0-16,-17 1 16,17-1-16,0 36 47,17-1-32,1-17-15,0 0 16,-1-17-1,-17-19-15,0 1 16,0-18 0,0 18-16,0-36 15,0 36-15,0 0 0,-17-1 16,17 1-16,-18-18 16,18 36-16,0 34 15,0 1 1,0 0-16,0 52 15,18-35-15,-18 1 0,17-1 16,-17 0-16,35 18 16,18-18-1,-35-17-15,17-18 0,18 18 16,0 17 0,-35 0-1,-1-17-15,-17 0 16,0-1-16,-17 1 15,-1-18-15,0 0 0,-17 0 16,18 0-16,-1 0 16,-17-35-16,35 17 15,0-17-15,17 17 16</inkml:trace>
  <inkml:trace contextRef="#ctx0" brushRef="#br2" timeOffset="413668.4019">10178 14182 0,'17'17'16,"-34"-34"-16,52 34 15,0 1 1,-17-18-16,17-18 16,-35 1-16,18-19 15,-18 19-15,-18 17 16,18-18-16,-18 18 15,1-18-15,-18 18 16,17 18-16,0 17 16,18-17-16,18 35 15,0-18-15,17 1 16,-18-19-16,19 1 0,17-18 16,-18 0-1,0 0-15,-17-18 0,17 1 16,-17-1-16,-1-35 15,1 35-15,-18-17 0,0 0 16,18-36-16,-18 18 16,0 18-16,-18 0 0,18-18 15,-18 0 1,18 35-16,0 1 0,-17 17 16,17 17-16,-18 36 15,18-18-15,0 1 0,0 70 16,18-71-1,-18 0-15,35 53 16,-17-52-16,-1 17 16,1-36-16,17 1 15</inkml:trace>
  <inkml:trace contextRef="#ctx0" brushRef="#br2" timeOffset="413774.478">10866 14235 0,'17'0'16,"-34"0"-16,17 0 0,-18 0 16</inkml:trace>
  <inkml:trace contextRef="#ctx0" brushRef="#br2" timeOffset="415020.2483">19667 16810 0,'-17'0'0,"17"18"16,17 17-1,-17 0-15,18-17 16,-18 17-16,0 0 16,18 1-16,-18 16 15,17-16-15,-17-19 0,0 1 16,18-18-16,-18 18 15,0-36 1,18 0-16</inkml:trace>
  <inkml:trace contextRef="#ctx0" brushRef="#br2" timeOffset="415493.0829">19703 16739 0,'17'0'0,"1"0"16,0 0-16,17 0 15,35-17 1,54-1 0,-71 18-16,35 0 15,-53 0-15,1 0 0,16 0 16,-34 0-16,0 0 15,-18 18 1,0 17 0,0-17-16,-18 52 15,18-35-15,0 1 16,0-1-16,18-17 0,-18 17 16,17 35-16,-17-52 15,18 35 1,-18-35-16,0-1 15,0 1-15,-53-18 16,35 0-16,-17 0 16,-53-18-1,35 18-15,-70-17 0,52-1 16,18 18-16,0 0 16,-53 0-16,71 18 15,0-18-15,17 17 0,18 1 16,18-18-1</inkml:trace>
  <inkml:trace contextRef="#ctx0" brushRef="#br2" timeOffset="421292.4803">20585 15540 0,'0'35'0,"-18"71"16,18-71-16,0 71 15,-18-71-15,18 36 16,0-53-16,18 34 16,-18-34-16,35 0 15,-17-1-15,0-17 16,-1 0-16,1 0 16,17 0-16,36 0 15,-36 0-15,0 0 0,0 0 16,1 0-16,-1 0 0,0 0 15,36 18-15,-36-18 16,36 0 0,-54 0-16,1 0 0,0-18 15,-1 18 1,-17-17-16,0-1 0,0 0 16,0 1-16,0-18 15,0 17 1,18-35-16,-18 35 15,18 1-15,-18-1 0,17-35 16,-17 18-16,18-36 16,-18 36-16,0-35 15,-18 34 1,1 1-16,-1 17 16,-35 1-16,18-1 15,-36 18-15,36 0 16,-71 18-1,53-18-15,0 17 0,0-17 16,0 18-16,-35 0 16,53-18-16,-18 17 15</inkml:trace>
  <inkml:trace contextRef="#ctx0" brushRef="#br2" timeOffset="422133.3606">20620 16157 0,'-18'0'15,"18"18"-15,0 0 16,0 52-1,0-35-15,0 36 16,-17-36-16,17 18 16,17-35-16,-17 17 0,18-17 15,0-18-15,17 17 16,-18-17-16,54 0 16,-36 0-16,1 0 15,52 0-15,-53 0 16,18 0-16,17 18 15,-34-18-15,-19 0 0,19 0 16,17 0-16,-36-18 16,1 18-1,-18-17-15,0-1 16,0 0-16,-18 1 16,18-1-16,0-17 15,-17 17-15,17 1 16,0-1-16,0-35 15,0 18-15,0-1 16,0 1-16,0 0 16,0 17-16,-18 1 15,0 17 1,-35 0 0,18 0-16,-18 0 15,18 0-15,-18 17 0,0-17 0,0 0 16,18 18-16,-53 0 15,52-1-15,19 1 16</inkml:trace>
  <inkml:trace contextRef="#ctx0" brushRef="#br2" timeOffset="423122.1901">22631 15540 0,'0'0'0,"-18"18"16,18 34 0,-18-16-16,18-1 15,0 18-15,0-18 0,0 18 16,-17 18-1,17-36-15,0 18 16,0-36-16,0 19 16,35-19-16,-17-17 15,17 0-15,53 0 16,-53 0-16,18 0 16,-17 18-16,17-18 0,17 0 15,-52 0-15,17 18 16,0-18-16,-17-18 15,0 0-15,-18 1 16,0-1-16,17-35 16,-17 36-1,18-36-15,0 17 16,-1-17-16,1 18 16,-18 0-16,17 17 0,-17-17 15,0-18-15,0 35 16,0 1-16,0-1 15,0 1-15,-17-1 16,-1 18-16,-17-18 16,0 1-16,-36-1 15,36 18-15,-53 0 16,52-18-16,-52 18 16,53 18-16,-18 0 15,35-1-15,1 1 16,17 17-16,0-17 0,0-1 15</inkml:trace>
  <inkml:trace contextRef="#ctx0" brushRef="#br2" timeOffset="423858.0349">22560 16228 0,'0'0'0,"-17"0"15,-1-18-15,18 36 32,-18 17-17,18 0-15,0 1 0,-17 52 16,17-53-16,0 0 15,-18 18-15,18-35 16,0 0-16,0-1 0,18 1 16,-1-1-16,36 1 15,-35 0-15,70-1 16,-53-17-16,1 0 16,52 0-16,-53 0 15,18 0-15,-18 0 16,-17 0-16,-1 0 0,1 0 15,0-17-15,-18-1 16,17 0 0,-17 1-16,0-1 15,0-17-15,0 17 16,0-17-16,18 17 0,-18 1 16,18-36-16,-18 35 15,0-35 1,0 36-16,-18-1 15,18 0-15,0 1 0,-18-1 0,1 18 16,-1-18-16,-35 1 16,36 17-16,-54-18 15,36 1-15,-1 17 16,19 0-16,-54 0 16,36 0-16,17 0 0,1 0 15,-1 0-15,0 17 0</inkml:trace>
  <inkml:trace contextRef="#ctx0" brushRef="#br2" timeOffset="424574.2594">22543 16951 0,'0'0'15,"0"-18"-15,0 36 32,-18 17-32,18-17 15,-18 35-15,1-18 16,17 18 0,0-18-16,0 1 0,0-19 15,17 1-15,1-1 16,35 1-16,-36 0 15,54-1-15,-36 1 16,36 0 0,-36-1-16,0 1 0,36-18 15,-36 0-15,0 0 16,1 0-16,-36-18 16,17 18-16,1-17 0,-18-1 15,0-17-15,18-1 16,-18 19-16,0-36 15,0 18-15,0 17 16,0 0-16,0-35 16,0 36-16,0-18 0,0 17 15,0 0-15,0 1 0,17-1 16,-17 0-16,0 1 16,-17-1-1,17 0 1,-36 1-16,19-1 15,-1 18-15,-52-17 16,34-1-16,-52 0 16,53 1-16,-53 17 15,35 0-15,17 17 16,1 1-16,18 0 16</inkml:trace>
  <inkml:trace contextRef="#ctx0" brushRef="#br2" timeOffset="425304.1305">22525 17621 0,'0'18'31,"0"0"-31,0 17 15,0 88 1,-18-35 0,18-52-16,0-1 0,0 0 15,0 36-15,0-53 16,0-1-16,18 18 16,0-17-16,-1-18 0,54 35 15,-36-35 1,53 36-16,-53-36 15,36 35 1,-18-17-16,17-1 0,-34-17 16,-1 0-16,0 0 15,18-17-15,-35 17 16,0-18-16,-1 0 0,1 1 16,-18-1-16,17 0 0,-17-17 15,18 0-15,-18-18 16,0 18-16,0-36 15,0 18 1,0-53-16,0 71 16,0-18-16,0 0 15,0 36-15,18-1 16,-18 0-16,-18 18 16,0 0-1,-34 18 1,-37-18-1,36-18-15,0 18 0,-88-17 16,0-1 0,18 18-16,70 18 15,0-18-15,18 17 0</inkml:trace>
  <inkml:trace contextRef="#ctx0" brushRef="#br2" timeOffset="429534.5452">18927 18662 0,'0'0'15,"-18"0"-15,36 0 31,34 18-15,-16-18-16,52 0 16,-35 0-1,0 0-15,17 0 0,54-18 16,-36 18-16,-17 0 16,17 0-16,0 0 0,18 0 15,105-18 1,-87 18-16,-1 0 0,1-17 15,140 17-15,-140 0 16,17 0-16,0 0 0,124 0 16,-124 0-16,123 0 15,-122 0-15,-19 0 16,159 17 0,-141-17-16,0 18 0,159-18 15,-141 0-15,0 18 16,17-18-16,159 0 15,-158 0-15,17 0 16,0 0-16,211-18 16,-211 18-16,212-18 15,-194 18-15,-18-17 0,194 17 16,-194 0-16,159 0 16,-177 0-16,-17 0 15,0 0-15,-1 0 16,107 0-16,-142 0 15,-17 0-15,-35 0 0,17 0 16,-35 0-16,17 0 16,-52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1:55:41.19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8537 7691 0,'0'-18'16,"18"18"-1,0 0-15,-1 18 16,-17-1-16,18 54 16,-1-18-16,-17 17 15,0 54-15,0-54 16,0-17-16,0 18 15,-17 35-15,-1-71 16,18 0-16,-17-17 0,17-1 16,0 19-16,-18-54 15,18-17 1,-18 17-16,18-70 16,0 53-1,18-89-15,0 54 16,-18-1-16,17 1 0,1-1 15,-1-70-15,1 88 16,17 18-16,-17-1 0,0 19 16,35-1-1,-18 18-15,18 18 16,-18-1-16,18 54 16,-35-18-16,17 53 15,-18-53-15,-17 17 0,18 89 16,-18-18-1,0-88-15,18 35 16,-18-53-16,0 1 16,17-19-16,-17-34 31</inkml:trace>
  <inkml:trace contextRef="#ctx0" brushRef="#br0" timeOffset="167.3605">8643 8167 0,'53'0'16,"-106"0"-16,141 0 0,-52-18 16,-1 1-16,18 17 0,-18-18 15,18 18-15,-18 0 16</inkml:trace>
  <inkml:trace contextRef="#ctx0" brushRef="#br0" timeOffset="845.5976">8819 8961 0,'0'17'32,"0"18"-32,0 1 15,0-1-15,18 18 0,-18 53 16,0-36-16,0 71 16,0-70-1,0 70-15,18-88 16,-1 35-16,-17-52 15,18-1-15,-18-18 16,18-17 0,-18-17-16</inkml:trace>
  <inkml:trace contextRef="#ctx0" brushRef="#br0" timeOffset="1151.0199">8696 9631 0,'35'88'16,"-70"-176"-16,70 211 0,-17-52 16,0-36-16,-1 36 15,1-54-15,17 19 16,-17-36-16,17 0 15,0-18-15,-17-17 16,0-1-16,17-34 16,-18 35-16,19-36 15,-19 53-15,19-35 16,-19 36-16,1 17 16</inkml:trace>
  <inkml:trace contextRef="#ctx0" brushRef="#br0" timeOffset="1651.3487">8502 10389 0,'18'53'15,"-36"-106"-15,36 124 16,-1-36-16,-17 18 0,18-18 16,0 54-16,-18-37 15,0-16-15,17-1 0,-17 0 16,18 1-16,-1-19 16,1-17-1</inkml:trace>
  <inkml:trace contextRef="#ctx0" brushRef="#br0" timeOffset="2051.6381">8608 10283 0,'0'0'0,"17"-17"0,19-1 16,17 1-16,-36-1 15,36 18 1,-35 18-16,17-1 16,-17 18-16,-18-17 15,17 35-15,-17 0 16,18-35-16,0 35 16,-18-36-16,35 36 15,-17-35-15,34 17 16,-34 0-16,17 18 15,-17-35-15,0 35 16,-18-36-16,0 19 16,-18-19-16,0 1 15,-17 0-15,-35 17 16,17-18-16,17-17 0,-17 0 16,1 18-16,34-18 15,0 0-15,18-18 16,18 1-16</inkml:trace>
  <inkml:trace contextRef="#ctx0" brushRef="#br0" timeOffset="3048.8745">8590 10283 0,'0'0'0,"0"-17"32,18 17 15,-1 0-32,19-18-15,-19 18 16,19 0-16,-19 0 0,19 0 15,16 18 1,-16-18-16,-1 35 16,0-17-16,1 17 15,-36 0-15,17 1 16,-17-19-16,-17 19 16,-1-19-16,0 1 15,-17-1-15,17 1 0,1 0 16,-36-1-16,35-17 15,1 18-15,-1-18 16,0 0-16,-17-18 16,17 18-16,18-17 15,-17 17-15,34 0 47,1 0-31</inkml:trace>
  <inkml:trace contextRef="#ctx0" brushRef="#br0" timeOffset="5601.1751">10336 7673 0,'0'53'16,"0"0"-16,0 35 15,0-35-15,18 53 16,-18-71-16,18 0 16,-1 1-16,1-19 0,17-17 15</inkml:trace>
  <inkml:trace contextRef="#ctx0" brushRef="#br0" timeOffset="5873.2111">10707 7973 0,'0'0'15,"-18"53"-15,18-36 0,18 19 16,-18-19-16,53-17 16,-36 18-16,36-36 15,-17 1-15,-1-1 16,0-17-1,-35-1-15,0 19 0,-18-18 16,1 17-16,-18 0 16,-1 1-16,19 17 15,-1 0-15,0 0 0,1 17 16</inkml:trace>
  <inkml:trace contextRef="#ctx0" brushRef="#br0" timeOffset="6173.5819">10654 8132 0,'-18'35'16,"1"-18"-16,-1 36 15,0-35-15,18 0 16,0-1-16,0 1 0</inkml:trace>
  <inkml:trace contextRef="#ctx0" brushRef="#br0" timeOffset="6547.6216">11095 8008 0,'-18'35'0,"36"-70"0,-53 88 16,35-35-16,0 17 16,17-17-16,36-1 15,-18-17-15,1 0 16,34-17-16,-34-1 0,-1 0 15,-18 1-15,1-1 16,-18-17-16,0-1 16,0 19-16,-53-18 15,36 17-15,-19 0 16,1 18-16,-18 0 16,18 18-16,17-18 15,18 18-15,18-1 16,-1-17-16</inkml:trace>
  <inkml:trace contextRef="#ctx0" brushRef="#br0" timeOffset="6856.6583">11606 7867 0,'-17'0'16,"-1"18"-16,18-1 0,-18 19 15,18-19-15,0 18 16,0-17-16,0 0 0,36 17 16,-19-35-16,19 18 15,-19-18 1,1-18-16,0 0 0,-1 1 16,1-1-16,-18-17 15,0 17-15,-35-17 16,17 17-16,-35 1 15,35 17-15,-17 0 16,17 0-16,1 17 16,17 1-16,17 0 15,1-1-15</inkml:trace>
  <inkml:trace contextRef="#ctx0" brushRef="#br0" timeOffset="7136.4555">11871 8114 0,'-18'18'16,"1"-1"-16,17 1 15,-18 35-15,18-36 16,-18 1 0,18 0-16</inkml:trace>
  <inkml:trace contextRef="#ctx0" brushRef="#br0" timeOffset="7462.5213">12136 7955 0,'0'-17'16,"-18"34"-1,0 18 1,18-17-16,-17 35 15,34-35-15,19 17 16,-19-35-16,18 18 16,-17-18-16,17-36 15,-17 19-15,17-36 16,-35 35-16,0-35 16,-17 18-16,-19 0 15,19 17 1,-36 18-16,35 0 15,1 0-15,-19 18 16,36-1-16,0 19 16</inkml:trace>
  <inkml:trace contextRef="#ctx0" brushRef="#br0" timeOffset="7763.3668">12488 7920 0,'0'18'16,"-17"17"-1,17-18-15,17 19 16,1-1-16,17-17 16,1-1-1,-1-17-15,0-17 16,-17-1-16,17-17 15,-35 17-15,0-35 16,-18 36-16,1-1 0,-54-35 31,18 35-31,18 18 16,35 18-16,0 0 16</inkml:trace>
  <inkml:trace contextRef="#ctx0" brushRef="#br0" timeOffset="8420.1214">12982 7902 0,'0'0'15,"0"-17"-15,-17 17 0,-1 0 16,18 17 0,0 1-16,0 17 15,18 0 1,17-17-16,18 17 15,-36-35-15,36 0 16,-35 0-16,17-17 0,-17-1 16,0-17-16,-18 0 15,-18-18-15,18 17 16,-53-17 0,18 18-16,-36 17 15,36 18-15,0 0 0,-36 53 16</inkml:trace>
  <inkml:trace contextRef="#ctx0" brushRef="#br0" timeOffset="9275.8518">10301 10354 0,'0'18'0,"0"35"16,0 0-16,18 17 15,-18-35-15,0 18 16,35 35 0,0-70-1,-17-18-15</inkml:trace>
  <inkml:trace contextRef="#ctx0" brushRef="#br0" timeOffset="9715.5071">10724 10672 0,'0'17'15,"0"1"-15,-17 17 16,-1-17-16,1 17 15,17-17 1,0-1-16,0 1 16</inkml:trace>
  <inkml:trace contextRef="#ctx0" brushRef="#br0" timeOffset="10015.5002">11007 10566 0,'0'0'0,"-18"17"16,-17 36-16,17-17 15,18-1-15,35 0 16,-17-35 0,53 18-16,-36-18 15,53-18-15,-53 0 16,1-34-1,-19 34-15,1-35 0,-36 35 16,-17-17 0,0 17-16,-36 18 15,36 0-15,-18 18 16,35-18-16,18 18 16</inkml:trace>
  <inkml:trace contextRef="#ctx0" brushRef="#br0" timeOffset="10304.1844">11412 10495 0,'0'18'16,"0"-1"-16,0 1 0,18 17 15,0-17-15,-1 0 16,1-1-16,35 1 15,-36-18-15,36 0 16,-35-18-16,0 1 16,-1-19-16,-17 19 15,0-1-15,0 0 0,-17-34 16,-1 34-16,-35-17 16,35 35-1,1-18-15,-1 18 0,1 0 16,17 18-1</inkml:trace>
  <inkml:trace contextRef="#ctx0" brushRef="#br0" timeOffset="10605.2811">11942 10442 0,'0'0'16,"0"18"0,17 0-16,-17 52 15,0-52-15,35 35 16,-17-36-16,35 19 16,-18-36-16,36-36 15,-54 19-15,36-54 16,-35 36-16,-18-36 15,0 36-15,-53-18 16,18 35-16,-53 18 16,52 0-16,-17 36 15</inkml:trace>
  <inkml:trace contextRef="#ctx0" brushRef="#br0" timeOffset="12290.6752">10178 8555 0,'17'0'47,"54"0"-47,-36 0 16,106 0-16,-53-18 15,124 1 1,-88 17-16,-1-18 15,36 0-15,0 1 0,-1-1 16,19 0-16,-19 18 0,160-35 16,-177 35-16,0-18 15,-17 1-15,-19 17 0,37-18 16,-90 18-16,1 18 16,-35-18-16,0 17 15,-18 1-15,-18 0 16</inkml:trace>
  <inkml:trace contextRef="#ctx0" brushRef="#br0" timeOffset="13941.7864">10989 9031 0,'18'-18'16,"-18"1"-16,17 17 47,-17 35-32,0 0-15,0 36 16,0 35-16,18-53 16,-18 70-16,0-70 15,18 35-15,-18-35 16,0-35-16,0 17 16,17-17-16,-17 17 15,0-17-15,0 17 16,0-17-1</inkml:trace>
  <inkml:trace contextRef="#ctx0" brushRef="#br0" timeOffset="14771.6459">10830 9684 0,'0'17'16,"18"-17"-1,-18 18 1,18 0-16,-1 35 15,-17-18-15,35 0 16,-17-17 0,-18-1-16,35 1 15,-17-18-15,0 0 0,-1 0 16,1 0-16,0-18 16,-1 1-16,-17-1 15,18 18-15,0-17 16,-18-1-16,17 18 0,1-18 15,-18 1-15,17 17 16,-17-18-16,0 0 16,18 18-16,-18-35 15,18 35-15,-18-18 0,17 18 16,1-17-16,0 17 16</inkml:trace>
  <inkml:trace contextRef="#ctx0" brushRef="#br0" timeOffset="16305.4693">10283 11130 0,'18'0'46,"17"0"-46,1 0 16,17 0-16,0 0 0,17 0 16,142-17-16,-89 17 15,1-18-15,17 18 0,18 0 16,105-18 0,-140 18-16,-1 0 0,71 0 15,-123 0-15,52-17 16,-70-1-16,-35 18 15</inkml:trace>
  <inkml:trace contextRef="#ctx0" brushRef="#br0" timeOffset="23885.786">18433 7267 0,'0'-17'0,"0"34"0,0-52 15,17 35 1,1 0-1,0 18 1,-18 17-16,0 35 16,0-17-16,0 71 15,-18-71-15,0 17 0,18-17 16,-17 35-16,-1-70 16,18 0-16,0-54 31,0-34-16,0 35-15,0-18 0,35-36 16,-35 37-16,18-1 16,0 17-16,-1-17 15,1 18-15,-1 18 0,36-36 16,-35 35-16,17 18 16,-17 0-1,0 35-15,-1 1 16,1 34-1,-18-17-15,18 35 16,-1-53-16,1 1 0,-18-1 16,35 18-16,-35-35 15,18 17-15,-1-18 16,-34-17 0</inkml:trace>
  <inkml:trace contextRef="#ctx0" brushRef="#br0" timeOffset="24035.8711">18468 7602 0,'18'0'0,"-1"0"16,54 0-16,-36 0 16,0 0-16,18 0 15,-17-17-15,-1 17 0,-18 0 0</inkml:trace>
  <inkml:trace contextRef="#ctx0" brushRef="#br0" timeOffset="25425.6443">19068 7620 0,'-18'0'31,"18"18"-31,0-1 16,0 1-1,0 0-15,18 17 16,-18-18-16,0 1 16,0 0-16,17-1 0,1 1 15,-18 0-15,0-1 16,18-17-16,-18 18 15</inkml:trace>
  <inkml:trace contextRef="#ctx0" brushRef="#br0" timeOffset="26516.3546">18574 8290 0,'0'-17'0,"0"34"47,0 54-32,0-36-15,0 53 16,-18 1 0,0-37-16,18 37 15,0-72-15,0 36 16,0-35-16,0-36 31,0-17-15,0 17-16,0-17 15,0 0-15,0-1 0,0 1 0,18 0 16,-18 0-16,18-54 16,-1 54-16,19 0 15,-36 0-15,17 17 16,1 0-16,17 1 16,-17 17-16,-18-18 0,18 36 15,-1-18-15,-17 17 16,18 19-16,-18-1 15,17 0-15,-17 36 16,0-18-16,18 35 16,-18-53-16,35 18 15,-17-18-15,0 1 16,-1-36-16,1 17 16</inkml:trace>
  <inkml:trace contextRef="#ctx0" brushRef="#br0" timeOffset="26682.4987">18556 8608 0,'35'0'0,"-17"0"15,35-18-15,-35 18 16,17 0-1,-17 0-15</inkml:trace>
  <inkml:trace contextRef="#ctx0" brushRef="#br0" timeOffset="29736.1715">19050 8678 0,'18'0'15,"17"0"1,-17 0-16,-1 0 16,1 0-16,-1 18 0,1 0 15,-18-1-15,0 1 16,0 17-16,-18-17 16,1-1-16,-1 1 15,1 0-15,-1-18 0,0 17 16,36-17 15,0 0-31,17 18 16,-18-18-16,1 0 15</inkml:trace>
  <inkml:trace contextRef="#ctx0" brushRef="#br0" timeOffset="30959.6956">18680 9243 0,'17'0'31,"-17"17"-31,18-17 16,-18 18-16</inkml:trace>
  <inkml:trace contextRef="#ctx0" brushRef="#br0" timeOffset="31092.7125">18715 9454 0,'0'18'16,"18"-18"-16</inkml:trace>
  <inkml:trace contextRef="#ctx0" brushRef="#br0" timeOffset="31215.617">18733 9613 0,'0'18'16,"17"-18"-16,-17 17 16</inkml:trace>
  <inkml:trace contextRef="#ctx0" brushRef="#br0" timeOffset="31348.7647">18785 9790 0,'0'0'0,"0"17"16,18-17 0</inkml:trace>
  <inkml:trace contextRef="#ctx0" brushRef="#br0" timeOffset="33312.0394">18574 10513 0,'-18'0'16,"18"17"0,0 1-16,0 35 15,0 0-15,0 0 16,0-18-16,0 71 15,0-71-15,0 0 0,-18 18 16,18-35 0,0-36-1,0-35-15,0 1 16,0-37-16,0 36 16,18 18-16,-18-18 0,0 0 15,18 0-15,-1 18 16,1 0-16,0 0 0,17-1 15,-17 36-15,17 18 16,-17 17-16,-1 53 16,-17-35-16,0 0 15,18 0-15,-18 0 0,0 53 16,0-53 0,17 17-16,-17-52 15,0 35-15,0-35 16,-17-18-1,-1 0-15</inkml:trace>
  <inkml:trace contextRef="#ctx0" brushRef="#br0" timeOffset="33466.939">18538 10848 0,'36'0'15,"17"0"1,17-18-1,-34 18-15,16 0 16,-34 0-16,17 0 16,-35 18-16</inkml:trace>
  <inkml:trace contextRef="#ctx0" brushRef="#br0" timeOffset="33656.5835">18927 10813 0,'0'0'16,"0"35"-16,0 0 0,0 18 16,0-35-1,0 17-15,0-17 0,17 35 16,-17-36 0,18 1-16,-1-18 15</inkml:trace>
  <inkml:trace contextRef="#ctx0" brushRef="#br0" timeOffset="33956.6479">19103 10936 0,'0'0'16,"0"18"15,0 35-15,18-36-16,-1 36 15,1-35-15,-1-18 16,36 0 0,-35-18-16,17 1 15,-17-1-15,-18-17 16,0 17-16,-35 0 16,-1 1-16,19 17 15,-36 0 1,18 0-16,17 0 15,18 17 1,18-17-16,-1 18 16</inkml:trace>
  <inkml:trace contextRef="#ctx0" brushRef="#br0" timeOffset="34241.5784">19385 10918 0,'-17'18'31,"34"0"-31,-17-1 16,35 1-16,-35 0 15,18-1-15,0-17 0,17 18 16,-17-18-16,-1 0 16,1-18-1,-18 1 1,0-1-16,0 0 0,-18 18 15,1-35-15,-1 17 16,0 18 0,1 0-16,17 18 31</inkml:trace>
  <inkml:trace contextRef="#ctx0" brushRef="#br0" timeOffset="39362.1868">20708 7267 0,'0'36'0,"0"-1"16,0 124-1,0-107-15,18 54 16,-1-70-16,19 34 16,-19-35-16,-17-17 15,18-18-15</inkml:trace>
  <inkml:trace contextRef="#ctx0" brushRef="#br0" timeOffset="39751.6026">21078 7691 0,'0'17'31,"0"1"-31,-17-1 16,-1 36-16,18-35 15,-17 0-15,17-1 16,-18 1-16</inkml:trace>
  <inkml:trace contextRef="#ctx0" brushRef="#br0" timeOffset="40090.5365">21431 7497 0,'0'0'15,"-35"0"-15,17 17 0,-17 36 16,35 0-16,-18 18 15,36-36-15,0 0 16,-1 0-16,1-17 16,17 0-16,18-18 15,-18 0-15,36-36 16,-53 19-16,17-36 16,-35 18-16,0-36 15,-18 53-15,1-17 0,-36 0 16,17 17-16,1 18 15,18 0-15,-19 0 16,19 18-16,-1-18 0,18 17 16,0 1-16</inkml:trace>
  <inkml:trace contextRef="#ctx0" brushRef="#br0" timeOffset="40415.0822">21802 7549 0,'-36'36'15,"72"-72"-15,-89 89 0,53-35 16,-18 0-16,18 17 0,18-17 16,-1-1-16,1 1 0,35 17 15,-18-35-15,1 0 16,-1 0-16,-18 0 0,19-35 15,-19 17-15,-17-17 16,0 17-16,0 1 16,-17-19-16,-36 1 15,35 17-15,-35 1 16,36 17-16,-1 0 0,0 17 16,1-17-1,17 18-15,0 0 16</inkml:trace>
  <inkml:trace contextRef="#ctx0" brushRef="#br0" timeOffset="40797.2822">22278 7549 0,'-18'0'16,"1"0"-16,-1 53 16,18-35-1,0 17-15,35 18 16,-17-35-16,17 17 0,-17-35 15,17 18-15,0-18 0,-17 0 16,17-18-16,1-17 16,-19 17-16,1-17 15,-18-18-15,-18 35 16,1-17-16,-1 17 16,-17 18-16,17 0 0,-53 0 15,36 18-15,-35 17 16,34-17-16</inkml:trace>
  <inkml:trace contextRef="#ctx0" brushRef="#br0" timeOffset="41237.2374">20726 8378 0,'0'18'15,"0"53"1,0-36-16,17 36 15,-17-36-15,0 0 16,18 36 0,-18-36-16,18 0 0,-1-17 15,1-18-15</inkml:trace>
  <inkml:trace contextRef="#ctx0" brushRef="#br0" timeOffset="41404.0701">21026 8696 0,'0'0'0,"-18"35"16,0-17-16,1 17 15,-19 0-15,19-17 16,-1-18-16,18 18 16,0-1-1</inkml:trace>
  <inkml:trace contextRef="#ctx0" brushRef="#br0" timeOffset="41708.4502">21343 8520 0,'0'0'15,"-18"0"-15,1 0 0,-18 17 16,17 19-16,-17 16 15,35-34-15,17 35 16,-17-35-16,53 17 16,-18-35-16,-17 0 15,53-18 1,-36 18-16,0-17 0,-17-19 16,-1 19-16,1-1 0,-18-17 15,0 17-15,0-17 16,-18 17-16,1 1 0,-71-19 15,52 36 1,19 0 0</inkml:trace>
  <inkml:trace contextRef="#ctx0" brushRef="#br0" timeOffset="41998.0248">21731 8467 0,'-18'35'16,"18"-17"-16,-17 52 16,17-52-16,17 35 15,19-18-15,-1-17 16,-17-1 0,35-17-16,-36 0 15,1-35-15,0 17 16,-18-17-16,-18 0 15,0 17-15,-17-35 16,17 36-16,-35-1 16,18 0-16,0 18 15,17 0-15,18 18 16</inkml:trace>
  <inkml:trace contextRef="#ctx0" brushRef="#br0" timeOffset="42315.94">22084 8484 0,'0'0'0,"-18"0"16,1 36-16,17-19 15,17 36-15,1-18 16,17 18-1,-17-35-15,17 0 0,0-18 16,1 0-16,34-18 0,-35 0 16,18-35-1,-53 36-15,18-54 16,-36 54-16,18-19 16,-17 19-16,-36-19 15,18 19-15,-1-1 16,19 18-16,-1 0 0,0 0 15,1 18-15</inkml:trace>
  <inkml:trace contextRef="#ctx0" brushRef="#br0" timeOffset="42687.6312">21378 9066 0,'18'18'47,"0"0"-32</inkml:trace>
  <inkml:trace contextRef="#ctx0" brushRef="#br0" timeOffset="42804.5748">21414 9313 0,'0'18'16,"17"0"-16</inkml:trace>
  <inkml:trace contextRef="#ctx0" brushRef="#br0" timeOffset="42925.7105">21396 9543 0,'0'17'15,"0"-34"-15,0 52 16,18-35-1</inkml:trace>
  <inkml:trace contextRef="#ctx0" brushRef="#br0" timeOffset="43166.0728">21467 9843 0,'0'0'15,"17"17"-15,-17 1 16,-17-18 0,17 17-1</inkml:trace>
  <inkml:trace contextRef="#ctx0" brushRef="#br0" timeOffset="43877.4819">20902 10654 0,'0'18'0,"0"-1"16,0 71-16,0-52 15,18 34-15,-18 1 0,0-18 16,17 0-16,1 0 0,17 35 16,-17-71-1,17 19-15,-17-19 16,-1-34-16</inkml:trace>
  <inkml:trace contextRef="#ctx0" brushRef="#br0" timeOffset="44093.9008">21237 11095 0,'0'18'16,"-17"-18"-16,17 17 0,-18 1 15,18-1-15,-18 1 16,18 0-16,0-1 16</inkml:trace>
  <inkml:trace contextRef="#ctx0" brushRef="#br0" timeOffset="44406.7954">21484 10883 0,'-35'35'16,"70"-70"-16,-88 141 0,53-71 0,0 18 16,36 0-1,-1-35-15,35 17 16,-34-35-16,17-18 0,-1-17 15,-16 0-15,-19-36 16,-17 54-16,-17-54 16,-1 53-1,-35-34-15,18 34 16,-18 0-16,18 18 16,-1 18-16,36 0 15,-17-1-15</inkml:trace>
  <inkml:trace contextRef="#ctx0" brushRef="#br0" timeOffset="44706.1557">21908 10883 0,'-36'35'0,"36"-17"16,0 35-1,0-18-15,18-17 0,17 0 16,18-1 0,-18-17-16,1 0 15,-1-17-15,-17-1 16,-18-17-16,0 17 16,-36-17-16,19 17 15,-1 0-15,-17 1 0,-1-18 16,19 17-1,-1 0-15,1 18 0,-1-17 0,36 17 16</inkml:trace>
  <inkml:trace contextRef="#ctx0" brushRef="#br0" timeOffset="44984.6755">22331 10848 0,'0'0'16,"-18"35"-16,18 0 0,0 18 16,18-35-1,35 17-15,0-17 16,-18-18-16,18 0 0,0 0 16,0-35-16,0 17 0,-18-17 15,18-18 1,-53 18-16,-18-36 15,1 36-15,-89-18 16,53 35-16,0 18 16,-71-17-16,71 17 0,-35 35 15</inkml:trace>
  <inkml:trace contextRef="#ctx0" brushRef="#br0" timeOffset="50279.3818">18150 10301 0,'-17'0'0,"34"0"32,1 18-17,0-1 1,-18 1 0,0 0-1,17 35-15,-17 35 16,18-35-16,-18 88 15,0-71-15,0 54 16,-18-54-16,18-17 16,0 53-16,18-53 15,-18-18-15,0 36 16,-18-1 0,18-52-16,0 0 0,0-1 15</inkml:trace>
  <inkml:trace contextRef="#ctx0" brushRef="#br0" timeOffset="51530.6535">18168 10301 0,'18'0'31,"-1"0"-15,1 0 0,0 0-1,-18-18-15,17 18 0,1 0 16,0 0-1,-1 18 1,1-18-16,17 0 16,0 18-16,36-18 15,-36 0-15,71 0 16,-53 0-16,0 17 0,53-17 16,17 0-1,-52 0-15,-18 0 16,88 0-16,-53 0 15,35-17-15,-70 17 16,36-18-16,-54 18 16,18-18-16,-36 18 15,19 0 1,-19 0 0,-34 0-1,17 18 1,0 0 31,17-18-47,-17 17 15,0 1-15,18 17 16,-18-17 0,0 17-16,0-17 0,0 17 15,18 36-15,-1-36 16,1 0-16,-18 1 0,17 34 15,1-17-15,0 35 16,-18-35-16,35 53 16,-35-71-16,18 53 15,-1-52 1,1-1-16,-18-17 16,18 17-16,-18-17 15,17-1 1,-17 1-16,-17-1 47,-1-17-32,0 18 1,1-18-16,-1 0 16,0 0-1,1 0-15,-1 0 16,-52 0-16,34 0 15,-17 0-15,-88 0 16,-35 0 0,52 0-16,19-18 0,-142 18 15,141 0-15,-124 36 16,142-36-16,0 17 16,-18 19-16,71-1 15</inkml:trace>
  <inkml:trace contextRef="#ctx0" brushRef="#br0" timeOffset="65360.9134">20761 11448 0,'-18'0'16,"1"0"0,-1 0 46,36 0 1,-18 17-63,35-17 15,18 0-15,-18 0 16,53-17-16,-17 17 15,-1 0-15,1-18 16,17 18-16,0-18 0,142 1 16,-107-1-16,-17 18 15,18-18-15,-19 18 0,19 0 16,70-17-16,-88 17 16,35 0-1,-71 0-15,19 17 16,-72-17-16,18 18 0,-17-18 15,0 0-15,-1 0 0,1 18 16,0-18-16,-1 0 0,1 0 16,-18-18-1,0 0-15,0 1 16</inkml:trace>
  <inkml:trace contextRef="#ctx0" brushRef="#br0" timeOffset="68342.9559">17163 11024 0,'-18'0'0,"36"0"47,35 0-31,-18 0-16,35 18 16,-17-18-16,-17 0 15,17 0-15,-1 0 0,-16-18 16,34 1-16,-52 17 15,35 0 1,-36-18-16,1 18 16</inkml:trace>
  <inkml:trace contextRef="#ctx0" brushRef="#br0" timeOffset="68609.3293">17604 10848 0,'0'0'15,"17"0"1,36 18 0,-35-18-1,35 17-15,-18 1 16,18-1-16,-18-17 16,18 36-16,-35-36 15,-1 17 1,1 1-16,-18 0 0,0-1 15,-18 1-15,-17 0 16,17-1-16,-52 19 16,35-1-16,-18 18 15,17-36-15</inkml:trace>
  <inkml:trace contextRef="#ctx0" brushRef="#br0" timeOffset="72747.7048">17868 7355 0,'18'0'15,"-18"-17"1,17-1-16,-17 1 16,0-1-1,-17 0 1,-1 18-16,1-17 15,-1 17-15,0 0 0,-17 0 16,-18 0-16,18 17 16,0-17-16,-1 18 0,-34 35 15,52-18-15,-17 0 16,17 1-16,-17-1 0,17 53 16,1-35-16,17 0 15,0 0-15,17 35 16,-17-35-16,18 0 15,0-18-15,34 53 16,-16-17-16,-19-18 16,1-18-16,0 0 0,-1 36 15,1-36 1,-18 18-16,-18 0 16,-17 18-16,17-18 15,-35 17-15,18-52 16,0 35-1,0-36-15,-1 1 0,19-18 16,-1 0-16,0 0 16,1-18-1,34 18 1,1-17 0,0 17-16,-1 0 15,1 0-15,0 0 16,-1 0-16,1 17 15,0 1-15,-1-18 16,-17 18-16,18-1 0,-18 1 16,17 17-1,-17-17-15,18 35 16,-18-36-16,0 36 16,0-35-16,0 17 15,0 0-15,0 18 16,-18 18-16,18-36 15,-17 36 1,17-18-16,-35 52 16,35-69-16,-18 17 0,18 17 15,0-35-15,18 1 16,-18-1-16,17 0 16,1 18-16,-1-35 15,1 35 1,17-18-16,-17-17 15,0-1-15,-1 1 0,1-18 16,35 18-16,-36-18 16,19 0-1,-19-18-15,19 18 16</inkml:trace>
  <inkml:trace contextRef="#ctx0" brushRef="#br0" timeOffset="75315.5982">22966 7303 0,'0'-18'15,"-18"18"-15,36-18 16,-1 1-1,-17-1-15,18 18 16,35-18 0,-35 18-16,17 0 15,-17 18-15,17 0 0,53 17 16,-53-17-16,1-1 16,17 1-16,-1 35 15,-16-18-15,-19-17 0,1 70 16,0-35-16,-18 0 15,-18 88-15,0-71 16,1 1-16,-1 88 16,0-89-16,1 1 0,-1-1 15,1-17-15,17 18 0,-18 35 16,18-53 0,-18-1-16,18 1 0,0 0 15,18 18-15,-18-36 16,35 36-16,0-36 15,18 18-15,-35-36 16,35 1 0,-18-18-16,0 0 15,-17 0-15,-36-18 16,-17 18 0,18 0-16,-36 18 15,35 0 1,-35-1-16,35 1 15,-34 35-15,52-35 16,-36 35-16,36-18 16,-17 0-16,17 0 0,0 54 15,0-54-15,17 53 16,-17-53 0,18 71-16,0-71 15,-18 18-15,17 18 16,-17-18-16,18 17 15,-18-34-15,0-1 16,0 0-16,0-17 16,0-1-16,-18 1 0,-17 17 15,0-17-15,-54 0 16,54-18-16,-18 17 16,18-17-16,-18 0 0,-53 18 15,53-18-15,-17 18 16,34-18-16,19 17 15,-1-17-15</inkml:trace>
  <inkml:trace contextRef="#ctx0" brushRef="#br0" timeOffset="76000.431">24342 8643 0,'-36'-53'16,"72"106"-16,-72-123 0,19 52 16,-19 0-16,19 18 0,-18 0 15,-18 18-15,35 17 16,-35 36 0,35-18-16,1 0 0,17-1 15,0-16-15,0-1 0,17 0 16,1-17-16,17 0 0,36-18 15,-36-18-15,36-17 16,-36-1-16,0-34 16,-17 35-16,-18-1 15,0 1-15,0-18 16,-18 35-16,1 1 16,17-1-16,0 36 15,0-1-15,-18 72 16,18-36-16,-18 52 15,18-52 1,18 35-16,-18-35 16,35 18-16,-17-53 15,-18 17-15,18-35 16,-1 18-16</inkml:trace>
  <inkml:trace contextRef="#ctx0" brushRef="#br0" timeOffset="76833.7851">24730 8661 0,'0'0'0,"-18"-18"15,0 18-15,1 18 0,-18 17 16,17-17-16,-35 52 16,18-52-1,17 35-15,0-18 16,18-17-16,36-1 16,-19-17-16,1 0 15,0 0-15,17-17 0,-17-1 16,17 0-16,-18 1 0,1-36 15,0 35-15,-1-35 16,-17 36-16,0-1 16,0 36 15,0 52-15,0-35-16,0 18 0,0 0 15,0 35-15,0-52 16,0 17-16,0 17 15,18-52-15,-18 0 0,18-18 16,-1 17-16</inkml:trace>
  <inkml:trace contextRef="#ctx0" brushRef="#br0" timeOffset="76977.121">24906 9137 0,'0'0'15,"0"35"-15,-18 1 0,18-19 16,-17 18-16,17-17 16,0 0-16,-18-1 15</inkml:trace>
  <inkml:trace contextRef="#ctx0" brushRef="#br0" timeOffset="77324.1345">25118 8890 0,'0'0'0,"-18"35"0,18 1 16,-17 34-16,17-52 15,17 35 1,1-18-16,17 0 15,-17-35-15,-1 0 16,19 0-16,-1-17 0,-17 17 16,17-36-16,-35 1 15,0 17-15,0-17 16,0 0-16,-18 17 0,1-17 16,-1 17-16,0 1 0,-35-19 15,36 19-15,-1 17 16,0 0-16,18 17 15,18-17 1</inkml:trace>
  <inkml:trace contextRef="#ctx0" brushRef="#br0" timeOffset="77640.211">25523 8872 0,'-17'0'0,"-1"18"16,18 0-16,0 17 0,-17 0 16,17 0-16,17 1 0,1-1 15,17 18 1,-17-35-16,-1-1 0,19-17 16,17 18-16,-36-36 15,1 1-15,0-19 16,-18 1-16,0-18 15,0 18-15,-18 0 0,0-1 16,1 19-16,-1-19 0,-35 1 16,35 17-1,1 18-15,-1 0 16,18 36 0,18-19-16</inkml:trace>
  <inkml:trace contextRef="#ctx0" brushRef="#br0" timeOffset="78408.1939">25964 8908 0,'18'-18'15,"-18"0"-15,-18 18 32,1 18-17,-1 0-15,18 35 16,0-18-16,18 18 16,-1-18-16,36 18 15,-35-53-15,35 18 16,-18-18-16,-17 0 15,17-18-15,-17 0 0,-1 1 16,1-19-16,0 1 16,-18-18-16,0 18 15,-18 0-15,0-1 0,-17 1 16,-35-18-16,34 36 16,-52 17-1,53 0-15,-18 17 0</inkml:trace>
  <inkml:trace contextRef="#ctx0" brushRef="#br0" timeOffset="83007.7395">24536 9701 0,'0'-17'47,"17"17"-47,-17 17 31,0 1-15,0 0 0,0 52-16,0-34 15,0 52-15,18-18 16,-18 54-16,0-71 16,18 17-16,-18-17 0,35 71 15,-17-71-15,17 35 16,-18-53-1,19 53-15,-1-53 16,-17-17-16,17 35 16,-35-35-16,18 17 15,-18-17-15,0-1 16,-18-17 0,0 0-16,1 0 0,-1 0 15,0 0-15,1 18 16,-36-18-16,35 0 15,-35 0-15,36 0 16,-54 0 0,36 0-16,-53 0 15,35 17-15,-53 1 16,53-18-16,-71 18 16,72-1-16,-1-17 15,0 0-15,0 0 0,-53 18 16,71-18-16,-36 0 15,53 0-15,-17 0 16,18 0 0,17-18 15,17 18-15</inkml:trace>
  <inkml:trace contextRef="#ctx0" brushRef="#br0" timeOffset="83362.466">23760 10724 0,'-53'36'0,"106"-72"0,-142 72 15,54-19-15,17 1 16,-17-18-16,0 18 0,-36 17 16,54-17-16,-19-1 15,19 1-15,-1 17 16,18 0-16,18-17 15,-18 17-15,35 1 0,-17-19 16,17 19-16,53 16 16,-53-34-16,36 35 15,-36-35-15,-17-1 16</inkml:trace>
  <inkml:trace contextRef="#ctx0" brushRef="#br0" timeOffset="112770.7034">22543 10195 0,'0'0'0,"-18"0"0,-17-17 16,-1-1-16,-17 0 16,36 1-16,-19-1 0,1 0 15,-35-17-15,17 18 16,-35-1-16,35 0 15,-36 1 1,37-1-16,-1 18 0,-71-35 16,71 35-16,-88-18 15,71 18-15,-1-18 16,-17 18-16,0 0 0,-1 0 16,1 0-16,0 18 15,-18-18-15,18 0 0,-106 18 16,88-18-16,18 17 15,-18-17-15,0 0 16,18 0-16,-18 18 0,-88-18 16,106 18-16,-88-18 15,70 17-15,-53 1 16,71-18-16,-71 18 16,71-1-16,-53 1 15,53-1-15,-36 19 16,54-19-16,-54 19 15,71-1 1,-53 0-16,53-17 16,-52 35-16,52-18 15,-36 18-15,37-35 16,-19 35-16,36-18 16,-1 18-1,19-18-15,-18 18 16,17-35-16,0 34 15,1-16-15,17 17 16,0-18-16,35 18 16,-17-36-16,34 36 15,-34-17-15,53-1 16,-36 0-16,53 1 16,-35-19-16,71 18 15,-72-17-15,90 35 16,-90-35-1,107 17-15,-88-17 16,-1-1-16,19 1 0,-1-1 16,70 19-16,-69-19 15,105 19-15,-88-19 16,-18-17-16,18 18 16,105 0-16,-105-1 15,0-17-15,123 18 16,-123-1-16,141 1 15,-141 0-15,141-1 16,-141 1-16,141-18 16,-124 0-16,124 0 15,-141 0-15,123-18 16,-123 1-16,123-1 16,-123 0-16,106-17 15,-106 18-15,-18-1 16,106-35-1,-106 18-15,-17-1 0,70-34 16,-71 35-16,-17-1 16,0 1-16,-18-18 0,1 18 15,-1-53-15,-35 35 16,0-18 0,-18 18-16,1 18 0,-54-36 15,36 36-15,-53-53 16,35 53-16,-53-53 15,35 35-15,1 17 16,-1-17-16,1 0 16,-107-35-16,89 53 15,-18 17-15,0-17 0,-17 17 16,-106-17-16,105 35 16,-123 0-16</inkml:trace>
  <inkml:trace contextRef="#ctx0" brushRef="#br0" timeOffset="117397.7825">22296 7073 0,'0'0'0,"-18"0"0,-17-17 0,-54-1 16,54 0-16,-71 1 15,53-1 1,-17 18-16,17-18 0,-88 18 16,53 0-16,17 0 15,-17 0-15,-88 0 16,87 0-16,1 0 15,0 0-15,-18 0 0,18 0 0,-18 0 16,-88 0 0,88 0-16,-88 0 15,106 0-15,-106 0 16,88 0-16,18 18 0,-88-18 16,87 0-16,-87 0 15,88 18 1,-89-18-16,89 17 15,0-17-15,0 18 0,17-18 16,-17 18-16,-71 17 16,89-18-16,-18 1 0,17 0 15,0 17-15,-87 18 16,87-35-16,1 17 16,17 0-16,-18 0 0,-35 18 15,53-17-15,18-1 16,-18 0-16,18 0 15,-18 1-15,18-1 0,-36 53 16,36-53-16,-36 54 16,18-1-1,36-53-15,-1 18 16,18 0-16,-18-18 0,18 53 16,-17-35-16,34 0 15,-17-17-15,18 16 0,0 37 16,-1-36-16,19 35 15,-19-53-15,36 53 16,-18-52-16,18 52 16,-35-53-16,53 53 15,-36-53-15,35 36 16,-34-36 0,52 36-16,-35-53 15,53 52-15,-53-35 16,52 18-16,-52-35 15,53 35-15,-53-18 16,71 18 0,-54-35-16,54 35 15,-72-36-15,19 18 16,0-17-16,-18 0 0,88 35 16,-71-36-16,71 19 15,-70-19-15,88 19 16,-89-19-16,71 18 15,-70-17-15,88 0 16,-89-1-16,18 1 16,1-18-16,-19 18 0,18-18 15,89 0 1,17 0-16,-106 0 16,0 0-16,18 0 0,-18 0 15,106-36-15,-88 36 16,88-35-16,-106 17 15,106-17 1,-106 18-16,71-36 16,-71 17-16,53-17 15,-70 18-15,70-35 16,-88 34-16,88-52 16,-88 53-16,71-71 15,-72 53-15,54-70 16,-53 70-16,53-88 15,-53 70-15,35-70 16,-53 70-16,54-70 16,-54 71-16,35-89 15,-52 88 1,17-87-16,-35 69 16,0-69-16,-17 69 15,-19 19-15,1-1 0,0 1 16,-89-54-1,36 71-15,-106-17 16,88 35-16,-105-18 16,87 35-16,1 0 0,-1 1 15,1-1-15,-1 18 0,1 0 16,-142 0-16,142 0 16,-106 18-1</inkml:trace>
  <inkml:trace contextRef="#ctx0" brushRef="#br1" timeOffset="140550.4762">21449 10125 0,'0'-18'31,"-18"18"-15,1 0-1,17-18 1,-18 18-16,-17 0 15,-1-17-15,19 17 16,-54 0-16,18-18 16,18 18-16,-18-17 15,18 17-15,-71-18 16,53 0-16,0 18 0,0-17 16,-70-1-1,52 0-15,-52 1 0,52-1 16,1 18-16,-54 0 15,54 0-15,-1 0 16,1 0-16,17 0 0,-89 0 16,72 0-16,-54 0 15,72 18-15,-72-18 16,54 0-16,-36 0 16,35 17-1,-52-17-15,52 18 16,-52 0-16,70-1 15,-71 1-15,71-18 16,-53 35 0,54-17-16,-54-1 15,70 1-15,-16 0 16,16-1-16,1 1 0,-53 17 16,53-17-16,17 0 15,-17 17-15,-1-18 0,-17 19 16,36-19-16,-36 36 15,35-35-15,-17 35 16,17-18-16,-17 0 16,17 1-16,1 17 15,-1-36-15,-17 54 16,35-54-16,-35 54 16,35-36-1,-18 18-15,18-18 16,0 1-16,18-1 15,-1 0-15,-17-17 16,35 17 0,-17-17-16,17 17 15,1-17-15,-1-1 16,0 1-16,18 17 16,-35-35-16,52 36 15,-52-19-15,53 19 16,-19-19-16,19 1 15,-36-1-15,71 1 16,-71 0-16,71-1 16,-53 1-16,0-18 15,0 18-15,70-1 16,-70-17-16,18 18 16,-18-18-16,17 0 0,36 18 15,-35-1-15,-18-17 16,0 0-16,0 18 0,-1-18 15,54 35-15,-53-35 16,0 18-16,0-18 16,18 17-16,52-17 15,-52 0-15,70 0 16,0 0 0,0 18-16,-88-18 0,17 18 15,107-1 1,-36 1-1,-18-18-15,-52 0 16,-1 0-16,107 18 16,-54-18-1,-17 17 1,-35-17-16,70 0 16,-71 0-16,1 0 0,0-17 15,-1-1-15,71-17 16,0-1-16,-70 19 15,52-36-15,-52 35 16,70-17 0,-88 17-16,88-17 15,-88 35-15,35-35 16,-35 35-16,18-18 16,-36 0-16,0 18 15,0-17-15,1-1 0,34 1 16,-34-1-16,34-17 15,-52 17-15,35-17 16,-36-1-16,19-16 16,-36 34-16,0-17 15,0-1-15,0-17 16,-18 18-16,0-18 16,1 36-16,-1-36 15,0 17-15,1 19 16,-1-19-16,0 19 15,1-18-15,-18-1 0,-54-17 16,19 18-16,-107-35 16,72 34-16,-19 1 15,-140-53 1,105 52-16,-159-34 16,160 52-16,-19-17 0,-158 0 15,176 17-15,-123 0 16,159 18-16</inkml:trace>
  <inkml:trace contextRef="#ctx0" brushRef="#br1" timeOffset="144525.1156">21819 7091 0,'-17'0'15,"-1"-18"1,0 18-1,1-17-15,-1 17 16,0-18-16,1 18 0,-54-18 16,36 18-16,-71-17 15,53 17-15,-17-18 16,17 18-16,-18 0 0,1-18 16,-1 18-16,-88-17 15,71 17-15,-88-18 16,-1 0-1,89 18-15,0-17 0,0 17 16,0-18-16,-89 18 16,89 0-16,-88-17 15,70 34-15,18-17 0,-89 18 16,18-1 0,71 1-16,18-18 15,-71 18-15,52-1 16,19-17-16,-71 18 15,70 0-15,-70 17 16,71-17-16,-54 17 16,54-18-16,-1 1 15,0 0-15,-17-1 0,18 1 16,-54 17-16,54-17 16,-36 35-1,53-35-15,-35 34 16,52-34-16,-17 17 0,18 1 15,18-1-15,-36 35 16,17-34-16,1 34 16,17-34-16,-17 52 15,18-53-15,17 0 16,-18 1-16,18-1 0,0 18 16,0-18-16,0 53 15,18-52-15,-1 16 0,-17-16 16,35 52-16,-17-53 15,17 71-15,-17-71 16,35 71 0,-35-71-16,-1 18 0,18 0 15,36 18-15,-36-36 16,18 0-16,-17 1 16,16-1-16,1 0 0,-17 0 0,69 18 15,-52-17 1,0-1-16,0-17 0,71 35 15,-71-18-15,17-18 16,-17 1-16,53 17 16,-53-17-16,53 0 15,-53-1-15,70 1 16,-70 0-16,70-1 16,-52 1-16,52 17 15,-70-35-15,71 35 16,-54-17-16,-17-18 15,53 35-15,-53-35 16,53 36 0,-53-36-16,-18 17 0,53 1 15,-52-1-15,52 1 16,-35-18-16,0 0 16,-18 0-16,18 18 0,17-18 15,-34 0 1,34 0-16,-17 0 15,-18 17-15,36-17 16,-18 0-16,35 18 16,-53-18-16,36 0 15,17 18 1,-53-18-16,1 0 0,52 17 16,-53-17-16,53 18 15,-35-18-15,35 18 16,-35-18-16,53-18 15,-35 18-15,-18 0 16,0-18-16,70 1 16,-70 17-16,0-18 15,53 0-15,-53 18 16,0 0-16,-1-17 0,1 17 16,0-18-16,53 0 15,0-17 1,-53 35-16,0-35 0,70 17 15,-70 1-15,0-1 16,-18 0-16,71-17 16,-71 17-16,18-17 15,-17 18-15,-1-1 0,18-17 16,35-18-16,-53 17 16,18 1-16,-17 0 0,16-18 15,54-18-15,-70 36 16,-1 0-16,18-53 15,-36 52-15,19-69 16,-36 52-16,17 0 16,19-53-16,-36 53 15,17-53-15,-17 53 16,0-53-16,0 71 16,-35-71-1,17 71-15,-35-71 16,0 71-16,-70-89 15,52 71-15,-34-17 0,-125-71 16,89 70 0,18 1-16,-1 17 0,1 0 0,-1 0 15,-140-35 1,123 70-16,-1 0 0,1 18 16,0 0-16,-123 0 15</inkml:trace>
  <inkml:trace contextRef="#ctx0" brushRef="#br1" timeOffset="147939.6799">16828 8625 0,'-36'-17'0,"19"17"15,-19 0-15,19 0 0,-19 0 16,1 0-16,0 17 15,0 1-15,-18 17 0,17 1 16,-17-1-16,18 0 0,-18 18 16,18 0-16,-36 70 15,36-70-15,18 0 0,-1 18 16,-17 52 0,35-52-16,0 52 15,17-52-15,36 52 16,-35-52-16,52 52 15,-34-70-15,17 0 0,-18 0 16,88 35-16,-70-52 16,71 34-1,-71-52-15,35 17 16,-35-17-16,0-1 16,-36-17-16,19 0 15,-36 18-15,-18-18 31</inkml:trace>
  <inkml:trace contextRef="#ctx0" brushRef="#br1" timeOffset="148256.1523">16986 10178 0,'0'17'47,"36"19"-31,-19-19-16,54 18 15,-36-17-15,18 35 16,-18-35-16,18 17 16,-35-17-16,17 17 15,-35-17-15,0-1 16,-18 1-1,1-1-15,-54 1 16,36 0-16,17-18 0,-17 17 16,-36 1-16,36 0 15,18-1-15,-19 19 16,1 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7:43:31.9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24606 5680 0,'18'0'47,"35"0"-31,-18 0 0,0 0-16,89 0 15,-54-18-15,89 0 16,-88 18-16,-1-17 15,1 17-15,-1 0 0,-34 0 0,17 0 16,-18 0-16,-18 0 0,1 0 16,-36 0-1,-17 0 1</inkml:trace>
  <inkml:trace contextRef="#ctx0" brushRef="#br0" timeOffset="412.2309">25118 5380 0,'0'-18'15,"0"36"-15,-18-36 0,-17 18 16,17 18-16,-70 0 16,35-1-16,0 1 15,-53 17-15,71-17 16,-53 35-16,53-36 15,-36 19 1,36-19-16,17 18 16,18-17-16,0 0 0,18-1 15,17 1-15,71 35 16,-53-35-16,70 17 16,-52-18-16,-18 1 15,0 0-15,-18-18 16</inkml:trace>
  <inkml:trace contextRef="#ctx0" brushRef="#br0" timeOffset="6017.5841">11359 8061 0,'36'18'16,"-1"-18"-16,36 0 16,-36 0-16,71-18 15,-36 0-15,54 1 16,-71 17-16,0 0 0,-1-18 16,-16 18-16</inkml:trace>
  <inkml:trace contextRef="#ctx0" brushRef="#br0" timeOffset="6451.0604">14728 7973 0,'53'-18'0,"-35"18"15,17 0-15,36 0 16,-18 0-16,70 0 15,-52 0-15,-18 0 0,17-17 16</inkml:trace>
  <inkml:trace contextRef="#ctx0" brushRef="#br0" timeOffset="11941.153">30233 7408 0,'18'0'31,"17"0"-15,0 0-16,1 0 0,87 0 15,-35 0-15,-17 0 16,88-17-16,-71 17 16,53-18-1,-88 18-15,35-18 16,-70 18-16,-1 0 15,-34 0-15</inkml:trace>
  <inkml:trace contextRef="#ctx0" brushRef="#br0" timeOffset="12297.205">30568 7214 0,'-17'0'15,"-54"36"1,36-19-16,-18 1 15,-53 35-15,53-36 16,-17 19 0,52-19-16,0 1 0,18 0 15,18 17-15,-18-17 16,35-1-16,0 1 0,1-1 16,17 1-16,52-18 15,-34 18-15,35-18 16</inkml:trace>
  <inkml:trace contextRef="#ctx0" brushRef="#br0" timeOffset="20075.9058">22102 9243 0,'88'-18'16,"-35"18"-16,0-17 0,70-1 15,-52 0-15,-18 1 16,70 17-16,-88-18 16,36 18-1,-54 0-15,19 18 16,-19-18-16,-17-18 15,-17 0 1</inkml:trace>
  <inkml:trace contextRef="#ctx0" brushRef="#br0" timeOffset="20460.3569">22366 8961 0,'-18'17'16,"-17"18"-16,0-17 0,-18 17 16,18-17-16,17 17 15,-17-17-15,0 0 16,-1 17-16,19 0 16,-1-35-16,18 18 15,18-18-15,17 35 16,0-35-16,0 0 15,-17 0-15,17 18 0,36-1 16,-53-17-16</inkml:trace>
  <inkml:trace contextRef="#ctx0" brushRef="#br1" timeOffset="76383.306">2840 12030 0,'0'-18'31,"0"36"1,0-1-17,0 19 1,18-1 0,-18-17-16,0 17 0,17 0 15,-17 0-15,18 18 0,-18-17 16,0 69-16,0-52 15,0 71-15,0-54 16,0 71 0,0-70-16,0 0 0,-18 70 15,18-71-15,0 1 16,-17-1-16,17 71 16,-18-70-16,18 0 15,0-1-15,0 1 0,0-1 0,-18 1 16,18 52-1,-17-52-15,17 70 16,0-70-16,-18 52 16,18-52-16,0 70 15,0-71-15,0 89 16,0-88-16,0 52 16,0 0-1,0 1-15,18 52 16,-18-87-1,17-1 1,-17 0 0,0-53-16,18-17 0,-18 17 15,0 18-15,0-35 16,0 52-16,0-52 16,0 35-16,0 0 15,0 0 1,18-18-16,-18 18 15,0-18-15,0 0 16,0 1-16,-18 17 0,18-18 16,0 0-16,0 0 0,0 18 15,0-17 1,0-19-16,0 18 0,0-17 16,18 0-16,-18-1 15,17 1 1,1-18 15,-18 18-15,-18-18 15</inkml:trace>
  <inkml:trace contextRef="#ctx0" brushRef="#br1" timeOffset="76727.9699">2628 16563 0,'18'18'16,"-18"-1"-16,17 1 0,19 52 15,-36-34-15,35 34 16,-35-34-16,18-1 16,-1-18-16,19 19 15,-1-19 1,-17-34-16,34-1 15,-34 0-15,17-17 16,-17 0-16,0 17 16,-18-17-16,17-36 15</inkml:trace>
  <inkml:trace contextRef="#ctx0" brushRef="#br1" timeOffset="77478.8167">2593 12153 0,'0'35'0,"-18"-17"16,18 17-16,0-17 0,0 0 15,18-18 1,0-18-1,-1 0-15,18-17 16,1-35-16,-19 34 16,1-34-16,0 34 15,-1-34-15,-17 52 16,18 1-16,-18-1 16,18 18-1,-1 0-15,-17 18 0,36-1 16,-19 1-16,18 17 15,1 0-15,34 18 16,-34-17-16,-19-1 16,1-17-16,-1 17 15</inkml:trace>
  <inkml:trace contextRef="#ctx0" brushRef="#br2" timeOffset="90615.8277">9454 10760 0,'0'17'0,"18"19"0,0 52 16,-1-18-16,1 54 16,0-54-16,-1 36 15,-17-70 1,18-19-16,-18 1 16,-18-36-1,18 1-15,-17-19 0,-1-70 16,0 54-16,18-1 15,-17-18-15,17 18 16,17 18-16,1-18 0,35 18 16,-18 17-16,0 0 15,18 18-15,-17 36 0,52 17 16,-53-1-16,0 54 16,-17-53-1,-18 0-15,0 0 0,-18-18 16,1 1-16,-18-1 0,-18 18 15,35-36-15,-35 1 16,35-18-16,1-18 16,-1 18-16,18-17 15,18-1 1</inkml:trace>
  <inkml:trace contextRef="#ctx0" brushRef="#br2" timeOffset="90942.9831">10178 11183 0,'0'0'16,"-18"0"-16,0 0 0,1 18 0,-1 17 15,18 18 1,0-18-16,18-17 15,-1-1-15,36 1 16,-17-36-16,-1 18 0,-18-17 16,36-36-1,-35 0-15,-18 18 16,-18 17-16,-17-35 16,-35 36-16,52 17 15,-17 17-15,17-17 16,0 18-16,1 17 0,17-17 15,17-1-15</inkml:trace>
  <inkml:trace contextRef="#ctx0" brushRef="#br2" timeOffset="91371.33">10672 11148 0,'0'-18'0,"-36"18"15,19 0-15,-1 18 16,0-1-16,1 19 16,-1-1-16,18-17 15,0-1-15,18 1 0,-1 0 16,19-18-16,-1 0 16,18-18-16,-36 0 15,1 1-15,0-1 0,-1 0 16,-17 1-16,0-1 15,0 36 1,18 35 0,0 35-1,-1-53-15,1 18 16,0-18-16,-1 1 0,1 52 16,-18-53-16,0 18 15,-18-35-15,1-1 16,-54 1-16,36-18 15,-18 0-15,-35 0 16,35-18-16,17 18 16,1-17-16,0-1 0,0 0 15,17 18-15,18-17 0</inkml:trace>
  <inkml:trace contextRef="#ctx0" brushRef="#br2" timeOffset="95696.8741">14305 10795 0,'0'0'0,"-35"-18"0,17 1 15,-17 17-15,17 0 0,-17 17 16,-36 54-16,54-36 16,-18 71-16,35-53 15,35 53 1,0-53-16,0-18 0,18-17 16,-17 17-16,69-17 15,-69-18-15,34-18 16,-52 18-16,0-35 15,-18 17-15,-18 0 16,0 1-16,1-1 0,-19-17 16,1 17-16,17 18 15,18-17-15,0 34 16,36 1 0,-1-18-16,18 17 15,-35-17 1,-1 0-16,1 18 0,-1-18 15,-34 0 1,-1 0 0,1 0-1,-1 0 1,18 35-16,18-17 16,-18 35-16,17-35 15,18-1-15,-35 1 16,18-1-16,0-17 15,-1 0-15</inkml:trace>
  <inkml:trace contextRef="#ctx0" brushRef="#br2" timeOffset="95949.2515">14658 11254 0,'0'53'0,"0"-106"0,18 141 15,-18-71-15,0 19 16,0-54 15,-18-35-15,0 36-16,18-54 16,0 53-16,0-35 15,18 36-15,0-1 16,-1 1-16,1 17 0,-1 0 0,1 0 15,0 17 1</inkml:trace>
  <inkml:trace contextRef="#ctx0" brushRef="#br2" timeOffset="96612.213">14781 11342 0,'36'17'15,"-19"-17"-15,36-17 16,-35-1-16,0 1 16,17-1-16,-18-17 15,1 17-15,-18 0 16,-18 18-16,1-17 16,-1 17-16,-17 17 15,17 1-15,1 35 16,-1-18-16,36 18 15,-1-35-15,36 35 16,-18-36-16,18-17 16,-17 0-16,-1-17 15,-17 17-15,-1-36 16,-17 19 0,-17-1-1,17 0-15,-18 18 0,18-17 16,-18 17-16,18 17 15,18 19 1,0-19 0,-1 1-16,1-18 0,-18 18 15,17-18 1,1-18-16,0 0 16,-18 1-16,0-1 15,0 0-15,0 1 16,0-1-16,0 1 0,0-1 0,0 0 15,17 18 17,-17 18-32,18-18 15,0 0-15,-1 0 16,1 0 0,0 0-1,17 0 1,-18 0-1,36-18 1,-35 18-16,0 0 0,-1-17 16,1 17-16,0 0 15</inkml:trace>
  <inkml:trace contextRef="#ctx0" brushRef="#br2" timeOffset="96776.433">15416 11042 0,'0'18'0,"0"-1"16,36 36-16,-36 0 15,17-18-15,1 1 0,0-1 16,-1 0-16,1 0 0,0 1 16,-1-1-1</inkml:trace>
  <inkml:trace contextRef="#ctx0" brushRef="#br2" timeOffset="97588.1483">16669 10795 0,'0'0'16,"-53"-18"-16,18 18 0,-1 0 0,-52 36 15,53-1 1,-36 71-16,54 17 15,17-52-15,17 35 16,19-53-16,34 17 16,-17-52-16,35-1 15,-35-17-15,0 0 16,0-17-16,-18-1 0,18-17 16,-35 17-16,-1 1 15,-17-36 1,-17 35-16,-1 0 15,1 18-15,-1 18 16,0-18 0,1 18-16,17 17 15,0-17-15,0 17 16,17-18-16,36 19 16,-18-36-16,-17 0 15,0 0-15,17-18 16,-17 18-16,-18-18 15,0 1-15,-36-1 16,19 18-16,-1-17 16,0 17-16,1-18 15,34 18 17,1 18-32,0-18 15,17 0-15,-17 17 16,17-17-16,-17 0 15,-1 0-15,1 0 16,-1 0 0</inkml:trace>
  <inkml:trace contextRef="#ctx0" brushRef="#br2" timeOffset="97767.1542">17057 11201 0,'0'0'0,"17"17"0,19-17 16,-1 0-16,18 0 16,-18-17-16,0-1 0,1 18 15,17-35 1,-36 35-16,1-18 0,-18 1 16</inkml:trace>
  <inkml:trace contextRef="#ctx0" brushRef="#br2" timeOffset="97944.6803">17216 10883 0,'17'53'16,"-17"18"-16,18-18 16,-18 35-1,17-35-15,-17 0 0,18-18 16,0 0-16,-1 0 0,1-17 15,17 17-15</inkml:trace>
  <inkml:trace contextRef="#ctx0" brushRef="#br2" timeOffset="98216.0523">17657 11165 0,'-18'-17'0,"0"34"16,1 19-16,-1-19 16,18 36-1,0-17-15,35-1 16,-17-18-16,0 1 0,17 0 16,0-1-1,-35 1 1,-35 0-16,-18-1 15,18-17-15,17 18 16,-17-18-16,-1 35 16</inkml:trace>
  <inkml:trace contextRef="#ctx0" brushRef="#br2" timeOffset="99779.6834">19597 10813 0,'0'0'0,"17"88"0,1-35 16,0 0-16,17 53 15,-17-54-15,17 1 16,-35-35-16,0 0 16,-18-36-1,-35-35 1,36 18-16,-1-18 0,0-53 16,18 53-16,0-35 15,18 53 1,0 17-16,-1-17 0,19 35 15,17 0-15,-18 0 0,35 17 16,-34 1-16,-19 17 16,1 1-16,-18-1 0,0 35 15,-35 1 1,17-36-16,0-17 0,1 35 16,-1 0-1,18-36-15,0 1 16,35 17-16,-17-35 15,0 18-15,-1-18 16,-34 18 0,-1-18-1,-17-18-15,-18 0 16,35 18-16,1 0 16,-1-17-16</inkml:trace>
  <inkml:trace contextRef="#ctx0" brushRef="#br2" timeOffset="100029.6429">20038 10689 0,'0'0'16,"0"53"-16,17 71 16,-17-54-16,18-17 0,-18 0 0,18 53 15,-1-53 1,1 17-16,0-52 16,-1 17-16</inkml:trace>
  <inkml:trace contextRef="#ctx0" brushRef="#br2" timeOffset="100495.8706">20249 11095 0,'0'0'16,"-17"35"-16,17 0 15,17-17-15,1 17 16,0 1-16,-1-19 0,36 19 15,-35-19-15,17-17 0,-17 0 16,-1 0-16,19-17 16,-36-1-16,0-35 15,0 35-15,-18 1 16,0-1-16,18 0 0,-17 18 16,17-17-16,0 34 15,17 1 1,1 0-16,0-1 15,-1 36 1,1-53-16,17 18 0,-17 0 16,17-1-1,-35-34 1,-17-1 0,-1 0-1,18 1 1,0-19-16,0 19 15,0-1-15,18-17 16,-18 17-16,17 1 16,-17-1-16,0 0 0,18 18 15,0 0-15</inkml:trace>
  <inkml:trace contextRef="#ctx0" brushRef="#br2" timeOffset="100786.9934">20743 11377 0,'18'0'16,"-18"-18"15,0-17-31,-18 18 0,18-36 16,0 35-1,18-35-15,-18 35 16,35 1-16,-35-1 16,18 18-16,0 18 15</inkml:trace>
  <inkml:trace contextRef="#ctx0" brushRef="#br2" timeOffset="101153.8661">20902 11218 0,'0'53'0,"0"-106"0,0 124 16,0-53-16,18-1 15,-1 1-15,1-18 0,17 0 16,-17-18-16,17-17 16,-35 17-1,18-17-15,-18 17 16,0 1-16,0-1 16,17 53-1,1 36 1,-18-18-16,18 0 15,-1 0-15,1 52 16,0-52-16,-18 18 16,-18-36-16,18 1 0,-53-1 15,0-18 1,36-17-16,-19 0 16,-34 0-16,17-17 15</inkml:trace>
  <inkml:trace contextRef="#ctx0" brushRef="#br2" timeOffset="101693.8879">19791 11042 0,'17'0'16,"19"0"-1,-19-18 1,1 18-1,0 0-15</inkml:trace>
  <inkml:trace contextRef="#ctx0" brushRef="#br2" timeOffset="105752.2515">25453 10760 0,'0'0'16,"-53"0"-16,18 0 0,-1 17 0,-52 36 15,53-17-15,-18 69 16,35-52 0,18 18-16,0-18 15,36-18-15,-19 18 0,36-35 0,53 35 16,-53-53-16,18 0 16,34 0-16,-52-18 15,-17 18-15,-19-18 16,1 1-16,-18-1 0,0 0 15,-35 1-15,-1 17 16,-17 17-16,18 1 16,17 0-16,1-1 0,17 1 15,0 17-15,35 0 16,0-17-16,1-18 16,17 18-16,-18-18 0,53-18 15,-53 0-15,1 1 16,-19-1-16,-17-17 15,-17 17-15,-19 1 16,-69-19 0,52 36-16,0 0 15,53 18-15,35 0 16</inkml:trace>
  <inkml:trace contextRef="#ctx0" brushRef="#br2" timeOffset="106173.8525">26000 11289 0,'0'0'15,"-18"35"-15,18-17 0,18-18 16,-1 0 0,1-18-1,-18 1-15,0-1 0,0-35 16,0 18-16,0 17 15,0 0-15,18 1 0,-18-1 16,17 18 0,-17 18-16,18 17 15,0-17-15,-18 17 0,17-17 16,-17-1-16,18 1 16,-18-36-1,17 1 1,-17-1-1,18-17-15,0 17 16,-1 0-16,1 18 16,0 0-16,-1 0 0,-17 18 15,0 17 1,0-17-16,0 17 16,0-17-1,-17-18 1</inkml:trace>
  <inkml:trace contextRef="#ctx0" brushRef="#br2" timeOffset="106608.5158">26370 11201 0,'0'35'15,"0"-70"-15,0 88 0,18-36 16,-1-17 0,-17-17-1,18-19 1,-18 19-16,18-1 0,-18-17 16,17 17-16,1 18 15,-18 18 1,0-1-16,18 1 15,-18 0-15,0-1 16,17 1 0,1-18-16,-18-18 15,18 1-15,-18-1 16,0 0 0,17 18-16,1 0 15,-1 18 1,-17 0-1,0-1-15,18 19 16,-18-19-16,18 1 16,-18 0-16,17-18 15</inkml:trace>
  <inkml:trace contextRef="#ctx0" brushRef="#br2" timeOffset="107036.235">26723 11289 0,'18'0'15,"-1"0"-15,1-18 0,17 1 16,-17-1-16,-18-17 16,0 17-16,0 0 15,-18 1-15,0 17 16,-17 0-16,18 53 15,17-36-15,0 19 16,0-1-16,17-17 16,18-1-1,18-17-15,-35 0 16,0 0-16,-1-17 16,-17-1-16,0 0 15,0 1-15,0-1 16,18 18 15,0 18-15,-1-18-16,1 17 15,-18 1-15,18 0 32</inkml:trace>
  <inkml:trace contextRef="#ctx0" brushRef="#br2" timeOffset="107230.9808">27040 11183 0,'0'0'0,"36"18"15,-19-18-15,1 17 16,53-34-16,-54 17 15,18 0-15,-17-18 16,0 18-16,-1-18 16,1 18-16,-18-17 0,-18-1 15</inkml:trace>
  <inkml:trace contextRef="#ctx0" brushRef="#br2" timeOffset="107410.3475">27217 10901 0,'0'0'16,"0"88"-16,0-35 0,0 35 15,17-53-15,-17 18 16,0-17-16,18-19 0,0 36 16,-1-35-16,1-18 15,0 17-15</inkml:trace>
  <inkml:trace contextRef="#ctx0" brushRef="#br2" timeOffset="107670.6262">27517 11165 0,'-18'0'0,"0"0"15,1 0-15,17 18 16,0 0-16,17 35 15,19-36-15,-19 1 0,19 0 16,-1 34-16,0-16 16,-17-19-1,-36 1 1,-35-18-16,36 0 16,-36 0-16,17 0 15,1 0-15,17 0 16</inkml:trace>
  <inkml:trace contextRef="#ctx0" brushRef="#br1" timeOffset="124961.5411">9772 12612 0,'18'0'63,"-1"0"-32,1 35-15,0-17-16,17 17 15,0 0 1,-17-35-16,-1 18 0,-17 0 16,36-18-16,-36 17 15,17-17 1,1-17 31,35-36-32,-18 35-15,36-53 16,-18 19-16,-1 16 16,1-17-16,0 18 0,71-71 15,-71 53 1,0 18-16,0 0 0,-1-18 15,-69 70 1</inkml:trace>
  <inkml:trace contextRef="#ctx0" brushRef="#br1" timeOffset="132619.4663">25030 12171 0,'0'-18'16,"17"18"-16,-17 18 16,36 52-16,-19-17 15,1 0-15,-18 18 0,17-1 16,1-17-16,0 0 16,-18-18-16,17 1 0,-17-19 15,0 1-15,-17-36 16,-1-52-1,0 17-15,1 0 16,-1 0-16,18 0 16,0 0-16,0-70 15,18 70-15,-1 18 0,36-1 16,-17 36-16,-1 0 16,-17 18-16,17 17 0,-18-17 15,-17 70 1,0-53-16,0 1 0,-52 17 15,34-36-15,0 1 16,-17-1-16,17 1 16,1-18-16,34-18 15</inkml:trace>
  <inkml:trace contextRef="#ctx0" brushRef="#br1" timeOffset="132795.376">25418 12488 0,'0'0'0,"17"18"0,1 17 15,0-35 1,-1 36 0,1-36-16,-18 17 0,17-17 0,-17 18 15,18-18-15</inkml:trace>
  <inkml:trace contextRef="#ctx0" brushRef="#br1" timeOffset="132918.1195">25488 12330 0</inkml:trace>
  <inkml:trace contextRef="#ctx0" brushRef="#br1" timeOffset="133101.1889">25594 12383 0,'18'0'16,"-1"0"-1,36-18-15,0 18 16,-35-18-16,17 18 16,-17-17-16</inkml:trace>
  <inkml:trace contextRef="#ctx0" brushRef="#br1" timeOffset="133252.528">25665 12224 0,'0'53'16,"0"-18"-16,17 0 0,-17 1 0,18-1 16,0 0-16,-18 0 15,17 1-15,1 34 16,-18-52-16</inkml:trace>
  <inkml:trace contextRef="#ctx0" brushRef="#br1" timeOffset="133674.1146">25894 12153 0,'0'0'15,"0"88"-15,18-35 0,-1 53 16,-17-53-16,35 35 16,-35-52-1,18 16-15,0-52 32,-18-35-32,17 18 15,1-19 1,-18 19-16,53-1 15,-18 18-15,18 18 16,-35-1-16,-1 36 16,1-35-16,-36 35 15,1-36-15,-1-17 16,-17 18-16,17-18 0,-17 0 16,-18 18-16,35-18 15,1-18-15</inkml:trace>
  <inkml:trace contextRef="#ctx0" brushRef="#br1" timeOffset="133852.432">26300 12594 0,'0'-17'15,"0"-1"1,-18 18 15</inkml:trace>
  <inkml:trace contextRef="#ctx0" brushRef="#br1" timeOffset="134354.6841">26300 12594 0,'17'-53'0,"-34"106"0,34-123 15,-17 87 48,0 19-48,0-19 1,0 1-16,0-1 0,18 36 16,0-35-1,-1 0-15,1-18 16,-1-18-1,-17 0-15,18 18 0,-18-17 16,18-19 0,-18 1-16,0 18 15,0-1-15,17 18 32,-17 18-17,0-1-15,18-17 16,0 18-16,-18-1 15,17 1-15,1 0 16,-18-1 0</inkml:trace>
  <inkml:trace contextRef="#ctx0" brushRef="#br1" timeOffset="134653.8176">26599 12171 0,'0'17'15,"18"19"1,-18-1-1,0 0-15,18 18 0,-18 35 16,17-35-16,-17-17 16,18-1-16,-18 0 0,18 18 15,-1-35 1,-17-1-16,0 1 0</inkml:trace>
  <inkml:trace contextRef="#ctx0" brushRef="#br1" timeOffset="134870.1292">26793 12136 0,'0'52'15,"0"-104"-15,0 140 0,0-35 0,0-18 16,18 18-16,0 35 15,-1-35-15,1-18 0,0 53 16,-18-52-16,0-19 16,17 36-1,-17-35-15,0 0 0</inkml:trace>
  <inkml:trace contextRef="#ctx0" brushRef="#br1" timeOffset="139320.2072">20267 13829 0,'18'0'31,"-1"0"-15,1 18-16,-18-1 16,18 1-16,-1-1 0,1 36 15,0-17-15,-1-19 16,1 19-16,-1-1 15,1-35-15,0 17 16,-1-17-16,1 0 16,35-35-1,-18 18-15,36-72 16,-18 36-16,17-17 0,107-71 16,-89 70-16,0 18 15,-17 0-15,-1 18 0,-35 0 16,1 17-16,-19 1 15,-17-1-15</inkml:trace>
  <inkml:trace contextRef="#ctx0" brushRef="#br1" timeOffset="148335.1714">15540 15222 0,'0'-17'0,"35"17"16,-17 0-1,-1 17 1,1 1 0,-18 17-16,18 18 15,-1-35-15,-17 17 0,18-17 16,0 35-16,-1-18 15,1-17 1,0-18 0,-1-36-1,1 1-15,17 0 16,36-53-16,-36 52 16,71-70-16,-53 54 15,70-37-15,-35 19 16,-52 35-16,-1 17 15,0-17 1,-35 17-16</inkml:trace>
  <inkml:trace contextRef="#ctx0" brushRef="#br1" timeOffset="149185.6622">20302 15205 0,'18'0'0,"-18"-18"16,18 0-1,-18 36 1,17 0 0,-17-1-1,18 19-15,-18-19 16,0 36-16,0-35 16,18 17-16,-18-17 15,0-1-15,17 1 16,1-36 15,17-17-15,0 0-16,71-53 15,-53 35-15,18 0 16,-1 0-16,1 0 0,-1 0 16,1 18-16,-18-18 0,35 0 15,-70 35-15,-1 18 16,-17-17-16</inkml:trace>
  <inkml:trace contextRef="#ctx0" brushRef="#br1" timeOffset="153361.8595">25241 14658 0,'18'53'16,"-18"0"0,0-18-16,0 0 15,0-17-15,-18-18 16,18-18 0,-17-52-1,17-1-15,0 36 16,0 0-16,0-1 0,35-17 15,0 18-15,-17 18 16,17 17-16,36 0 16,-36 0-16,-17 17 15,-1 1-15,1 17 16,-18-17-16,-18-1 0,-17 19 16,17-19-16,1 1 15,-36 17-15,35-17 16,18-1-1,0 1-15,35 17 16,-17-17-16,17 0 16,18-1-16,-18 1 15,-17-18-15</inkml:trace>
  <inkml:trace contextRef="#ctx0" brushRef="#br1" timeOffset="153724.1968">25682 14676 0,'0'0'15,"-17"0"-15,-1 17 16,0 1-16,18 17 16,-17-17-16,17-1 0,0 1 15,17 0-15,-17-1 16,18 1-16,0-18 0,-1 0 0,19 0 15,-19 0 1,-17-35-16,0 17 16,0 0-16,0 1 0,0-1 15,-17-17-15,-1 35 16,18 17 0,0 19-1,18-19-15,-1 1 16,1 0-16,17-1 15,0 1-15,-17-18 0,0 0 16,-1 0-16,-17-18 0,18 1 16,-18-1-1</inkml:trace>
  <inkml:trace contextRef="#ctx0" brushRef="#br1" timeOffset="153829.7847">25876 14658 0,'0'-35'15,"0"17"-15,0 36 47</inkml:trace>
  <inkml:trace contextRef="#ctx0" brushRef="#br1" timeOffset="154112.713">25982 14764 0,'-18'0'16,"36"-18"0,-18 0-1,18 1 1,-1-1-16,1 18 16,-18-17-16,18 17 0,-1 0 15,1 17 1,-18 18-1,0-17-15,0 0 0,18-1 16,-18 1-16,17 0 16,1-18-1</inkml:trace>
  <inkml:trace contextRef="#ctx0" brushRef="#br1" timeOffset="154668.5695">26176 14676 0,'0'17'31,"18"1"-31,-18-1 15,0 1-15,17 0 16,1-1-16,0-17 16,-18 18-16,17-18 15,1-18-15,0 1 16,-1 17-16,1 0 16,0 17-1,-18 1-15,17 35 16,1 0-16,-1 17 15,1-52-15,-18 17 16,18 1-16,-18-19 16,-18-17-16,0 0 15,-17-17-15,18-19 16,-19 19-16,19-1 16,-19-17-16,19 17 0,-1 1 15,18-1-15,0 0 0,0 1 16</inkml:trace>
  <inkml:trace contextRef="#ctx0" brushRef="#br1" timeOffset="155197.2392">26970 14658 0,'0'0'16,"-35"0"-16,17 0 0,0 18 15,1 17-15,17 0 16,0-17-16,17-1 16,1 1-16,17 0 0,1-18 15,-1-18 1,-18 0-16,1-17 15,0 17-15,-18-17 16,0 18-16,0-19 0,0-17 16,0 18-16,-18 17 0,18 1 15,-18-1-15,1 18 16,17 18 0,0 17-16,0 0 15,0 18-15,17-17 16,1-1-16,17 0 15,-17-17-15,0-1 16</inkml:trace>
  <inkml:trace contextRef="#ctx0" brushRef="#br1" timeOffset="155775.933">27270 14728 0,'0'0'16,"-18"36"-16,18-19 0,18 19 15,-1-36-15,1 0 16,17 0 0,-17-18-16,0 18 0,-18-18 15,0-17-15,0 17 16,-18 1-16,0-1 15,1 18-15,-1 0 16,18 18 0,0-1-16,18 19 15,-1-36-15,1 17 16,35-17-16,-36 0 16,1 0-1,0-17-15,-1-1 16,-17 0-16,0 36 31,18 0-31,0 17 16,-18 0-16,17-17 0,1 17 15,17 18 1,-35-35-16,18-1 0,-18 1 16,0 0-16,0-1 0,-18-17 15,1 0-15,-1 0 16,0-17-16,1-1 15,17 0-15,17-34 16,1 34 0,35-35-16,-18 35 15,0 1-15,18-1 16,-17 0-16,-1 1 0,-17 17 0,-36 0 16</inkml:trace>
  <inkml:trace contextRef="#ctx0" brushRef="#br1" timeOffset="156281.5625">25647 15399 0,'0'-18'16,"0"36"-16,-18-36 0,1 18 15,17 18-15,-18-1 16,0 19-16,1-1 16,17-17-16,0-1 15,0 1 1,17 0-16,1-18 0,0-18 16,17 0-16,-17 1 15,-18-1-15,17 0 16,-17 1-16,18-1 0,-18 0 15,18 18 1,-1 18 0,1 0-1,-18-1-15,17-17 0,-17 18 16,18-18-16,17 0 16,-17-18-1</inkml:trace>
  <inkml:trace contextRef="#ctx0" brushRef="#br1" timeOffset="156414.9409">25894 15381 0,'35'0'16,"-70"0"-16,105-18 0,-52 18 0,53 0 16,-54-17-16,1 17 15,0 0-15</inkml:trace>
  <inkml:trace contextRef="#ctx0" brushRef="#br1" timeOffset="156570.0546">25964 15240 0,'0'0'0,"18"0"0,0 53 16,-1-35-16,1 52 15,-18-17-15,18 18 16,-1-54-16,1 1 15,-18 0-15,18-1 0</inkml:trace>
  <inkml:trace contextRef="#ctx0" brushRef="#br1" timeOffset="156937.8018">26511 15311 0,'18'0'15,"35"-18"1,-36 18-16,19 18 15,-19-18-15,1 17 0,0 1 16,-18 17-16,0-17 0,0 35 16,-18-18-1,-17 18-15,-1-35 16,36-1-16,-17 1 0,17-1 16,17-17-1,36 0-15,-17 0 16,-1-17-16,-17-1 15</inkml:trace>
  <inkml:trace contextRef="#ctx0" brushRef="#br1" timeOffset="157104.4548">26617 15434 0,'71'0'16,"-142"0"-16,159 0 0,-52 0 16,-1 18-1</inkml:trace>
  <inkml:trace contextRef="#ctx0" brushRef="#br1" timeOffset="157398.3255">26917 15363 0,'0'36'0,"0"-19"16,18 19-16,-1-19 16,1 1-16,0 0 15,-1-1-15,1 1 0,35 0 16,-36-18-16,1-18 15,0 18-15,-18-18 0,0-17 16,0 17 0,0-17-16,-18 17 0,-17 1 15,-1-1-15,19 18 16,-18 0-16,17 0 16,18 18-16</inkml:trace>
  <inkml:trace contextRef="#ctx0" brushRef="#br1" timeOffset="157644.0035">27270 15416 0,'0'18'16,"0"0"-1,17 35-15,-17-36 16,36 1-16,-19 0 0,36-18 15,-35 0-15,35-18 16,-36 18-16,-17-53 16,0 35-1,-17 1-15,-19-36 16,1 35-16,0 0 0,0 18 16,-18-17-16</inkml:trace>
  <inkml:trace contextRef="#ctx0" brushRef="#br1" timeOffset="158883.6847">15998 16122 0,'18'18'0,"0"-18"16,-1 17-16</inkml:trace>
  <inkml:trace contextRef="#ctx0" brushRef="#br1" timeOffset="159011.9965">16051 16422 0</inkml:trace>
  <inkml:trace contextRef="#ctx0" brushRef="#br1" timeOffset="159127.3875">16051 16616 0,'0'0'16,"18"0"-16,0 0 0</inkml:trace>
  <inkml:trace contextRef="#ctx0" brushRef="#br1" timeOffset="159618.1442">20832 16122 0,'-18'0'0,"18"18"16,18-1 15</inkml:trace>
  <inkml:trace contextRef="#ctx0" brushRef="#br1" timeOffset="159716.5718">20779 16457 0,'0'0'16,"17"18"-16</inkml:trace>
  <inkml:trace contextRef="#ctx0" brushRef="#br1" timeOffset="159808.0927">20832 16528 0,'-18'0'15</inkml:trace>
  <inkml:trace contextRef="#ctx0" brushRef="#br1" timeOffset="160347.1309">10266 15910 0,'0'0'0,"-18"0"15,18 18 1,0 0 0</inkml:trace>
  <inkml:trace contextRef="#ctx0" brushRef="#br1" timeOffset="160463.573">10231 16157 0,'17'0'16</inkml:trace>
  <inkml:trace contextRef="#ctx0" brushRef="#br1" timeOffset="160579.3633">10231 16316 0</inkml:trace>
  <inkml:trace contextRef="#ctx0" brushRef="#br1" timeOffset="160696.1981">10231 16492 0,'17'-17'16,"-34"34"-16</inkml:trace>
  <inkml:trace contextRef="#ctx0" brushRef="#br1" timeOffset="175962.7459">10107 17339 0,'0'0'16,"-35"-18"-16,17 1 0,-17-1 16,17 18-1,-17 0 1,17 18-16,18 17 15,18 0-15,0 1 16,52 34-16,-35-17 16,1 0-16,-1 0 15,18 53-15,-18-18 16,-17-53-16,-18 18 16,-35 0-16,17-18 15,0-35-15,-52 18 16,34-18-16,1-18 0,18 1 15,-1-1-15,0-17 0,18-18 16,0-35 0,36 35-16,-1 0 0,35-71 15,-17 71-15,-17 1 16,-19 16-16,1 1 0,-1 0 16,-17-18-16,-17 35 15,-18 18 1,-1-18-16,1 18 0,-53 18 15,70 0-15,-17-1 0,17 36 16,18-35 0</inkml:trace>
  <inkml:trace contextRef="#ctx0" brushRef="#br1" timeOffset="176276.5904">10513 17586 0,'0'0'0,"0"35"16,0-17-16,17-18 16,1 0-1,17-18 1,-35 1-16,18-19 0,0 19 15,-18-1-15,0 0 0,-18 1 16,0 17 0,-17-18-1,17 18-15,1 18 16,-1-18-16,18 17 0,0 1 16</inkml:trace>
  <inkml:trace contextRef="#ctx0" brushRef="#br1" timeOffset="176507.0224">10866 17163 0,'0'0'16,"-18"17"-16,18 1 15,-35 35-15,35-18 16,-18 18-16,18 18 0,-35 70 15,17-71-15,0 1 16,1-1-16,17-17 0,-18 0 16,-17 35-1,35-52-15,-18-19 16</inkml:trace>
  <inkml:trace contextRef="#ctx0" brushRef="#br1" timeOffset="176750.747">10954 17745 0,'17'35'16,"-34"-70"-16,34 88 0,1 0 15,0-36-15,-1-17 0,19 0 16,-19 0-16,1-17 15,0-1-15,-1 0 0,-17 1 16,-17-19 0,-1 19-16,-35-19 15,18 36-15,-18 0 0,17 18 16,1 0-16</inkml:trace>
  <inkml:trace contextRef="#ctx0" brushRef="#br1" timeOffset="181880.3117">15169 17251 0,'0'-18'0,"-17"18"16,-1 0-1,-17 35-15,0 1 16,17-19-16,0 19 16,18-19-16,-17 1 0,17 17 15,0 1-15,17-19 16,1 1-16,0-1 15,52 1-15,-35 0 16,54-1-16,-54-17 16,35-17-16,-52-1 15,17 0-15,-17 18 16</inkml:trace>
  <inkml:trace contextRef="#ctx0" brushRef="#br1" timeOffset="182057.7832">15311 17445 0,'0'0'0,"0"53"16,-18 0-16,18 35 16,-18-35-16,18 17 15,18-52-15,-18 0 16,18-1-16,-1-17 15</inkml:trace>
  <inkml:trace contextRef="#ctx0" brushRef="#br1" timeOffset="182420.1279">15540 17286 0,'70'0'15,"-140"0"-15,176-18 0,-71 18 16,0 0 0,-17 18-16,0 17 0,-36 1 15,18-1 1,-18 18-16,18-18 16,0 36-16,0-54 15,36 54 1,-19-53-16,1-1 0,-1 1 15,1-1-15,0 19 16,-1-19-16,-34 19 16,-1-19-16,-35 1 15,18 0-15,-36-18 16,36 0-16,17 0 16,1-18-16,-1 18 15,36-18-15,17 1 16</inkml:trace>
  <inkml:trace contextRef="#ctx0" brushRef="#br1" timeOffset="182702.8188">16069 17533 0,'-35'35'16,"70"-70"-16,-70 88 0,35-35 15,-18-18-15,36 17 16,-1 1-16,19-18 16,-1 0-16,0-18 15,-17 18-15,0-17 16,-18-1-16,0 0 0,-18-17 16,0 17-16,-17 1 15,17 17-15,1 0 16,-1 0-16,-17 0 15,35 17-15,17-17 16</inkml:trace>
  <inkml:trace contextRef="#ctx0" brushRef="#br1" timeOffset="182925.6078">16492 17127 0,'-17'0'16,"-1"53"0,0-17-16,-17 87 15,18-70-15,-19 88 16,19-70-16,-1 17 16,0-35-16,1-18 15,17-17-15</inkml:trace>
  <inkml:trace contextRef="#ctx0" brushRef="#br1" timeOffset="183163.413">16528 17639 0,'0'0'0,"0"18"0,17-1 16,1 1-1,0-18-15,34 0 16,-34-18-16,-18 1 16,-18 17-1,-34-18 1,34 18-16,-17 0 0,17 0 16,-17 0-16,-1 35 15,36-17-15</inkml:trace>
  <inkml:trace contextRef="#ctx0" brushRef="#br1" timeOffset="184482.6649">20496 17321 0,'0'0'15,"18"-17"-15,-18-1 16,-18 18 0,-17 18-1,0-1 1,-36 72-16,36-36 15,-18 52-15,35-52 16,18 0-16,0-18 16,53 18-16,-17-35 15,-1-18-15,0 0 0,18 0 16,-18 0-16,1-18 16,-1 18-16,-35-17 0,18-1 0,-36 0 15,-35-17-15,-35 0 16,35 35-1,0 0-15,-35 0 16,53 18-16,17-18 0,18 17 16,35-17-16,0-17 15</inkml:trace>
  <inkml:trace contextRef="#ctx0" brushRef="#br1" timeOffset="184738.9917">20832 17180 0,'0'0'16,"17"0"-16,1 36 16,-18-1-16,17 0 15,-17 18-15,18 18 0,-18-18 16,0 17-16,0-17 0,18 53 15,-18-53-15,0-18 16,17-17-16,1 17 16,-18-17-16,18-18 0,-18-18 15,17 0-15</inkml:trace>
  <inkml:trace contextRef="#ctx0" brushRef="#br1" timeOffset="185127.0891">21343 17445 0,'0'0'16,"-18"0"-16,18 18 16,-17-1-16,17 1 15,17 17-15,1-35 16,-18 18-16,18-18 16,-1 0-16,19 0 15,-19-18-15,-17-17 16,-17 0-1,-1 17-15,0 18 0,1 0 16,-1 0 0,0-18-16,1 18 0,17 18 15,17 0 1,1-18-16</inkml:trace>
  <inkml:trace contextRef="#ctx0" brushRef="#br1" timeOffset="185399.7654">21766 17039 0,'0'0'16,"0"18"-16,-17 35 15,-1-18-15,0 0 16,1 18-16,-1 18 15,-17-1-15,0 1 0,17-1 0,-35 72 16,35-107 0,1 18-16,17-36 0,-18 19 15,36-19 1,-1-17 0,-17-17-16,18 17 0</inkml:trace>
  <inkml:trace contextRef="#ctx0" brushRef="#br1" timeOffset="186000.8552">21996 17498 0,'-18'0'16,"0"0"-1,18 17-15,-17-17 0,17 18 16,0 0-16,0 17 16,0-17-16,17-1 15,1-17-15,0 18 16,-1-18-16,1-18 0,0 1 15,-1-1-15,-17-17 0,0-1 16,0 19-16,0-1 16,-17-17-16,-1 35 15,-17-18 1,-1 18-16</inkml:trace>
  <inkml:trace contextRef="#ctx0" brushRef="#br2" timeOffset="212560.6618">22437 10724 0,'0'0'0,"0"18"0,17 70 16,-17-35-16,18 53 15,0-35-15,-1 34 16,-17-69-16,18 17 16,-18-18-16,18 0 0,-18-17 15,17 17-15</inkml:trace>
  <inkml:trace contextRef="#ctx0" brushRef="#br2" timeOffset="212861.0903">22666 11254 0,'0'35'16,"0"-70"-16,0 88 15,0-36-15,0 1 16,0-1-16,0-34 31,0-1-15,0-35-16,0 18 0,18 0 16,-1 17-1,1 0-15,0 18 16,-1 0-16,1 36 15,-18-19-15,17 36 16,-17-35 0,0 0-16,18 17 15,-18-18-15</inkml:trace>
  <inkml:trace contextRef="#ctx0" brushRef="#br2" timeOffset="213140.314">22948 11148 0,'-35'17'16,"35"1"-16,0 0 0,0-1 16,0 1-16,18 0 15,-1-1-15,36 1 16,-35 0-16,-1-18 0,19 17 15,-36 1 1,0-1-16,-18-17 16,-17 18-16,-1-18 15,19 18-15,-18-18 16,17 0-16,18-18 16</inkml:trace>
  <inkml:trace contextRef="#ctx0" brushRef="#br2" timeOffset="213411.4154">23089 11218 0,'0'0'0,"18"0"16,0 0-16,-1-17 16,1 17-16,0-18 0,-1 18 15,1-18-15,17 1 16,-17 17-16,-18-18 16</inkml:trace>
  <inkml:trace contextRef="#ctx0" brushRef="#br2" timeOffset="213600.2406">23178 10936 0,'0'35'16,"0"18"-1,0-35-15,0 70 16,0-17-1,0-36-15,0 0 0,17-17 0,1 52 16,-18-52 0,17 0-16</inkml:trace>
  <inkml:trace contextRef="#ctx0" brushRef="#br2" timeOffset="213912.5695">23354 11271 0,'-18'0'16,"1"0"-16,17 18 16,0 0-16,0-1 15,0 1 1,17-1-16,1-17 16,0 0-16,-1 0 15,-17-17 1,0-1-1,-17 18 1,17-17-16,-18 17 16,36 17 15,-1-17-31,1 0 16,35 0-1,-18 0-15,-17 0 16</inkml:trace>
  <inkml:trace contextRef="#ctx0" brushRef="#br2" timeOffset="214301.4845">23548 11271 0,'-18'-17'15,"1"17"1,17 17 0,0 1-16,-18 0 0,36 17 15,17-18 1,-17 1-16,17-18 15,-18 0 1,1-18 0,-18 1-1,-18 17 1,36 17 0,0 36-1,-1-17-15,1-1 16,17 35-16,-17-34 15,0-1-15,-1 0 0,-17-17 16,0 17-16,0 1 16,-17-36-16,-19 17 15,19-17-15,-36 0 16,17-17-16,1-19 16,18 19-16,-1-19 15,18 1-15,0 17 16,0-17-16,0-18 15</inkml:trace>
  <inkml:trace contextRef="#ctx0" brushRef="#br2" timeOffset="214573.3542">23777 11448 0,'0'-18'16,"-17"0"-16,-1-17 16,18 17-16,0 1 15,-18-18-15,18 17 0,0 0 16,0 1-16,18-19 16,0 36-16,-1-17 15,19 17-15,-19 17 16,1-17-1,-1 18-15</inkml:trace>
  <inkml:trace contextRef="#ctx0" brushRef="#br2" timeOffset="215257.5688">23936 11289 0,'0'0'16,"-18"0"-16,18 18 0,-17-1 15,17 1-15,0 17 16,17-17-16,-17-1 16,18 19-16,0-36 15,-1 17-15,-17 1 16,18-18-1,-18-18-15,0 1 16,0-19 0,-18 36-16,18-35 15,18 35 17,0 0-17,-1 18-15,1-18 16,-1 0-16,-17 17 0,18-17 15,-18-17 17,-18-1-17,18 0-15,18 18 32,0 0-17,-18 18 1,0-36 46,0 1-46,17 17-16,1-18 16,0 18-1,-1 0-15,-17 18 16,18-18-16,-18 17 0,0 1 15,0 0-15,18-1 16,-18 1-16,17 0 16,1-18-1,-1 0 1</inkml:trace>
  <inkml:trace contextRef="#ctx0" brushRef="#br2" timeOffset="216030.9487">24201 11412 0,'17'0'15,"1"0"1,-1-17 0,-17-1-1,18 18-15,0-35 16,-18 17-16,17 1 15,1 17 1,-18-18-16,18 18 0,-1 0 16,1 35-1,0-17-15,-18-1 0,35 36 16,-35-35-16,18 0 16,-18 17-16,17-35 15</inkml:trace>
  <inkml:trace contextRef="#ctx0" brushRef="#br1" timeOffset="225924.5325">23530 10231 0,'0'-18'15,"18"-35"1,-18 18-16,0-53 16,0 52-16,0-17 0,0 18 15,0-53-15,18 35 16,-18 18-16,17-1 0,-17-17 16,18 18-16,17-35 15,0 34-15,1-34 16,-1 52-16,-17 1 0,17 17 15,-17-18-15,17 18 16,0 0-16,53 18 16,-35-18-16,18 0 0,70-18 15,-71 18 1,1-18-16,0 1 0,-19-1 16,-16 18-16,-1 0 0,0 0 15,-52 18 1</inkml:trace>
  <inkml:trace contextRef="#ctx0" brushRef="#br1" timeOffset="226385.0531">23301 10054 0,'18'18'16,"-1"-1"-16,-17 1 16,18 17-16,0-17 0,-1 0 15,1 17-15,-1-17 0,1-1 16,17 1-1,-17-18-15,53 0 16,-36-35-16,0-1 0,18 1 16,53-36-16,-71 19 15,53-1-15,-70 35 16,17 18-16</inkml:trace>
  <inkml:trace contextRef="#ctx0" brushRef="#br1" timeOffset="234243.1669">23336 13653 0,'18'0'15,"0"0"1,-18 17-16,17 18 16,1-17-1,-1 0-15,1 17 16,-18 0-16,18-17 0,-18 0 16,35 17-16,0-18 15,-17-17-15,17-17 16,53-36-1,-35 18-15,0-1 0,0 1 16,0 0-16,0 0 0,18-1 16,-54 19-16,1 17 15</inkml:trace>
  <inkml:trace contextRef="#ctx0" brushRef="#br1" timeOffset="234849.8733">23319 12383 0,'0'17'15,"17"1"1,1-1-16,17 19 16,-17-19-16,-1 1 15,1-18-15,0 0 16,17 0-16,18 0 16,-18-18-16,0 1 0,54-54 15,-36 36-15,0 0 16,-18-1-16,18 1 15,-18 0-15,18 17 0,-35 0 16,34 1-16,-34 17 16,-18 17-16</inkml:trace>
  <inkml:trace contextRef="#ctx0" brushRef="#br1" timeOffset="247540.2564">23601 17251 0,'0'-18'16,"-18"18"-1,18 53 1,0-18-16,0 1 16,0-1-16,0 18 0,0 17 15,0-34 1,0 34-16,18-52 16,-18 17-16,0-17 15</inkml:trace>
  <inkml:trace contextRef="#ctx0" brushRef="#br1" timeOffset="247863.3355">23742 17268 0,'53'0'15,"-35"18"-15,34 0 16,-34-1-16,17 1 16,-17 0-16,-18 17 0,18-17 15,-18 35 1,-18 17-16,0-35 16,-17 36-16,35-53 15,-18-1-15,18 1 16,0-1-1,18-17-15,0 18 16,17-18-16,-17 18 16,17-18-16,-17 0 15,17 0-15,-18 0 0</inkml:trace>
  <inkml:trace contextRef="#ctx0" brushRef="#br1" timeOffset="248163.8108">24183 17445 0,'-35'70'16,"70"-140"-16,-88 176 0,53-71 0,0-17 15,0-1-15,18-17 16,-1 18-16,1-18 0,17-18 15,18-17-15,-18-18 16,-17 18-16,-18 0 16,0 17-16,0 0 15,-18-17 1,18 17-16,-17 18 0,-1-17 16,0 17-1,1 17-15</inkml:trace>
  <inkml:trace contextRef="#ctx0" brushRef="#br1" timeOffset="248425.453">24553 17092 0,'0'0'16,"-35"71"-16,17-36 0,-34 88 16,34-70-16,-35 88 15,35-88-15,1 0 0,-1 35 16,18-35 0,0-35-16,18 0 15,-1-18 1,-17-18-16</inkml:trace>
  <inkml:trace contextRef="#ctx0" brushRef="#br1" timeOffset="248647.6835">24571 17604 0,'0'0'16,"0"35"-16,18-17 0,-1-18 15,19 0 1,-19 0-16,-17-18 0,18 18 16,-18-18-16,-18-35 15,1 36-15,-36-19 16,17 36-16,1 0 16,17 0-16,-17 18 15</inkml:trace>
  <inkml:trace contextRef="#ctx0" brushRef="#br1" timeOffset="265191.9362">20884 18450 0,'0'-17'16,"18"17"0,-18 17 46,0 1-62,18-18 16,-18 18-16,0 17 15,0-18-15,0 19 16,0-19-16,0 19 16,0-19-1,0 1-15,17-18 32,-17 18-17,18-18-15,0 0 16,-1 0-16,19 0 15,-19 0-15,18 0 0,71 0 16,35 0 0,-52 0-16,16 0 0,72 0 15,17 0 1,-124 0-16,1 0 16,35 17-16,-71-17 15,0 18-15,-17-18 0,0 0 16,-18 18-16,-18-36 15,0 18-15</inkml:trace>
  <inkml:trace contextRef="#ctx0" brushRef="#br1" timeOffset="265936.0443">20708 18521 0,'-18'17'16,"18"1"15,18-18 47,0-35-62,-1 17-1,1 1-15,0-1 0,17-35 16,-17 35-16,17-17 15,-18 0 1,1 35-16,-18 17 47,18 1-47,-1-18 16,1 18-16,17-18 15,1 17-15,16-17 16,-16 0-16,-1 0 0,0-17 15</inkml:trace>
  <inkml:trace contextRef="#ctx0" brushRef="#br1" timeOffset="269484.5143">15804 18433 0,'0'17'15,"0"1"17,0 17-17,0-17-15,0 17 16,0-17-16,0 17 15,0-17-15,0-1 16,18 1-16,0 0 16,-1-18-16,19 17 15,-1-17-15,18 0 0,17 0 16,1 0-16,0 0 16,-19 0-16,37 0 0,-19 0 15,-17 0-15,71 0 16,-36 0-16,-71 0 15,19 0-15,-36-17 16,-18 17 0,-17 0-16,-1-18 15</inkml:trace>
  <inkml:trace contextRef="#ctx0" brushRef="#br1" timeOffset="269938.4502">15575 18486 0,'0'17'0,"0"-34"0,18 34 31,17-52-16,0 35-15,-17-18 16,35-17-16,-35 17 16,17-17-16,-18 35 15,19-18 1,-19 18-16,1 0 16,-18 18-16,18 0 15,-1-1-15,1 19 16,17-19-16,-17 1 0,-1-18 15</inkml:trace>
  <inkml:trace contextRef="#ctx0" brushRef="#br1" timeOffset="296770.0006">9719 18397 0,'0'18'16,"18"-18"15,-1 0-15,1 0-16,0 0 15,17 0-15,-17 0 16,-1 0-16,18 0 0,71-18 16,71 1-1,-36 17 1,0 0-1,-71 0-15,72 0 0,-72 0 16,1 0-16,17 0 16,-35 17-16,-18-17 15,-17 0-15,-1-17 16,-34 17 0</inkml:trace>
  <inkml:trace contextRef="#ctx0" brushRef="#br1" timeOffset="298147.1355">23566 18186 0,'-18'0'31,"0"17"31,1-17-46,34 0 31,1 18-47,17-18 15,0 0-15,71 0 16,-35 0-16,17 0 16,0 0-16,0 0 0,18 0 0,88-18 15,-105 18 1,-19 0-16,1 0 0,-18 0 16,-1 0-16</inkml:trace>
  <inkml:trace contextRef="#ctx0" brushRef="#br1" timeOffset="312451.3787">16087 17004 0,'-18'-18'0,"18"1"47,-18 17-32,1-18 1,-1 18 0,0-18-16,-17 18 15,0 0-15,0-17 16,-54-1 0,37 18-16,-1-18 0,-71 1 15,71 17-15,0-18 16,-17 18-16,17-17 15,0 17-15,-18 17 0,-34 1 16,34 17-16,-35 18 16,53-35-16,18 17 15,-36 18-15,36-36 16,-18 36-16,36-17 16,17-19-16,0 54 15,0-36-15,0 53 16,17-52-16,36 69 15,-35-52-15,52 71 16,-17-71-16,53 53 16,-35-54-16,-18 1 15,105 53 1,-70-70-16,18-1 0,0-18 16,141 1-16,-123-18 15,123-35-15,-124 17 16,89-52-1,-107 34-15,37-52 16,-89 35-16,35-35 16,-71 35-16,-17-70 15,-17 52-15,-36-52 16,0 52-16,0 0 16,0 19-16,-18-19 0,-87-52 15,70 87-15,-89 1 16,89 17-16,0 36 15,-36 0-15,71 17 16</inkml:trace>
  <inkml:trace contextRef="#ctx0" brushRef="#br1" timeOffset="313521.0544">21378 16898 0,'18'-18'16,"-36"1"-16,-17 17 15,17-18 1,-34 18-16,16 0 16,1-17-16,0 17 0,-71 0 15,35 0-15,18 0 16,-17 17-16,-1-17 16,1 18-16,-71-1 15,70 1-15,-17 17 0,17-17 16,1 17-16,-54 18 15,71-18-15,0 1 0,-17 17 16,52-18-16,-17 0 16,0 53-1,17-52-15,0 17 0,1 52 16,17-52-16,17 18 16,36 35-16,-17-53 15,87 35-15,-52-53 16,123 36-1,-89-36-15,37 0 16,-1-17-16,0 0 0,159 17 16,-159-35-16,159 0 15,-177-18-15,124-35 16,-141 18-16,70-36 16,-123 18-16,35-35 15,-70 35-15,0 0 16,-18 1-16,0-19 0,-36-88 15,19 71-15,-71-71 16,17 89-16,-88-107 16,71 107-16,-141-54 15,105 89 1,-140 35-16,140 35 16,-17 1-16</inkml:trace>
  <inkml:trace contextRef="#ctx0" brushRef="#br1" timeOffset="325718.6594">17004 16951 0,'0'-18'31,"18"1"-16,-18-1-15,17 0 0,1 18 16,-1-35-16,1 18 16,17-36-16,-17 17 15,53-17 1,-54 18-16,54-18 16,-36 18-16,0 17 15,-17 1-15,35-19 16,-35 19-16,-1 17 15,-17 17-15,-17 1 16,17 0-16,-18-1 16,0 1-16</inkml:trace>
  <inkml:trace contextRef="#ctx0" brushRef="#br1" timeOffset="326098.7347">16969 16581 0,'0'17'47,"-18"36"-31,0-18-16,1 36 15,-1-36-15,0 1 0,18-1 16,0 0-16,0 18 16,0-35-16,18-1 0,0 1 15,35 0 1,-18-18-16,-17 0 0,52-18 15,-35 18-15,-17-18 16,0 18-16,-1 0 0,1 0 16,0 0-16</inkml:trace>
  <inkml:trace contextRef="#ctx0" brushRef="#br1" timeOffset="326965.9237">22260 16775 0,'-17'0'0,"17"17"15,17-17 1,-17-17 0,18-1-1,0 18-15,-1-18 0,1 1 16,35-36-16,-18 17 16,0 1-16,-17 0 0,17 0 15,18-18-15,-35 17 16,-1 19-16,1-1 0,0 18 15,-36 0 1,0 18 0</inkml:trace>
  <inkml:trace contextRef="#ctx0" brushRef="#br1" timeOffset="327367.4553">22260 16422 0,'0'17'16,"-17"1"-16,-1 35 15,18-18-15,-18 18 16,1-18-16,-1 36 16,18-36-16,0-17 15,18 35-15,-1-35 16,36 17-16,-17-35 15,52 17-15,-35-34 16,35-1 0,-53 18-16,0-17 15,-17 17-15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15:43.1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4868 6297 0,'0'-18'16,"0"36"-1,18-18-15,0 18 16,-1-18-16,19 17 16,-19 1-16,18 17 0,54 18 15,-54-18-15,35 36 16,-34-36-16,34 18 16,-34-35-16,17 17 15,-36-17-15,1-1 16,-1-17-16,-34 0 31,-1-17-15</inkml:trace>
  <inkml:trace contextRef="#ctx0" brushRef="#br0" timeOffset="456.4492">5433 6227 0,'0'-18'15,"0"36"-15,0-18 16,-35 52-16,-1-16 16,-34 52-16,17-35 15,-35 53 1,52-53-16,1 0 0,-18 35 16,18-53-16,35-17 15,-18 17-15,18-17 0,-17-1 16</inkml:trace>
  <inkml:trace contextRef="#ctx0" brushRef="#br0" timeOffset="1407.2349">4727 7902 0,'0'0'16,"0"-35"-16,0 17 0,-35-35 15,0 36 1,17 17-16,-70-18 15,53 18-15,-71 53 16,53-18-16,-18 54 16,54-37-16,-1 1 15,18 0-15,0 0 0,18 18 16,17-36-16,18 18 16,0-35-16,35-18 15,-53-18-15,36-17 16,-36 17-16,-17-35 15,-1 18 1,-17 0-16,-35-89 16,0 71-1,17 36-15,-17 17 16,35 17-16,-18 36 16,18-18-1,18 1-15,17 52 16,-17-71-16,17 19 15,0-19-15,1 1 0,-1-18 0,0 18 16,-17-18-16,-1-18 0,19 18 16,-36-18-16,17 1 15,1-19-15,-18-16 16,0 16-16</inkml:trace>
  <inkml:trace contextRef="#ctx0" brushRef="#br0" timeOffset="1733.503">4904 7973 0,'0'0'15,"0"53"1,17-18-16,-17 18 16,18-18-16,-18 0 0,35 18 15,0-35 1,-17-18-16,17 0 16,-17-18-16,0 1 15,-18-36-15,17 18 16,-17-36-16,0 36 15,-17-36-15,17 54 16,0-1-16,0 0 16,0 36-1,0 17-15,35 36 16,-35-18-16,35 35 16,-17-53-16,-1 0 15,1-17-15,0 0 0,17-1 16,-17 1-16,35-18 15,-18 0-15</inkml:trace>
  <inkml:trace contextRef="#ctx0" brushRef="#br0" timeOffset="2141.6558">5503 8026 0,'0'0'0,"-17"0"0,-1 17 16,-35 19-16,53-19 15,-17 19-15,-1-1 0,18 35 16,18-34-16,-1-19 16,36 19-1,0-19-15,-18-17 16,1-17-16,16-36 16,-16-36-1,-36 37-15,0-54 16,-18 53-16,0-18 0,-17 18 0,0-17 15,0 17-15,-1 18 16,-34-54-16,35 72 16,-1 17-16,19 35 15,34 53-15,-17-35 16,53 71-16,-35-54 16,52 36-1,-17-53-15,18 17 16,-36-52-16,0 17 15,-17-35-15,17-17 16,-35-19-16,-17 1 16,17 0-1,0 0-15</inkml:trace>
  <inkml:trace contextRef="#ctx0" brushRef="#br0" timeOffset="2291.0654">5733 8026 0,'17'17'0,"-34"-34"0,52 52 15,-35 0-15,18-17 16,-18 0-16,17 17 0,1 0 15,-1-17-15,1-1 16,-18 1 0,0-36-16,0 1 15,0-19-15,0 19 16,-18-54 0</inkml:trace>
  <inkml:trace contextRef="#ctx0" brushRef="#br0" timeOffset="2386.2117">5803 7902 0,'0'-35'0,"0"70"0,18-70 31,17 53-15,-17-1-16,-1 1 0,1-18 15</inkml:trace>
  <inkml:trace contextRef="#ctx0" brushRef="#br0" timeOffset="2637.0838">6156 8061 0,'-35'53'16,"70"-106"-16,-70 124 0,17-36 0,18 35 16,0-34-16,18-19 15,35 19-15,-18-36 16,18 0-16,-18 0 16,18-18-16,53-35 15,-89 18-15,36-36 16,-53 36-16,-53-36 15,18 36-15,0 17 16,-18-17-16,0 35 0,-70-17 16,70 17-16,17 17 15</inkml:trace>
  <inkml:trace contextRef="#ctx0" brushRef="#br0" timeOffset="4638.8779">27076 6332 0,'0'18'0,"-18"35"15,18-18-15,18 36 16,-1-36-16,54 36 16,-36-54-16,36 19 15,-36-36-15,53-18 16,-53-17-16,18-36 16,-35 36-1,0-36-15,-18 36 16,-18 0-16,0 17 15,1 36-15,17-1 16,0 1-16,0 35 0,0-18 16,17 71-16,1-53 15,17 53 1,-17-71-16,0 36 16,-18-54-16,0 1 15,-18-18-15,-17 0 0,-1 17 16,-69-34-16,34 17 15,-52 0-15,70 0 16,-53 0-16,71 17 16,-1 1-16,19 0 15</inkml:trace>
  <inkml:trace contextRef="#ctx0" brushRef="#br0" timeOffset="5132.8483">25982 7867 0,'35'0'16,"1"0"-16,69 0 15,-52-18-15,71 18 16,-71-17-1,35 17-15,-53 0 16,-17 0-16,17 0 16,-52-18-1</inkml:trace>
  <inkml:trace contextRef="#ctx0" brushRef="#br0" timeOffset="5317.066">26282 7514 0,'0'35'0,"35"36"16,-35-18-16,18 53 16,0-36-16,-1-17 15,1 0-15,-1 35 16,1-35-16,-18-17 0,18-1 16,-1 0-16,1-35 15</inkml:trace>
  <inkml:trace contextRef="#ctx0" brushRef="#br0" timeOffset="5974.0181">26670 8184 0,'18'36'16,"-1"-36"0,-34-18-1,-1-17 1,0 17-16,-17-52 15,17 52-15,18-53 16,0 54-16,0-18 16,36-1-16,-1 19 15,53 17-15,-53 0 16,36 0-16,-36 0 16,1 17-16,-19 1 15,-17 0 1,-17-18-16,17 17 0,-53 18 15,35-17-15,0 17 16,1-17-16,-1 17 0,18 1 16,0-1-16,35 0 15,-17-35-15,17 0 16,18 0-16,-35-18 16,17-17-1,-35 18-15,0-36 16,0 35-16,0-17 0,-17-1 15,17 19 1,-18-1-16,36 36 16,-1 17-1,1-17-15,17 35 16,-17-18-16,17 0 16,-35-17-16,0-1 15,0-34 16,0-18-31,0 17 16,0-17-16,18-1 16,-18 19-16,17-1 0,1 0 15,0 18-15,-1 18 16,1 0 0,-1 35-16,-17-18 15,18-17-15,0-1 16,-1 1-16,1 17 15,-18-17-15,0-1 0</inkml:trace>
  <inkml:trace contextRef="#ctx0" brushRef="#br0" timeOffset="6255.9934">27499 7938 0,'0'0'16,"-35"-18"-16,17 18 15,-17 18-15,35-1 16,0 18-16,0-17 16,17 35-1,19-35-15,-19 17 0,19-17 16,-19-1-16,36 18 16,-35-35-16,-18 36 15,-18-36-15,-35 17 16,18-17-16,-18 0 15,35 0-15,-17 0 16,53 0 0</inkml:trace>
  <inkml:trace contextRef="#ctx0" brushRef="#br0" timeOffset="6835.3999">27764 8026 0,'-18'0'0,"36"0"0,-54 0 16,19 17-16,-1 1 15,18 17 1,0 1-16,18 16 16,-1-34-16,36 35 15,-35-53-15,35 18 16,0-18-16,-36-18 15,-17 0 1,0 1-16,0-1 16,-17 0-16,17 1 31,0 34-31,0 1 16,17 0 15,-17-36-31,18 0 15,-18-17 1,0 0-16,18 17 0,-1-35 16,-17 36-16,18-1 15,0 18-15,-18-18 0,17 18 16,1 0-16,-1 0 16,1 18-16,0 0 15,-1-1-15,1 1 16,-18 0-1,0-1-15,0 1 16,18-18 0,-1 0-1,1 18 1,0-18 0,-18 17-16,17 1 15,1-18-15,-18 17 16</inkml:trace>
  <inkml:trace contextRef="#ctx0" brushRef="#br0" timeOffset="6979.7273">28205 7849 0,'0'0'15,"0"-17"-15,0-1 0,0 0 16,17 36-1</inkml:trace>
  <inkml:trace contextRef="#ctx0" brushRef="#br0" timeOffset="7313.3956">28434 8608 0,'18'70'0,"-36"-140"0,36 158 15,-18-70-15,-18-36 16,18 0-16,-35-52 16,35 35-16,-36-71 15,36 53 1,18-71-16,0 54 16,35-54-16,-18 89 15,18-18-15,-18 53 16,36 35-16,-54-17 15,18 53 1,-35-36-16,-17 35 16,-1-34-16,-17-1 15,0-35-15,-18 18 16,17-18-16,19-18 16,-1 0-16,18 1 0,0-19 15</inkml:trace>
  <inkml:trace contextRef="#ctx0" brushRef="#br0" timeOffset="7490.9003">28787 8026 0,'53'0'0,"-18"0"16,53-18-16,-35 18 15,0-18-15,-18 1 16,0 17-16,1-18 15,-36 1-15,-18-1 16,-35-17-16</inkml:trace>
  <inkml:trace contextRef="#ctx0" brushRef="#br0" timeOffset="7736.8819">29051 7585 0,'0'0'0,"18"0"0,-18 35 31,0 0-31,-18 71 16,1-35-16,17-1 0,-18 54 16,18-54-16,18 18 15,-1-35 1,54-17-16,-36-19 16,53-17-16,-35 0 15,18-35 1,-36 17-16,-17 1 15,-18-1-15,-18 0 16,-17 18-16</inkml:trace>
  <inkml:trace contextRef="#ctx0" brushRef="#br0" timeOffset="18681.6442">7514 7938 0,'18'17'31,"-1"-17"-15,19 0-16,52 18 15,-53-18-15,36 0 16,158 0-1,-53-18-15,-70 1 16,53-1 0,-88 0-16,-1 18 0,36-17 15,-71 17-15,1 0 16,-54 0 0,0 0-1</inkml:trace>
  <inkml:trace contextRef="#ctx0" brushRef="#br0" timeOffset="18948.1805">8467 7743 0,'35'18'0,"0"-18"15,-17 18-15,35-1 0,-18 1 16,18 17-16,-18-17 15,18 17-15,0-17 0,18 35 16,-54-36-16,1 36 16,-18-35-16,-18 0 15,-17-1-15,-18 19 16,18-36-16,-36 17 16,54-17-16,-1 0 15,0 18 1</inkml:trace>
  <inkml:trace contextRef="#ctx0" brushRef="#br0" timeOffset="19692.2607">9913 7726 0,'0'0'16,"53"-53"-16,-35 35 0,-1-17 16,19-18-1,-36 18-15,-18 17 0,18-17 16,-53 0 0,35 17-16,-70 0 0,53 18 15,-53 36 1,70-1-16,-35 53 15,35-35-15,18 88 16,18-70-16,17 52 16,1-70-16,-1 0 0,0 0 15,36 17-15,-36-52 16,-17 17-16,-1-17 16,-52-18-1,17 0-15,-70-18 16,53 1-16,-53-19 15,52 19-15,-34-1 16,52 1-16,1-1 16,34 0-1,36 1-15,-18 17 16,36-18 0,17 0-16,-52 18 15,16-17-15,-34 17 0</inkml:trace>
  <inkml:trace contextRef="#ctx0" brushRef="#br0" timeOffset="20493.4618">10037 8132 0,'17'0'15,"-34"0"-15,52 0 0,18 0 16,-18-18-16,18 0 16,-18-17-16,0 0 15,-35 17-15,0-17 16,-17 17-16,-18 18 16,17 0-16,-35 18 15,18-1 1,-1 36-16,36-17 15,0 34-15,18-52 16,35 35-16,-18-36 16,53 1-16,-35 0 15,36-36 1,-54 0-16,35-17 16,-52 17-16,0-34 15,-18 34-15,0 0 16,-18 1-16,0-1 15,1 18-15,-1 18 16,1-1-16,17 36 16,0-35-16,0 35 15,17-36-15,18 1 16,-17 0-16,35-18 16,-35 0-16,17-36 15,-17 19 1,-18-19-16,0 19 15,-18-18-15,0 17 16,18 0 0,-17 18-16,17 18 15,0 0 1,35-1-16,-17 1 16,34-1-16,-34-17 15,17 0-15,-17 0 16,0-17-1,-18-1-15,-18-17 16,18 17-16,-18 1 16,18-1-16,-17 18 0,17-18 15,17 1-15,1 17 16,35 0 0,-18-18-16,18 18 15,-18 0-15,1-18 16,17 18-16,-36 0 15,1-17-15,-36 17 16,1 0 0</inkml:trace>
  <inkml:trace contextRef="#ctx0" brushRef="#br0" timeOffset="20699.3508">10901 7708 0,'0'0'16,"17"71"-16,-17-36 0,0 18 16,0 53-16,18-71 15,0 71-15,-1-71 16,1 36-16,0-36 16,-1-17-16,19-1 15,-1-17 1</inkml:trace>
  <inkml:trace contextRef="#ctx0" brushRef="#br0" timeOffset="21133.5226">11236 8043 0,'0'18'16,"0"17"-1,0-17-15,0 17 16,0-17-16,18-1 15,-1 1-15,1-18 16,0 0-16,17-18 16,-35 1-16,17-18 15,-17 17-15,0-17 16,0 17 0,18 18-1,-18 18 1,18-1-16,-1 1 0,19 17 15,-19 0-15,1-17 16,0-18-16,-1 18 0,1-18 16,-18 17-16,17-17 15,-17-17-15,0-1 16,-17-17-16,17 0 16,0 17-16,0-35 15,0 35-15,0-35 16,0 36-16,17-1 15,1 18 1,0 18 0,-1-1-16</inkml:trace>
  <inkml:trace contextRef="#ctx0" brushRef="#br0" timeOffset="21627.0071">11765 8149 0,'0'0'16,"18"0"-16,-1-17 0,1 17 16,0-18-16,-1 0 15,1 1-15,-18-1 0,0-17 16,0 17-1,-35 0-15,17 1 16,-17 17-16,35 17 16,-18-17-16,18 71 15,35-18 1,-17-35-16,17 17 16,-17-18-16,35 1 15,-35-18-15,-1 0 16,18-18-16,-17 18 15,35-35-15,-35 35 16,35-17 0,-36 17-16,18 17 15,-17 1-15,-18-1 16,0 1-16,0 0 0,0-1 16,0 1-16,-35 0 15,17-18-15,-35 0 16,18 0-16,-18 0 15,35 0-15,1 0 16,-1 0-16,1 17 16</inkml:trace>
  <inkml:trace contextRef="#ctx0" brushRef="#br0" timeOffset="38995.9531">7179 6791 0,'18'18'31,"-18"-1"-15,0 1-16,0 70 15,0-53-15,0 54 16,0-54-16,0 35 16,17-52-16,-17 17 15,0-17-15,18-18 16,-18-18-16,0 1 16,0-19-16,0 1 15,0-35-15,0 34 16,0 1-16,0 0 0,0-1 15,18 1-15,-18 18 16,17-19-16,1 36 16,0 18-1,-1 52-15,-17-34 16,18-1-16,-18 0 0,17 18 16,1-35-16,0-1 15,-1-17 1,1 0-16,0-35 15,-18 0-15,17 17 0,-17-35 16,18 18-16,-18 0 16,0 17-16,0 1 0,0-1 15,18 18 1,-1 0-16,1 53 16,-1-36-16,1 54 15,-18-36-15,18 18 16,-1-35-16,-17-1 15,18 1-15,0 0 16,-1-18-16</inkml:trace>
  <inkml:trace contextRef="#ctx0" brushRef="#br0" timeOffset="39457.1285">7726 7197 0,'0'0'16,"0"17"-16,17-17 16,-17-17-1,0-1-15,0-17 16,0 17-16,-17-35 16,-1 18-16,1-18 15,17 35-15,-18-35 16,18 18-16,0 0 15,0 17-15,18 18 16,-1 0 0,1 0-16,-1 18 15,1 0-15,17-18 16,-17 0 0,0 0-16,-1 0 15,1 0 1</inkml:trace>
  <inkml:trace contextRef="#ctx0" brushRef="#br0" timeOffset="39635.0404">7726 7038 0,'17'18'16,"1"-18"-16,0 0 15,17 0-15,-17 0 16,-1 0-16,19 0 16,-19 0-1</inkml:trace>
  <inkml:trace contextRef="#ctx0" brushRef="#br0" timeOffset="40024.5939">8167 6862 0,'0'-18'15,"0"36"-15,0-54 0,0 19 16,-18 17-16,-17 17 16,17 1-16,-17 35 15,17-18 1,-17 18-16,35-18 16,-18 18-16,18-35 15,18 35-15,0-53 16,17 17-16,0-17 15,18 0 1,-35-17-16,-1 17 16,1-18-16,0 18 0,-1-18 15</inkml:trace>
  <inkml:trace contextRef="#ctx0" brushRef="#br0" timeOffset="40368.9116">8520 6897 0,'0'-18'16,"0"36"-16,0-53 0,-18 35 15,0 0 1,1 17-16,-36 1 16,35 17-16,-17 18 15,35-35-15,0 35 16,0-18-16,35 0 16,-17-17-16,17-1 15,-17-17-15,17 0 0,0 0 16,36-17-16,-36-1 15,-17 18-15,-1-18 16</inkml:trace>
  <inkml:trace contextRef="#ctx0" brushRef="#br0" timeOffset="47208.7602">13106 8026 0,'0'0'16,"17"0"46,36 0-46,-17 0-16,16 0 0,54 0 15,-35 17 1,-1-17-16,19 0 0,52 0 16,-71 0-16,54 0 15,-71 0-15,17 18 16,-35-18-16,-17 0 16,0 0-16,-18 18 0,0-36 31,-18 0-31</inkml:trace>
  <inkml:trace contextRef="#ctx0" brushRef="#br0" timeOffset="47499.4533">13935 7867 0,'17'0'16,"1"0"-16,0 0 0,17 18 16,0-1-16,71 19 15,-53-19-15,53 18 16,-71-17-16,18 35 16,-35-35-16,-18-1 15,0 1-15,-71 0 16,36-1-16,-71 1 15,71-1-15,-54 19 16,54-19-16,18 1 16</inkml:trace>
  <inkml:trace contextRef="#ctx0" brushRef="#br0" timeOffset="49412.9466">13141 6844 0,'18'18'32,"-18"52"-17,17-17-15,-17 0 16,0 0-16,0 0 0,0 17 16,18-34-16,-18-1 15,0-17 1,0-1-16,18-17 15,-18-17-15,17-19 16,1 1-16,-1 0 0,1-54 16,-18 37-16,18-1 15,-18 17-15,17-34 16,-17 52-16,0 1 16,0 34-1,18 36-15,-18-18 16,18 36-16,-1-53 15,1-1-15,0 1 0,-1-1 16,1-17-16,-1 0 16,19-17-16,-36-1 15,17-17-15,1 17 16,-18-35 0,18 36-16,-1 17 31,-17 53-31,18-36 15,-18 54-15,0-54 16,18 54-16,-18-53 16,17 35-16,1-36 15,0 1 1,-1-18-16,-17-18 16</inkml:trace>
  <inkml:trace contextRef="#ctx0" brushRef="#br0" timeOffset="49622.3145">13758 6985 0,'-17'53'16,"34"-106"-16,-34 141 0,17-70 0,0 17 16,0-17-16,0 17 0,35 0 15,0-17 1,1-18-16,-1 18 0,35-18 15,-34 17-15,17-17 16,-36 0 0</inkml:trace>
  <inkml:trace contextRef="#ctx0" brushRef="#br0" timeOffset="50446.4297">15011 7673 0,'0'18'16,"17"70"-16,36 18 15,-35-36-15,0-17 16,-1 18-16,1-1 0,-1-17 15,19 35 1,-19-70-16,-17 0 0,18-1 16,-36-17-16,1-70 15,-19 17-15,1-53 16,18 35-16,-19-70 16,19 71-16,17-54 15,17 71 1,1 18-16,17 0 15,0 35-15,1-18 0,-1 18 0,36 35 16,-54-17-16,1 17 16,-18 18-1,-18-18-15,-35 18 16,18-35-16,-53 17 16,53-35-16,-18 18 15,53-36-15</inkml:trace>
  <inkml:trace contextRef="#ctx0" brushRef="#br0" timeOffset="50780.4033">15575 7532 0,'0'53'15,"0"-18"-15,0 18 16,0 0-16,18 0 15,-1 0-15,-17 0 0,36 52 16,-19-69-16,1 17 16,0-53-16,-18-18 31,0-35-31,0 0 16,17 18-16,-17 17 15,18 1-15,17-19 16,-17 36-16,-1 18 15,19 0-15,-19-1 0,1 1 16,0 17-16,-18 0 0,17-17 16,19 35-16,-19-35 15,1-1-15,-1 1 16</inkml:trace>
  <inkml:trace contextRef="#ctx0" brushRef="#br0" timeOffset="51046.5123">16051 7938 0,'0'17'15,"-17"18"-15,34-87 0,-34 157 16,17-69-16,17-19 0,19 1 16,34 0-16,-34-18 15,-1 0-15,18-18 16,-18-35-1,-35 35-15,-18-35 16,1 36-16,-1-1 0,-17 1 16,0-1-16,-1 0 0,19 1 15,-36 17-15,35 0 16,18 17 0</inkml:trace>
  <inkml:trace contextRef="#ctx0" brushRef="#br0" timeOffset="51391.5356">16404 8096 0,'0'0'15,"0"36"-15,0-19 0,0 1 0,18-18 16,-1 0-1,-17-53 1,0 35-16,0-17 0,0-18 16,0 18-16,18 17 15,0 1-15,-1-36 16,1 53-16,17 0 16,-17 0-16,17 35 15,-17-17-15,-1 17 16,-17 18-1,18 17-15,-18-17 16,0-18 0,0-17-16,0 0 15</inkml:trace>
  <inkml:trace contextRef="#ctx0" brushRef="#br0" timeOffset="51837.7744">16792 8079 0,'18'17'0,"0"-17"16,-1 0-16,1 0 15,-1-17-15,19 17 0,-19-36 16,1 19-16,0-19 16,-18 19-16,-18-18 15,0 17-15,-35 0 16,36 18-1,-36 0-15,35 18 16,-17 17-16,35-17 16,0 52-16,18-52 15,35 35-15,-18-35 16,53 17 0,-35-35-16,-18 0 15,0 0-15,1-18 0,17 1 16,-36 17-16,-17-18 15</inkml:trace>
  <inkml:trace contextRef="#ctx0" brushRef="#br0" timeOffset="52326.0482">17251 8043 0,'17'53'15,"-34"-106"-15,34 142 0,-34-54 16,17-18-16,0 1 16,0 0-16,-18-36 15,18 0 1,0-17-16,0 0 16,18 17-16,-18-52 15,17 52-15,-17 0 16,0 1-16,18-1 0,0 18 15,-1 0-15,1 18 16,0-1-16,-18 1 16,17 0-16,-17-1 0,18 19 15,0-36-15,-1 0 32,-17-36-32,18 19 15,0-19 1,-1 1-16,18 18 15,-17-1-15,0 18 0,52 0 16,-52 35 0,0 0-1,-1-17-15,-17 35 16,0-35-16,0 17 16,0-17-16,0-1 15</inkml:trace>
  <inkml:trace contextRef="#ctx0" brushRef="#br0" timeOffset="52664.8583">17903 8026 0,'0'0'16,"53"0"-16,-35-18 0,17 0 15,-17 1-15,0-1 16,-1 1-16,1-1 0,-18 0 16,0-17-16,-18 17 15,-35-17 1,18 35-16,0 0 0,-1 0 16,1 0-16,0 35 15,35 1-15,18 17 16,-1-18-16,1 0 15,17-17-15,0 17 0,36 0 16,-36-17-16,53 0 16,-70-18-16,53 0 15,-54 0-15,1-18 16</inkml:trace>
  <inkml:trace contextRef="#ctx0" brushRef="#br0" timeOffset="53004.8326">18609 7849 0,'-53'0'16,"106"0"-16,-124 0 0,36 0 0,18 18 15,-1-18-15,36 53 16,-1-35-16,36 34 16,-18-34-16,36 17 15,-53-17-15,17 0 16,-35-1-16,18-17 0,-18 18 16,-18 0-1,0-1-15,1-17 0,-54 18 16,-17-18-1,53 17-15,-54-17 16,54 0-16,0 0 0,-18 18 16</inkml:trace>
  <inkml:trace contextRef="#ctx0" brushRef="#br0" timeOffset="98917.4728">15152 5098 0,'17'0'0,"1"0"16,17 17-16,-17 1 16,17-18-16,-17 18 0,17 17 15,-17-18 1,-1-17-16,-17 18 0,18-18 16</inkml:trace>
  <inkml:trace contextRef="#ctx0" brushRef="#br0" timeOffset="99052.4192">15399 5115 0,'0'0'0,"17"18"0,1 0 16,0-1-16,17 1 16,-17-1-16</inkml:trace>
  <inkml:trace contextRef="#ctx0" brushRef="#br0" timeOffset="99606.6784">15857 5221 0,'0'0'15,"-17"0"-15,-1-18 0,0 18 0,-17 18 16,18-18-16,-1 0 15,18 18 1,0-1-16,0 1 16,0 17-16,0-17 0,18 0 15,-1 35-15,-17-36 16,35 36-16,-17-35 16,0-1-16,17-17 0,18 18 15,-35-18 1,-1 0-16,18 0 0,1 0 15,-19-18-15,1 18 16</inkml:trace>
  <inkml:trace contextRef="#ctx0" brushRef="#br0" timeOffset="100040.7464">16387 5274 0,'-36'-18'15,"19"18"-15,-19 0 16,19 18-16,-1-18 16,0 18-16,18-1 0,-17 19 15,17-1-15,0-17 0,0 52 16,17-52-16,1-1 15,35 19 1,-35-19-16,35-17 0,-36-17 16,18 17-16,-17-18 0,17-35 15,-35 18 1,18 0-16,-18 17 0,0-17 16,-18 17-16,1-17 15,-1 35-15,0 17 16,18 1-1,0 17-15,0-17 0,0 17 16,18-17-16,0-1 0,-1 1 16,19 0-16,17-1 15,-18 1-15,18-18 16,-18 0-16,-17-18 0</inkml:trace>
  <inkml:trace contextRef="#ctx0" brushRef="#br0" timeOffset="100232.4392">16651 5274 0,'35'0'16,"1"18"-16,34-18 16,-34-18-16,16 18 0,-16 0 15,-1-18-15,0 18 16,-17 0-16,0-17 0,-1 17 15,-17-18-15</inkml:trace>
  <inkml:trace contextRef="#ctx0" brushRef="#br0" timeOffset="100474.6198">16863 4974 0,'0'0'0,"0"18"0,-18 52 16,18-17-16,-17 0 16,17 0-16,0-18 0,0 54 15,17-19 1,18-35-16,-17-17 0,35 0 16,-18-18-16,36 0 15,-36-18-15,18-17 16,-35 17-16,17-17 15</inkml:trace>
  <inkml:trace contextRef="#ctx0" brushRef="#br0" timeOffset="100724.3726">17392 4780 0,'-18'35'16,"18"-17"-16,0 17 16,0 1-16,0-19 0,0 1 15,0 17-15,0-17 16,18-1-1,0-17-15</inkml:trace>
  <inkml:trace contextRef="#ctx0" brushRef="#br0" timeOffset="100886.0053">17586 4780 0,'0'35'16,"0"-17"-16,0 0 15,0 17-15,-18-17 16,18 17 0,-17-17-16,-1-1 0,0 1 15</inkml:trace>
  <inkml:trace contextRef="#ctx0" brushRef="#br0" timeOffset="102767.2799">15646 5838 0,'17'18'16,"1"-18"-1,0 0-15,17 0 16,-17 0-16,-1 0 15,18-18-15,1 18 16,-19 0-16,1 0 16,0 18-16,-18 0 15</inkml:trace>
  <inkml:trace contextRef="#ctx0" brushRef="#br0" timeOffset="103305.9101">16281 5856 0,'17'0'31,"19"0"-15,-19 0-16,19 0 15,-19 0-15,36 0 16,-35 0-16,17 0 16,-17 0-16</inkml:trace>
  <inkml:trace contextRef="#ctx0" brushRef="#br0" timeOffset="103739.2916">16951 5803 0,'18'0'16,"17"0"0,0 0-16,18-17 15,-18 17-15,1 0 16,-19 0-16,1 0 15,0 0-15,-18 17 16</inkml:trace>
  <inkml:trace contextRef="#ctx0" brushRef="#br0" timeOffset="105397.0695">19685 7832 0,'-35'0'0,"70"0"0,-88 0 15,35-18 1,1 18-16,34 18 31,36-1-31,-17 1 16,17-18-16,88 18 15,-71-18-15,18 0 0,-17 0 16,0 0-16,52 0 16,-88 0-16,1 0 0,-19 0 15,1 0 1</inkml:trace>
  <inkml:trace contextRef="#ctx0" brushRef="#br0" timeOffset="105656.9701">20232 7602 0,'53'0'15,"-106"0"-15,159 18 0,-18 0 16,18 17 0,-53 0-16,0-17 15,17 35-15,-52 17 16,-36-34-16,-17-19 15,-53 54-15,35-54 16,-71 36-16,71-35 16,-53 0-1,89-1-15,-1-17 0,1 0 16</inkml:trace>
  <inkml:trace contextRef="#ctx0" brushRef="#br0" timeOffset="106308.5048">21220 7655 0,'-18'53'16,"18"-18"-16,0 1 15,0 17-15,18 35 0,-18-53 16,17 18-16,1 18 16,0-54-16,-1 1 15,1-18-15,-1 0 0,36 0 16,-53-18-16,18-17 15,-18 0-15,0 17 16,0 0-16,0 1 0,0-1 16,0 36-1,18-1-15,-1 1 16,-17 0-16,53 35 16,0-18-16,-18-35 15,-17 18-15,17-18 0,1 0 16,-19-18-16,1 0 15,-18-17 1,-18-18-16,1 18 16,-36-36-16,35 36 15,-17-18-15,17 35 16,18 1-16,18 17 31</inkml:trace>
  <inkml:trace contextRef="#ctx0" brushRef="#br0" timeOffset="106625.5677">21855 7938 0,'-18'17'16,"0"1"-16,18-1 15,0 36-15,36 0 16,-1-17-16,18-19 16,-36 1-16,19-18 15,-1 0-15,0-35 16,-17 17-16,0-17 16,-18-1-16,-36-17 15,1 36-15,-18-18 16,35 17-16,-34 18 15,69 0 17,1 18-32</inkml:trace>
  <inkml:trace contextRef="#ctx0" brushRef="#br0" timeOffset="106837.3112">22225 8132 0,'0'-18'32,"0"-17"-32,0-1 15,0 1-15,0 17 0,0-17 16,0 18-16,18-19 16,-18 1-16,17 17 15,1 36 1,0-18-16,-1 18 15</inkml:trace>
  <inkml:trace contextRef="#ctx0" brushRef="#br0" timeOffset="107231.0746">22578 7920 0,'0'0'16,"-53"0"-16,35 18 0,1-1 15,-19 18-15,36-17 16,0 0-16,0 17 0,18-17 16,0-1-16,-1 1 15,1-18-15,17 18 0,18-36 16,-35 18-16,35-53 16,-36 35-16,-17-52 15,0 17-15,0-53 16,-17 53-16,-19-70 15,19 52-15,-36-35 16,35 53 0,-17 18-16,17 35 15,18 18-15,0 17 16,18 53-16,0-17 16,52 52-16,-35-70 15,36 71 1,-18-71-16,17 35 15,-34-53-15,17 0 16</inkml:trace>
  <inkml:trace contextRef="#ctx0" brushRef="#br0" timeOffset="107498.9012">23266 7849 0,'-18'-17'15,"-17"17"-15,-18 17 16,35 1-16,1 0 0,-1 35 16,18-36-16,18 18 15,-1-17-15,54 35 16,-1 0-16,-34-35 16,-19-1-16,1-17 15,-18 18-15,0-1 16,-53-17-16,18 0 15,-36 0-15,18 18 16,0-18-16,18 0 16,0 18-16</inkml:trace>
  <inkml:trace contextRef="#ctx0" brushRef="#br0" timeOffset="108872.2275">23883 7902 0,'18'0'16,"35"0"-1,-18 0-15,0 0 0,89 0 16,-54 0-16,71 0 16,-52 0-16,52 18 15,-71-18-15,36 0 16,-71 0-16,36-18 15,-54 1 1,19-1-16,-19 0 16</inkml:trace>
  <inkml:trace contextRef="#ctx0" brushRef="#br0" timeOffset="109172.5922">24800 7691 0,'18'0'0,"0"17"0,-1-17 15,1 18-15,17-1 0,0 1 16,54 17-16,-1-17 16,-53 0-16,36 17 15,-36-35-15,-17 35 16,-36-17-1,-17 17-15,-18-35 16,-35 53-16,52-35 16,-52 17-16,53-17 15,-18 17-15,18-17 16,-1-1 0,1-17-16</inkml:trace>
  <inkml:trace contextRef="#ctx0" brushRef="#br0" timeOffset="124293.7059">4657 10495 0,'0'-35'16,"-18"17"-16,-17-35 15,-1 36-15,-34-19 16,17 36-16,-53 0 16,53 18-16,-53 17 15,71 18-15,-18 35 16,36-52-16,17 70 16,17-71-16,54 18 15,-18-36-15,70 1 16,-52-18-16,-18-18 15,70-35 1,-70 18-16,0 0 0,-18-53 16,-35 17-1,-17 54-15,-1-19 0,-35-17 16,18 53-16,-1-17 16,1 34-16,18-17 15,17 18-15,-18 0 16,36 35-16,-1-18 15,1 0-15,-1-17 0,54 52 16,-36-52-16,36 35 16,-36-36-16,-17 1 15,17 0-15,18-1 16,-35-17-16,-1 0 16</inkml:trace>
  <inkml:trace contextRef="#ctx0" brushRef="#br0" timeOffset="124632.2784">5027 10336 0,'0'36'16,"0"-72"-16,0 107 0,0 17 16,0-35-16,0-18 15,18 1-15,-1-1 16,1 0-16,0-17 15,-1-1-15,19-17 0,16 0 16,-16 0-16,-1-35 16,-35 18-16,18-19 15,-18 19-15,0-19 0,-18-17 16,18 18-16,-18 0 16,1 35-16,17 18 31,17 17-31,-17 0 15,36 18 1,-19-35-16,19-1 0,-19 19 16,19-19-16,-19-17 15</inkml:trace>
  <inkml:trace contextRef="#ctx0" brushRef="#br0" timeOffset="125060.264">5680 10425 0,'0'0'0,"-36"-18"16,19 18-16,-18 18 15,17-1-15,-17 1 16,17 17-16,0 18 0,18-18 0,0 1 16,18 34-16,17-52 15,-17-1-15,52 1 16,1-18-1,-53-18-15,17 1 0,0-36 16,-35 18-16,0-54 16,0 37-16,-17 16 15,-1-34-15,0 17 0,-17-18 16,-18-52-16,18 52 16,17 1-16,-17 17 15,17 35-15,18 0 16,0 36-16,18 70 15,17-17-15,18 52 16,-18-52 0,1-18-16,34 53 15,-35-71-15,36 35 16,-36-52-16,1 17 16,-19-35-16</inkml:trace>
  <inkml:trace contextRef="#ctx0" brushRef="#br0" timeOffset="125227.4083">6068 10442 0,'17'53'16,"-34"-106"-16,52 141 0,-35-35 16,18-35-16,-1 17 15,-17-17 1,18-18-16,-18-18 15,18-17-15</inkml:trace>
  <inkml:trace contextRef="#ctx0" brushRef="#br0" timeOffset="125365.183">6085 10160 0,'18'0'47,"0"18"-47</inkml:trace>
  <inkml:trace contextRef="#ctx0" brushRef="#br0" timeOffset="125666.2752">6350 10460 0,'0'53'16,"0"-106"-16,0 141 0,53-35 15,-35-18-15,34-17 16,-16-18-16,52 0 16,-53-18-16,1 1 15,-1-1-15,0-17 0,-17 17 16,17-17-16,-35 0 15,0-18-15,-18 35 0,-70-35 16,35 35 0,-70 1-16,52 17 15,-52 17-15,87 1 16,-34 17 0</inkml:trace>
  <inkml:trace contextRef="#ctx0" brushRef="#br0" timeOffset="128970.6899">7514 10354 0,'18'0'16,"-1"0"-16,1 0 15,17-18 1,-17 18-16,35 0 16,-35 0-16,34 0 15,-16 18-15,34-18 16,-34 0-16,34 0 16,-17 0-1,35 0-15,-35 0 16,71 0-16,-54 0 15,1 0-15,-1 0 0,1 0 16,88 0-16,-71 0 16,0 0-16,-17 0 15,17 0-15,0 0 16,-17 18-16,17-18 0,70 0 16,-87 0-16,17 17 0,89-17 15,-89 0-15,88 18 16,-88-18-1,18 0-15,0 0 0,-18 0 16,124 18-16,-124-18 16,141 0-16,-123 0 15,141 0-15,-141 0 16,17 0-16,107-18 16,-107 18-16,107 0 15,-125 0-15,125 0 16,-124 0-16,-1 0 15,1 0-15,-18 0 0,18 0 16,106 0-16,-106 0 16,105 18-1,-105-18-15,106 0 16,-106 17-16,88-17 16,-88 0-16,88 18 15,-89-18-15,1 0 16,-18 0-16,18 0 0,0 0 15,106 0-15,-124 0 16,124 0-16,-18 0 16,-88 0-16,105 0 15,-105 0-15,88 0 16,-88 0-16,88 0 16,-106 0-1,18 0-15,-18 0 0,18 0 16,88 0-16,-106 18 15,106-18-15,-106 0 16,1 17-16,-1-17 16,18 0-16,88 18 15,-106-18-15,106 0 16,-88 0-16,88 0 16,-88 0-16,88 17 15,-89-17-15,107 0 16,-106 0-16,106 0 15,-124 0-15,123 0 16,-105 0-16,106 0 16,-106 0-16,105 0 15,-105 0-15,0 0 16,0 0-16,0 0 0,105 0 16,-105 0-1,106 18-15,-106-18 16,0 0-16,-1 0 0,107 0 15,-106 0-15,106-18 16,-107 18-16,90 0 16,-90 0-1,72 0-15,-89 0 16,0 0-16,0 0 16,1 0-16,-19 0 0,89 18 15,-71-18-15,-17 0 16,17 0-16,-18 0 0,89 0 15,-88 18-15,70-18 16,-71 0-16,71 0 16,-88 0-16,88 0 15,-70 0-15,52 0 16,-52 0 0,35 0-16,-53 0 15,35 0-15,-53 0 16,53 0-16,-70 0 15,35 17-15,-35-17 16,-1 0-16,1 0 16,17 18-16,-17-18 15,-1 0 1,1 0-16,-18 18 16,-18-18-1,1 0 1,-1 0-1</inkml:trace>
  <inkml:trace contextRef="#ctx0" brushRef="#br0" timeOffset="129298.5019">25083 10372 0,'0'0'16,"17"0"0,36 0-1,0 0-15,53 35 16,-53-35-16,53 35 16,-54 1-16,54-1 15,-70 0-15,-19-17 16,1-1-16,-18 1 0,-18 0 15,1-1-15,-19-17 0,-70 36 16,54-36-16,-72 17 16,36 1-1,35-18-15,35 17 0,1 1 16,17 0 0,17-18-16</inkml:trace>
  <inkml:trace contextRef="#ctx0" brushRef="#br0" timeOffset="129777.6885">26229 10530 0,'18'0'0,"-1"0"15,72-17-15,-37-1 16,90 1-16,-90 17 16,54-18-16,-88 18 15,0 0-15,-1-18 0</inkml:trace>
  <inkml:trace contextRef="#ctx0" brushRef="#br0" timeOffset="129960.235">26405 10107 0,'0'0'15,"18"71"-15,0-18 0,-18 17 16,17-17-16,1 71 0,-18-54 16,18 1-16,-18-18 15,17 17-15,1-17 0,0-18 16,34 36-16</inkml:trace>
  <inkml:trace contextRef="#ctx0" brushRef="#br0" timeOffset="130616.6358">26793 10883 0,'18'35'0,"-36"-70"0,36 88 16,0-53-16,-36-18 15,18-17 1,-18 18-16,1-54 16,17 36-16,0-53 15,17 52-15,1 1 16,17 0-16,36-1 16,35 1-1,-18 35-15,-17 0 16,-54 0-16,1 18 15,-1-1-15,-17 1 16,-17-18 0,-18 35-1,17-17-15,0 0 0,-17-1 0,17 54 16,18-36 0,18 36-16,0-36 15,17-17-15,18-1 16,-18-17-16,36-17 15,-54-1-15,19-35 16,-19 18-16,-17-1 16,0-34-16,-17 35 15,-1-18 1,0 53-16,18-18 0,0 36 16,0 35-1,18-18-15,0 35 16,-1-52-16,18 35 15,-17-35-15,0-1 16,-18-34 0,0-1-16,0 0 15,-18-35-15,18 36 16,0-1-16,0 1 0,18-19 16,-1 36-16,1 0 15,0 0-15,-1 0 0,19 36 16,-19-19-1,1 1-15,-18-1 0,18 19 16,-1-19-16,18-17 16</inkml:trace>
  <inkml:trace contextRef="#ctx0" brushRef="#br0" timeOffset="130894.498">27958 10478 0,'-18'0'16,"36"0"-16,-54 0 0,19 0 0,-19 35 15,19-18-15,-1 36 16,18-17-16,18-19 16,-1 19-16,1-1 0,0-18 15,35 19-15,-36-19 16,1 19-1,-18-19-15,-35-17 16,17 18-16,0-18 16,1 0-16,-1-18 15,0 18-15</inkml:trace>
  <inkml:trace contextRef="#ctx0" brushRef="#br0" timeOffset="131118.3156">28293 10530 0,'0'0'15,"-35"0"-15,-1 18 16,-34 0-16,52 17 16,-17 18-16,35-35 15,17 34-15,1-16 16,53-1-1,-36-17-15,35-18 16,-34 0-16,-1-18 16</inkml:trace>
  <inkml:trace contextRef="#ctx0" brushRef="#br0" timeOffset="131371.9644">28434 10707 0,'0'0'0,"53"70"16,-36-70-1,1 36-15,0-36 16,-1 0 0,-17-18-16,-17-17 15,-1-1-15,0-16 16,1 16-16,17 1 0,0-18 16,0 35-16,35 1 15,-17-1 1,17 18-16,-17 0 15,17 18-15,0 17 16,0-17-16,-17-18 16,0 17-16</inkml:trace>
  <inkml:trace contextRef="#ctx0" brushRef="#br0" timeOffset="131522.597">28822 10672 0,'0'0'16,"0"35"-16,18-18 15,-18 1-15,17 0 0,1-1 16,0-17-16,-1 18 16,-17-36-1,0 1 1</inkml:trace>
  <inkml:trace contextRef="#ctx0" brushRef="#br0" timeOffset="131668.4717">28875 10407 0,'0'0'16,"18"-18"-16,-18 1 0,0-1 16,17 18-1,1 0 1,-18 35-16</inkml:trace>
  <inkml:trace contextRef="#ctx0" brushRef="#br0" timeOffset="131973.4933">29051 10760 0,'0'0'0,"18"88"0,0-18 15,-1 72-15,-17-72 16,0-17-16,0 18 16,-17-54-1,17 1-15,-18-36 16,0 1-16,1-1 16,17-53-16,0 19 0,0-54 15,17 35-15,36-88 16,-18 89-1,54-71-15,-36 105 16,17 36 0,-35 36-16,-17-1 0,17 36 15,-35-36-15,-17 53 16,-1-70-16,0 17 16,-52 0-16,-1-35 15,18 0-15,18 0 16,0-35-16,17 17 15,18-17-15</inkml:trace>
  <inkml:trace contextRef="#ctx0" brushRef="#br0" timeOffset="132151.7847">29545 10583 0,'35'0'0,"36"0"15,-36 0-15,53-17 16,-52 17-16,-1 0 16,-17-18-16,-1 18 15,1-18-15,-18 1 0,0-1 16</inkml:trace>
  <inkml:trace contextRef="#ctx0" brushRef="#br0" timeOffset="132384.9384">29774 10178 0,'0'53'0,"0"-106"0,0 158 15,0-52-15,-35 71 16,35-54-16,-17 72 16,34-90-16,1 19 15,35 17-15,53-35 16,-54-35-16,1-18 15,71 0 1,-54-36-16,-34 19 0,-19-1 16,-34-17-1</inkml:trace>
  <inkml:trace contextRef="#ctx0" brushRef="#br1" timeOffset="155664.0555">9402 8714 0,'-18'0'16,"18"-18"-1,18 18 64,-1 0-64,1 0 1,-1 0-16,1 0 15,0 0-15,17 0 16,18 0 0,-35 0-16,52 0 15,-35 0-15,54 0 16,-54 0-16,71 0 16,-53 0-16,52-18 15,-34 18-15,-18 0 16,0 0-16,53-17 15,-53 17-15,88 0 16,-71-18-16,89 0 16,-71 1-16,106-1 15,-106 18-15,71-17 16,-88 17-16,52 0 16,-70 0-16,53 17 15,-53-17-15,53 0 16,-53 0-16,35 0 15,-35 0-15,35 0 16,-53 0-16,18 0 16,-35 0-1</inkml:trace>
  <inkml:trace contextRef="#ctx0" brushRef="#br1" timeOffset="172797.8525">15399 8502 0,'0'0'15,"-36"0"-15,19 18 0,-1-18 16,36 0 0,-1 0-1,19 17-15,-1-17 0,18 0 16,-18 0-16,36 0 0,70 18 16,-53-18-16,36 18 15,-19-18-15,37 0 0,157 0 16,-140 0-1,0 0-15,17 0 16,-17 0-16,0 0 0,105 0 16,-140 17-16,35-17 15,-107 18-15,37-1 16,-54-17-16,18 18 16</inkml:trace>
  <inkml:trace contextRef="#ctx0" brushRef="#br1" timeOffset="173526.4278">21396 8484 0,'18'0'16,"70"0"0,-18 0-16,107 0 15,-71 0-15,17 0 16,1 0-16,17 0 0,17 18 15,-16-18-15,157 18 16,-158-18-16,1 17 16,-19-17-16,-17 18 0,0 0 0,17-1 15,-105-17 1</inkml:trace>
  <inkml:trace contextRef="#ctx0" brushRef="#br0" timeOffset="185835.1221">11042 8996 0,'0'17'31,"0"54"-15,0-36-1,0 1-15,0 17 0,0 17 16,18-35-16,-18 1 16,17-1-16,-17 0 0,36 0 15,-19-35-15,1 18 16,-1-36-16</inkml:trace>
  <inkml:trace contextRef="#ctx0" brushRef="#br0" timeOffset="186141.9522">10830 9155 0,'-17'0'0,"34"0"0,-17-18 31,18 0-15,0 1-16,17-19 15,-18 19-15,1-19 16,0 19-16,17-1 16,-17 18-1,-1 0-15,1 0 16,0 18-16,-1-1 15,19 19-15,-19-36 16,1 17-16,35 19 16,-36-19-16,36 1 15</inkml:trace>
  <inkml:trace contextRef="#ctx0" brushRef="#br0" timeOffset="186752.5837">16845 9031 0,'18'0'15,"-1"18"1,-17-1-16,0 36 16,18-17-16,-18 17 15,18 17-15,-18-35 16,0 36-16,0-36 15,35 18 1,-35-35-16,18-1 0,-1-17 16,1 0-16</inkml:trace>
  <inkml:trace contextRef="#ctx0" brushRef="#br0" timeOffset="187039.9429">16669 9208 0,'-18'-18'15,"36"0"1,-18 1-16,17-1 0,1 0 16,0 1-16,35-19 15,0 1-15,-36 35 16,1-18-16,-1 18 0,19 0 15,-1 36-15,-17-19 16,35 19 0,-36-19-16,1 1 15,17 0-15,-17-1 0,-1 1 0,19 17 16,-19-35-16</inkml:trace>
  <inkml:trace contextRef="#ctx0" brushRef="#br0" timeOffset="187564.4019">22172 8943 0,'0'18'31,"0"52"-15,0-35-16,0 1 16,18 34-16,-18-34 15,17 16-15,1-16 16,0-1-16,-1-17 16,1-1-16,0-17 15,-1 0-15</inkml:trace>
  <inkml:trace contextRef="#ctx0" brushRef="#br0" timeOffset="187876.3149">22031 9084 0,'-18'-18'0,"18"1"16,18-1-1,0 0 1,-1 1-16,1-1 16,0 1-16,-1-1 15,18 0-15,-17 18 16,0-17-16,-1 17 16,1 0-1,-18 17-15,35 1 16,-17 0-16,17 17 15,-17 0-15,17-17 0,-17-18 16,35 17 0</inkml:trace>
  <inkml:trace contextRef="#ctx0" brushRef="#br0" timeOffset="225074.474">9437 13035 0,'-18'-17'15,"36"34"-15,-18-52 0,53 35 16,17-18-16,-17 18 15,18 0-15,-1 0 0,-17 0 16,0 18-16,-18 0 0,1-1 16,-1 18-16,-35-17 15,-18 35 1,18-35-16,-35 35 16,17-18-16,18-18 15,0 54-15,0-53 16,36 35-16,-1-18 15,-17-18-15,-1 1 0,-17 0 16,0-1 0,-17 1-16,-1 0 15,-17-18-15,-53 17 16,17 1 0,36-18-16,-18 18 15,35-18-15,18 17 0,18-17 16</inkml:trace>
  <inkml:trace contextRef="#ctx0" brushRef="#br0" timeOffset="225646.0114">10301 13511 0,'-18'0'15,"18"18"95,-17 0-95,-1-18-15,18 17 0,-17 19 16,17-19-16,-36 36 16,19-35-16,-19 17 15,19-35-15</inkml:trace>
  <inkml:trace contextRef="#ctx0" brushRef="#br0" timeOffset="226024.3489">10724 13176 0,'0'0'15,"-52"18"-15,16-18 16,-17 53-16,36-18 15,-19 18 1,36-18-16,0 1 0,18-1 0,0 0 16,-1-17-16,36 17 15,-17-17-15,-1-18 16,18-18 0,17-35-16,-34 18 15,-36-18 1,-18 0-1,-17 0-15,-1 35 16,1 18-16,-18-17 16,36 17-16,-19 0 15,36 17-15,18-17 16</inkml:trace>
  <inkml:trace contextRef="#ctx0" brushRef="#br0" timeOffset="226348.3447">11113 13194 0,'0'0'0,"-36"35"16,19-17-16,-1 35 16,0-18-16,36 36 15,0-36-15,35 0 16,-18-17-16,35-1 15,-34-17-15,-1 0 16,18-17-16,-36-1 16,1-17-16,0 17 15,-18-17-15,0 17 0,-18-52 16,0 52-16,-17 0 0,0 1 16,0-1-16,-1 1 0,-34-19 15,52 36 1,-17 0-16,35 18 15</inkml:trace>
  <inkml:trace contextRef="#ctx0" brushRef="#br0" timeOffset="226802.4806">11659 13159 0,'0'0'0,"-17"0"16,-1 17-16,0 1 0,1 35 16,-1-18-1,36 36-15,-18-36 16,53 35 0,-36-52-16,19 0 0,34-1 15,-17-17-15,-18-17 16,1-1-16,-1-17 0,0 0 15,-17-1-15,-1 19 0,-17-19 16,18 1-16,-18 0 0,-18 17 16,1-17-16,-1 17 0,-17 1 15,17-1-15,-17 0 0,17 18 16,-17 0 0,17 18-16</inkml:trace>
  <inkml:trace contextRef="#ctx0" brushRef="#br0" timeOffset="227186.7552">12224 12841 0,'0'0'16,"35"53"-16,-17 0 15,-18 0-15,17 0 0,-17 0 16,18 17-16,-18-17 0,35 71 16,-17-71-16,17 17 15,-17-35-15,-1 1 16,-17-19-16,18-17 16,-18-17-1,18-36 1,-1 35-16,1-17 0,17-18 15,-17 35-15,17 18 16,-17 0 0,-1 18-16,1 0 0,-18 17 15,18-18-15,-1 54 16,-17-53-16,18 35 16,-18-36-16,0 1 0,0 0 15</inkml:trace>
  <inkml:trace contextRef="#ctx0" brushRef="#br0" timeOffset="230746.0935">2117 8202 0,'17'0'31,"36"18"-15,18-18-16,-18-18 16,17 18-16,54-18 15,-1 1 1,-70 17-16,-18-18 0,54 18 15,-36 0 1,-36 0-16,18-17 16</inkml:trace>
  <inkml:trace contextRef="#ctx0" brushRef="#br0" timeOffset="231057.7454">2716 7973 0,'18'0'16,"17"17"-1,-17 1 1,53 0-16,-54-1 16,54 19-16,-1-1 15,-52-35-15,17 18 16,18 17-1,-18-18-15,-35 1 0,18 0 16,-36-1-16,1 1 16,-36 35-16,18-35 15,-36 17-15,36-18 16,-1 1-16,1 0 0,0-1 16,17 1-16,1 0 0</inkml:trace>
  <inkml:trace contextRef="#ctx0" brushRef="#br0" timeOffset="237780.8906">18962 12912 0,'0'53'16,"0"0"-16,0 52 15,0-52 1,0 0-16,0-18 0,-18 36 16,18-36-16,18 18 15,-18-35-15,17-18 16</inkml:trace>
  <inkml:trace contextRef="#ctx0" brushRef="#br0" timeOffset="238091.7928">19350 13141 0,'0'0'0,"-18"53"16,1 0-16,17-18 15,0 0-15,0 1 0,0-1 16,17-17-16,1 17 15,35-18-15,0-17 16,17-35-16,-34 0 16,16-36-16,-34 36 15,0-35 1,-18 34-16,-36-34 16,19 52-16,-36-17 15,35 35-15,-17 17 16,35 1-16,-18 17 0,18 1 15</inkml:trace>
  <inkml:trace contextRef="#ctx0" brushRef="#br0" timeOffset="238304.2494">19967 13423 0,'0'0'16,"0"53"-16,-17-35 0,-19-1 15,36 1 1,-17 0-16,-1-1 0,0-17 16,18 18-16</inkml:trace>
  <inkml:trace contextRef="#ctx0" brushRef="#br0" timeOffset="238637.2543">20461 13159 0,'-18'17'16,"1"1"-16,-18 17 15,35 0-15,0 1 16,0-19-16,17 1 16,1 0-16,17-1 0,18 1 15,-35-18-15,52-18 16,-34 1-16,-1-19 16,-18 1-16,1-18 15,-18 36-15,-35-36 16,17 53-16,-35-36 15,18 36-15,-18 18 16,35-18 0,1 18-16,17-1 15</inkml:trace>
  <inkml:trace contextRef="#ctx0" brushRef="#br0" timeOffset="238931.2365">20937 13159 0,'-17'35'15,"17"-17"-15,0 17 16,0-18-16,0 1 16,17 0-16,-17-1 0,53 1 15,-17-18-15,16 0 16,-34-18-16,17-17 15,-17 17-15,-18-34 16,0 34 0,-35-17-16,17-1 15,-52 1-15,34 35 16,-17-18-16,36 36 16,-1 0-1</inkml:trace>
  <inkml:trace contextRef="#ctx0" brushRef="#br0" timeOffset="239382.8472">21449 13106 0,'0'17'31,"-35"36"-16,17-17-15,18 34 16,0-52-16,18 35 16,-1-36-16,1 1 15,52 0 1,-34-36-16,34-17 0,-34-1 16,-1-34-16,-18 52 15,-17-17-15,0 0 0,0-1 16,-17 19-16,-18-1 15,17 0-15,-17 18 0,17 0 0,-17 0 16,-1 18 0,19-18-16,17 18 0</inkml:trace>
  <inkml:trace contextRef="#ctx0" brushRef="#br0" timeOffset="239710.137">22031 13035 0,'0'0'16,"-18"141"-16,1-70 0,17 35 16,0-53-16,0-1 15,17-34-15,1-18 16,17 0-16,1-53 15,-1 18 1,18-36-16,-18 36 16,18 0-16,-35 17 15,17 36-15,-18-1 16,-17 72-16,18-54 16,-18 18-16,0-18 0,-18 18 15,1 18 1,17-36-16,-18 0 15</inkml:trace>
  <inkml:trace contextRef="#ctx0" brushRef="#br0" timeOffset="239995.1435">20532 13935 0,'35'17'0,"-70"-34"0,105 52 15,-34 0-15,-36-17 16,17 0-16,-17-1 16</inkml:trace>
  <inkml:trace contextRef="#ctx0" brushRef="#br0" timeOffset="240117.0142">20567 14376 0,'0'0'16,"0"17"-16,18 1 0</inkml:trace>
  <inkml:trace contextRef="#ctx0" brushRef="#br0" timeOffset="240239.1171">20655 14623 0,'0'0'0,"0"17"15,18-17 1,-18 18-16</inkml:trace>
  <inkml:trace contextRef="#ctx0" brushRef="#br0" timeOffset="240361.1565">20708 14905 0,'0'0'0,"-18"18"15,18-1 1,-17-17-16</inkml:trace>
  <inkml:trace contextRef="#ctx0" brushRef="#br0" timeOffset="240906.9791">18715 15346 0,'0'0'16,"0"35"-16,0 0 15,0 71-15,0-53 16,0 18-16,0-1 0,0-17 16,18 53-16,-1-71 15,1 1-15,-1-19 16,1 1-16</inkml:trace>
  <inkml:trace contextRef="#ctx0" brushRef="#br0" timeOffset="241195.3171">19121 15628 0,'0'0'16,"0"35"-16,-18 1 0,18-1 0,18 18 16,-1-36-16,18 19 15,1-19-15,17-17 16,-18-17-1,18-19-15,-35 19 16,-1-36-16,-17 18 16,-17-36-16,17 36 15,-53-36-15,35 54 16,0-1 0,1 18-16,17 18 15,0-1-15</inkml:trace>
  <inkml:trace contextRef="#ctx0" brushRef="#br0" timeOffset="241489.9052">19614 15681 0,'0'0'15,"18"18"-15,-18-1 0,53 1 16,-35 0-1,35-1-15,-18-17 16,18 0-16,-36-17 16,19 17-16,-36-18 0,17 0 15,-17-35-15,0 36 16,-35-36 0,0 35-16,-18-17 15,35 35-15,-35-18 16,36 36-16,17 35 15,0-36-15,17 19 0,36-1 16</inkml:trace>
  <inkml:trace contextRef="#ctx0" brushRef="#br0" timeOffset="241629.9447">20144 15928 0,'0'0'16,"-18"35"-16,18 0 15,-18-17-15,1 0 16,17-1-16</inkml:trace>
  <inkml:trace contextRef="#ctx0" brushRef="#br0" timeOffset="241925.2366">20673 15610 0,'0'0'0,"-18"18"0,1 35 15,17-18-15,0 18 16,17-18-16,18-17 16,1 0-16,17-36 15,-18 18 1,18-53-16,-36 18 15,1-18-15,0 18 16,-36-18-16,0 35 16,-17-17-16,18 17 15,-19 18 1,19 0-16,-1 18 16,18 0-16,0-1 0</inkml:trace>
  <inkml:trace contextRef="#ctx0" brushRef="#br0" timeOffset="242223.9396">21220 15575 0,'0'35'16,"0"-17"-16,0 35 15,0-35-15,53 17 16,-36-17-16,18-18 15,18 0-15,-35 0 16,17-36 0,-17 19-16,0-19 0,-18 19 15,0-36-15,-18 18 16,-35-18-16,35 35 16,-52-17-16,35 35 15,17 0-15,0 0 16,18 17-16,0 19 15,18-19-15</inkml:trace>
  <inkml:trace contextRef="#ctx0" brushRef="#br0" timeOffset="242541.4753">21784 15505 0,'0'-18'16,"-18"18"-16,1 18 16,-1 35-1,18-36-15,0 18 16,18 36 0,-1-36-16,1-17 0,35 17 15,-35-35-15,35-17 16,-18-1-16,0-17 15,-17-1-15,-18 1 16,17-18-16,-34 18 16,-19 0-16,1 17 15,18 0-15,-19 18 0,1 0 16,17 18-16</inkml:trace>
  <inkml:trace contextRef="#ctx0" brushRef="#br0" timeOffset="242864.7106">22172 15452 0,'0'88'0,"0"-176"0,18 229 15,-18-53-15,0-53 16,0 36-16,0-54 15,17 1 1,1-18-16,0-18 16,35-17-1,-36 18-15,1-1 0,-1 0 16,1 18-16,17 0 16,-17 18-16,17 35 15,-17-18-15,0 0 16,-1 18-16,1-17 15,0-1-15,-18-18 16,0 1 0</inkml:trace>
  <inkml:trace contextRef="#ctx0" brushRef="#br0" timeOffset="244199.4331">2346 10566 0,'0'0'0,"-18"0"0,-17 0 0,0 17 16,52 1 15,36 0-31,0-18 16,53 0-16,-53 0 15,18 0-15,70 0 16,-88-18-16,35 18 16,-53 0-16,0 0 0,-17 0 15,0 0 1</inkml:trace>
  <inkml:trace contextRef="#ctx0" brushRef="#br0" timeOffset="244470.6027">2663 10248 0,'0'0'15,"0"18"-15,18-1 16,35 1-16,-18 0 15,54 17-15,-37-35 16,72 35 0,-71-17-16,35 17 15,-53 1-15,1 16 16,-36-34-16,-18 35 16,0-35-16,1-1 15,-19 19-15,1-19 0,-53 18 16,35 1-16,-35 17 15</inkml:trace>
  <inkml:trace contextRef="#ctx0" brushRef="#br0" timeOffset="250499.8376">11254 14429 0,'0'17'16,"0"19"-1,0-1-15,0 53 16,0-35-16,0 17 0,0 36 16,17-35-1,1 35-15,-18-71 16,18 53-16,-1-70 15,1 17-15,-1-35 16,-17-18 0</inkml:trace>
  <inkml:trace contextRef="#ctx0" brushRef="#br0" timeOffset="250878.2865">11007 14623 0,'0'0'0,"17"0"16,1-18-1,0 0-15,35-17 16,-36 17 0,18-17-16,-17 18 0,0-19 15,-1 19-15,1-19 16,0 19-16,-1-19 0,1 1 16,-18 18-16,18 34 15,-1 36 1,1-35-16,35 52 15,-36-34 1,54 16-16,-18 1 16</inkml:trace>
  <inkml:trace contextRef="#ctx0" brushRef="#br2" timeOffset="299843.4968">4551 9278 0,'-18'-18'0,"1"1"16,-19-1-16,1 18 15,17 0-15,-17 18 0,0 17 16,17 0-1,1 36-15,17-1 16,0-34-16,35 17 16,0-53-16,18 17 15,-18-17-15,18-35 16,-35 17-16,17-35 16,-17 18-1,-18-35-15,0 52 16,-36-35-16,19 35 15,-18 18 1,35 18-16,-18 17 16,18-17-16,0 53 15,0-54-15,35 36 16,-17-35-16,-1-1 16,1 1-16,17 0 15,-17-1-15,0-17 0,17 18 16,0-18-16,-17-18 15</inkml:trace>
  <inkml:trace contextRef="#ctx0" brushRef="#br2" timeOffset="300166.4582">4727 9313 0,'0'53'16,"0"-17"-16,18 34 15,17-35-15,-17-17 16,-1 0-16,1-18 16,0 0-16,17-18 15,-17 0-15,-18 1 16,17-1-16,-17-35 16,0 18-16,0 17 0,0 1 15,-17 17 1,17 17-16,0 1 15,17 0 1,-17 17-16,18-18 16,0-17-16,-1 36 15,1-19-15,-1 1 0,1-18 16,17 18 0</inkml:trace>
  <inkml:trace contextRef="#ctx0" brushRef="#br2" timeOffset="300684.4696">5203 9331 0,'0'0'0,"-17"0"0,-1 0 16,1 18-16,-1-1 16,0 19-16,18-19 15,0 1-15,18 17 16,0-17-16,34-18 15,-34 0-15,35-18 16,-35 0-16,17-17 16,-35 0-16,0-18 15,0 18-15,0-36 16,-18 36-16,1-53 16,-1 52-1,0 1-15,1 0 0,17 17 16,-18 1-16,18-1 15,0 36-15,0-1 16,0 71-16,35 36 16,-17-71-16,17 35 15,1-53-15,-1 36 16,0-54-16,0 1 16,-17-18-16,-18 18 15,18-18-15,-18-18 16,0 0-1,0 1 1,0 34 0,17 1-1,-17 17 1,18-17-16,-18 0 16,18-18-1</inkml:trace>
  <inkml:trace contextRef="#ctx0" brushRef="#br2" timeOffset="300828.1389">5503 9278 0,'0'-18'15,"0"36"-15,0-53 16,18 35-16,0 0 16,-1 17-1,-17 1-15,18-18 16</inkml:trace>
  <inkml:trace contextRef="#ctx0" brushRef="#br2" timeOffset="301073.1342">5750 9454 0,'0'0'16,"0"53"-16,0-35 15,18 35 1,-18-35-16,35-1 0,-17 1 15,17-18-15,-17-18 0,-1 18 16,1-53-16,-18 36 16,18-36-1,-36 35-15,-17-35 16,17 36-16,-52-1 16,34 18-16,-17 0 15,36 18-15,-1-18 16</inkml:trace>
  <inkml:trace contextRef="#ctx0" brushRef="#br2" timeOffset="304303.7292">7638 9648 0,'0'18'15,"17"-18"1,1 0 0,0 0-1,17 0-15,-18 0 16,36 0-16,-17 0 16,17-18-16,-36 18 15,19 0-15,-19 0 0,1 0 16,17 0-1,0 0-15,-17 0 0,0 0 16,35 0-16,-36 0 16,36 0-16,-35 0 15,-1 0-15,1 0 0,0 0 16,-1 0-16,19 0 0,-1 0 16,-18 0-1,36 0-15,-35 0 16,0 0-16,35-17 15,-18 17 1,-17 0-16,-1 0 0,36 0 16,-35 0-16,35 0 15,-18 17-15,0-17 16,36 0-16,-54 0 16,72 18-16,-54-18 15,53 0-15,-35 0 16,18 0-1,-19 0-15,37 18 16,-36-18-16,35 0 16,-35 0-16,52 0 15,-52 0-15,36 0 16,-36 0-16,52 0 16,-34 0-16,-18 0 15,0 0-15,17 0 0,54 0 16,-71 0-16,88 0 15,-71 0-15,71-18 16,-88 18-16,88 0 16,-70 0-1,88 0-15,-89 0 16,1-18-16,-1 18 0,19 0 16,52 0-16,-53 0 15,53-17-15,-70 17 16,-1 0-16,1 0 15,-1 0-15,89 0 16,-71 0-16,53 0 16,-70 0-16,70 17 15,-70-17-15,70 0 16,-71 0-16,54 0 16,-54-17-16,54 17 15,-54 0-15,-17 0 16,0 0-16,0 0 0,53 0 15,-53 0-15,0 0 16,0 17-16,0-17 0,35 0 16,-35 0-1,35 0-15,-53 0 16,36 0 0,-36 0-16,0 0 0,1 0 15,-1 0-15,-18 18 0,19-18 0,-19 0 16,19 0-1,-19 0-15,1-18 16</inkml:trace>
  <inkml:trace contextRef="#ctx0" brushRef="#br2" timeOffset="304637.7532">14411 9472 0,'35'18'16,"18"-1"0,18 19-1,-36-36-15,53 17 16,-53 1-16,1 0 0,17 17 16,-36-18-16,1 19 15,-18-19-15,-35 1 16,-1 0-16,1-18 15,-35 17-15,34 1 16,1 0-16,-36-1 16,19 19-1</inkml:trace>
  <inkml:trace contextRef="#ctx0" brushRef="#br2" timeOffset="305560.2977">15240 9648 0,'0'-17'16,"18"34"-1,-1 54 1,1-36-16,17 71 16,-17-53-16,-1 53 15,1-71-15,-18 0 16,18-17-16,-18 0 0,0-1 15,-18-34 1,0-36 0,1 18-16,-1-54 15,18 36-15,0-70 16,18 52-16,-1 18 16,54-17-16,35 35 15,-53 52 1,-18 36-1,-35 0-15,-18-35 16,-17 35 0,18-36-16,-19-17 0,-34 18 15,34-18-15,-17 0 16,36-18-16,-1 1 16,18-1-16,0-17 15</inkml:trace>
  <inkml:trace contextRef="#ctx0" brushRef="#br2" timeOffset="306100.2871">15663 9278 0,'0'0'0,"18"71"16,-18-36-16,35 53 15,-35-53-15,36 71 16,-36-71-16,17 18 15,-17-17-15,18-19 0,-18 36 16,0-70 0,0-19-1,0 19 1,0-36-16,0 17 16,0 19-1,17 17-15,1 0 0,-18 35 16,18-17-16,-1 17 15,-17-17 1,36 17-16,-19-17 16,19-1-1,-19-17-15,1 0 16,-18-17 0,0-1-16,17 18 15,1 18 1,0-1-16,-1 1 15,19 17-15,-19-35 16,19 0-16,-19 0 16,19 0-16,-19-17 15,-17-19 1,-17 19-16,-1-1 0,-35-17 16,35 17-16,-35 0 15,18 18-15,17 0 16,18 18-16,18 0 15</inkml:trace>
  <inkml:trace contextRef="#ctx0" brushRef="#br2" timeOffset="306400.329">16387 9895 0,'0'18'15,"0"-36"-15,0 18 32,0-35-17,0 0-15,0 0 16,0 17-16,17-17 16,1 35-16,-1-18 15,1 18-15,0 18 16,-1-1-16,-17 1 15,18 0-15,-18 17 16,18 0-16,-18 0 16,17-17-16,1 0 15</inkml:trace>
  <inkml:trace contextRef="#ctx0" brushRef="#br2" timeOffset="306749.781">16633 9860 0,'18'18'15,"0"-1"-15,17-17 16,0 0-16,18-17 16,-35 17-16,17-35 15,-17 17-15,-1-17 16,-34 17-1,-1-17 1,1 35-16,-19-18 0,1 18 16,17 0-16,-17 35 15,17-17-15,18 35 16,0-35 0,18 34-16,17-16 15,18-1 1,-17-17-1,-1-18-15,-18 0 16,1 0-16</inkml:trace>
  <inkml:trace contextRef="#ctx0" brushRef="#br2" timeOffset="307294.8712">17022 9878 0,'0'35'15,"0"-17"-15,0-1 16,0 1 0,0-36-16,0 1 15,0-19 1,0 19-16,17-1 16,-17 1-16,35-36 15,-17 53-15,0-36 16,-1 36-16,1 0 15,0 18-15,-18 0 16,0-1-16,0 1 0,0 35 16,0-36-16,17 19 15,1-19-15,0 19 16,-18-19-16,17-17 16</inkml:trace>
  <inkml:trace contextRef="#ctx0" brushRef="#br2" timeOffset="307713.4745">17321 9931 0,'0'0'0,"18"0"16,-18-18-16,18 0 15,-18 1-15,0-1 16,17 1-16,-17-1 16,-17 18-16,-1 0 15,0 0-15,1 18 16,17-1-16,0 1 15,17-1 1,1-17-16,17 18 16,-17-18-16,17 0 15,1 0-15,-19 0 16,18 0 0,-17-18-16,0 18 0,-1 0 15,-17 18 1,18 17-16,0-35 15,-1 18-15,-17 0 0,18-1 16,17 1-16,-17-18 16,-1 0-16,-34 0 31,-18 0-15,17 0-16,-17-18 15,17 18-15,0 0 16,18-17-16</inkml:trace>
  <inkml:trace contextRef="#ctx0" brushRef="#br2" timeOffset="308268.249">19262 9807 0,'-18'0'0,"36"0"0,-18 0 15,88 0 1,-35 0-16,70 0 15,-70 0-15,18 0 16,70 0 0,-88 0-16,17 18 15,-34-18-15,17 0 0</inkml:trace>
  <inkml:trace contextRef="#ctx0" brushRef="#br2" timeOffset="308458.4026">19985 9666 0,'53'0'16,"-18"0"-16,0 18 0,18-18 0,53 35 16,-53-17-16,0 35 15,-35-36 1,-1 1-16,-34 17 16,17-17-16,-36 17 15,19-35-15,-19 18 16,19-18-16</inkml:trace>
  <inkml:trace contextRef="#ctx0" brushRef="#br2" timeOffset="308796.6982">22084 9860 0,'0'18'15,"35"-18"1,-17 0-16,35-18 16</inkml:trace>
  <inkml:trace contextRef="#ctx0" brushRef="#br2" timeOffset="308935.994">22648 9931 0,'0'0'16,"36"0"-16,-19 0 0,1-18 16,35 18-16,-18-18 15</inkml:trace>
  <inkml:trace contextRef="#ctx0" brushRef="#br2" timeOffset="309064.688">23142 9913 0,'0'0'16,"36"-18"-16,-36 1 0,17 17 0,18 0 16,-35-18-1,18 18-15</inkml:trace>
  <inkml:trace contextRef="#ctx0" brushRef="#br2" timeOffset="309582.9918">24606 9913 0,'18'-18'15,"0"1"1,17 17-16,0 0 0,0 0 16,1 0-16,-1 0 0,35 0 15,-17 0-15,53 17 16,-53-17 0,71 0-16,-71-17 15,-1 17-15,-16 0 16,-19-18-16</inkml:trace>
  <inkml:trace contextRef="#ctx0" brushRef="#br2" timeOffset="309776.3914">25294 9737 0,'18'0'16,"-1"0"-16,19 0 0,-1 0 16,53 17-16,-35 1 15,35 17 1,-35-17-16,0 17 15,-53-17-15,-17 17 16,-19-17-16,19-1 0,-72 19 16,54-19-16,0-17 15,17 18-15,1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36:19.4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18327 5433 0,'-18'0'15,"36"0"-15,-53-18 0,17 1 16,36 34 31,17 36-31,-18-18-1,19 1-15,-1 17 0,-17-18 16,52 71-16,-35-71 15,36 53-15,-36-53 16,36 36-16,-53-53 16,52 17-1,-52-17-15,-1-18 16,1 0-16,-36 0 16,1-18-1</inkml:trace>
  <inkml:trace contextRef="#ctx0" brushRef="#br0" timeOffset="271.6157">18733 5468 0,'0'0'16,"-53"88"-16,17-52 0,-17 16 15,-35 54-15,53-53 16,-18 0-16,-18 53 16,54-71-16,-1 18 15,1-35-15,17-1 16</inkml:trace>
  <inkml:trace contextRef="#ctx0" brushRef="#br0" timeOffset="1105.2905">19438 5733 0,'0'0'0,"-18"0"0,1 0 16,-1 0-16,36 0 31,17 0-15,0 0-16,71 17 15,-53-17-15,106 18 16,-53-18-16,105 0 16,-105 0-16,0-18 15,17 18-15,-17 0 0,88-17 16,-123 17-16,52-18 15,-87 0-15,-19 18 16,1 0-16,0 0 0,-36 0 16,-17-17-1,-1 17-15,19 0 16,-19 0-16,19 0 16</inkml:trace>
  <inkml:trace contextRef="#ctx0" brushRef="#br0" timeOffset="1423.592">20690 5539 0,'18'0'31,"35"0"-31,-18 0 16,1 17-16,69 1 15,-52-18-15,0 18 0,-18-18 16,54 35-16,-54-35 16,-17 17-16,-1 1 0,-17 0 15,-17 17 1,-1-17-16,-17-1 16,17 19-16,-53-1 15,36-18-15,18 1 16,-1 0-16,18-1 0,-18 1 15,36-18 1,0 0-16</inkml:trace>
  <inkml:trace contextRef="#ctx0" brushRef="#br0" timeOffset="2863.6017">21678 5503 0,'0'-17'16,"-17"17"0,17 17 15,17 36-15,-17-17-16,18 16 15,-1-34-15,19 35 16,-19-18-16,19-17 15,-19 0-15,1-1 0,35-17 16,-18 0-16,18-17 16,-35-1-16,-1 0 15,1 1-15,0-19 16,17-17-16,-35 18 16,18-18-16,-1 36 15,-17-19-15,0 19 16,0-1-16,0 36 31,0 17-31,0 0 16,18 53-16,-1-35 15,1 0-15,0 71 16,-1-71-16,19 88 16,-36-71-16,17-17 15,-17 53-15,0-53 16,-17 18-16,-1-36 15,-35 0-15,18-35 16,17 18-16,-70-1 16,53-17-16,-18 0 15,-53 0-15,71-17 16,-71 17-16,53 0 16,0 0-16</inkml:trace>
  <inkml:trace contextRef="#ctx0" brushRef="#br0" timeOffset="38266.1756">27376 5274 0,'35'106'15,"-18"-36"-15,19 89 16,-36-88-16,17 70 16,1-106-16,-18 53 15,0-70-15,18 0 16,-36-18-1,0-18 1,1 0-16,-1-17 0,-17-53 16,17 17-16,1-70 15,17 71-15,0-124 16,17 105-16,1 19 16,17-1-1,18 71-15,-18 18 16,1 17-16,-19 0 0,19 18 15,-19 0-15,1 0 16,-18 0-16,0 35 16,-18-70-16,1 17 0,-36 1 15,35-36-15,-17 17 16,-1-17-16,1-17 16,17-19-16,1-17 15,17 0-15,0 1 0,17-1 16</inkml:trace>
  <inkml:trace contextRef="#ctx0" brushRef="#br0" timeOffset="38637.7085">27764 4604 0,'0'0'0,"17"17"16,1 54-16,-18 0 15,35 52-15,-35-52 16,0-1-16,0 1 16,0-1-16,0-17 0,0 18 15,0-54-15,0 1 16,0-36 15,18-17-31,-18 0 16,35 17-16,0-17 15,-17 35-15,17 0 16,-17 17 0,0 36-16,-18-35 15,0 35-15,0-18 16,17 1 0,1-1-16,-1-18 15,1-17-15,0 0 16</inkml:trace>
  <inkml:trace contextRef="#ctx0" brushRef="#br0" timeOffset="38871.4283">28205 5309 0,'-18'53'16,"36"-106"-16,-36 124 0,0-36 0,18-17 15,18-1-15,0-17 0,17 18 16,-17-18-1,34-18-15,-34 1 16,17-18-16,-35-1 16,0 1-16,-17 17 15,-19-17-15,19 17 16,-18 1 0,17-1-16,0 18 15</inkml:trace>
  <inkml:trace contextRef="#ctx0" brushRef="#br0" timeOffset="39188.5747">28504 5415 0,'0'0'0,"-17"18"15,17-36 16,0-35-15,0 36-16,17-19 16,1 19-16,0-36 0,-1 35 15,-17 0-15,18 18 16,0 0-16,-1 18 16,1 0-16,-18 35 15,0-36-15,0 19 16,0-19-16,18 36 15,-18-35-15,17 17 16,1-35-16</inkml:trace>
  <inkml:trace contextRef="#ctx0" brushRef="#br0" timeOffset="39940.3819">28804 5380 0,'18'0'0,"0"0"16,17 0-1,-17-18-15,-1 1 16,-17-1-16,0-17 16,0 17-16,0 0 15,-17 18-15,-1-17 16,0-1-16,1 18 0,-1 0 15,0 0-15,1 0 0,-1 35 16,0 1 0,18-19-16,18 19 0,0-1 15,17-17-15,18 17 16,-18-35-16,0 17 16,1-17-16,-19-17 15,1 17 1,0-35-16,-36 35 15,18-18-15,0 0 0,-18 1 16,18-1-16,18 36 31,-18 17-15,18-17-16,-18-1 0,0 36 16,17-53-16,1 35 15,-18-17 1,0-36-1,0 1 1,0-1-16,0-35 16,18 36-16,-1-19 15,-17 19-15,18 17 16,-1 0-16,1 17 16,-18 1-1,18 0-15,-18-1 16,0 1-16,17-18 15,-17 17 1,0-34 0,18-1-16,-18 1 15,18-1 1,-1 0-16,19 1 16,-19 17-16,1 0 15,-18 17-15,17-17 0,1 36 16,-18-19-16,18 36 15,-18-35-15,0-1 16,17 1-16,-17 0 0,18-18 16</inkml:trace>
  <inkml:trace contextRef="#ctx0" brushRef="#br0" timeOffset="40256.4188">29563 5450 0,'35'-17'15,"-70"34"-15,88-52 0,-36 18 0,1-1 16,0 0-16,-18-17 16,0 17-16,-36 1 15,1-1 1,0 18-16,17 0 0,-17 18 15,35-1-15,-18 1 16,18 0-16,36 35 16,-19-36-16,36 36 15,-35-35-15,35 17 16,-18-17-16,-17-18 16,-1 0-16,1 0 0,17 0 15</inkml:trace>
  <inkml:trace contextRef="#ctx0" brushRef="#br0" timeOffset="40532.5981">29898 5309 0,'0'0'15,"-53"18"-15,35-18 16,1 18-16,17-1 0,0 1 15,35 17 1,-17-17-16,17-1 0,0 19 16,-17-19-16,35 19 15,-53-19-15,17 1 16,-34-18-16,-1 18 0,-17-18 16,-18 0-1,0 0-15,18 0 0,-18 0 16,35-18-16</inkml:trace>
  <inkml:trace contextRef="#ctx0" brushRef="#br0" timeOffset="40773.594">30357 4533 0,'0'0'16,"0"35"-16,-18-17 0,0 53 16,1-54-1,17 36-15,0-35 16,17-18-1</inkml:trace>
  <inkml:trace contextRef="#ctx0" brushRef="#br0" timeOffset="40907.7231">30462 4657 0,'0'17'0,"0"-34"0,0 52 15,0 0-15,0-17 16,0 17-1,-17-17-15</inkml:trace>
  <inkml:trace contextRef="#ctx0" brushRef="#br0" timeOffset="41481.0885">26758 4533 0,'0'-17'15,"0"34"1,18 18 0,-1-17-16,1 0 0,0-1 15,17 19-15,-17-36 16,17 0 0</inkml:trace>
  <inkml:trace contextRef="#ctx0" brushRef="#br0" timeOffset="41596.2477">27005 4551 0,'18'17'16,"-18"19"-16,17-19 15,-17 1-15,36 35 16,-19-18-16</inkml:trace>
  <inkml:trace contextRef="#ctx0" brushRef="#br0" timeOffset="43993.5282">28169 6191 0,'-17'-17'16,"17"-1"-16,-36 18 15,19 0-15,-1 0 0,0 18 16,-34 52-16,52-35 15,-18-17-15,0 17 0,18 1 16,18 17 0,0-18-16,-1-18 0,36 1 15,-18 0-15,1-18 16,-1 0-16,0 0 0,1 0 16,16 0-16</inkml:trace>
  <inkml:trace contextRef="#ctx0" brushRef="#br0" timeOffset="44579.2616">28857 6297 0,'0'0'0,"-17"-18"16,-1 18 0,-17-17-1,-1 17-15,19 0 0,-1 0 16,-17 35 0,17-17-16,1 17 15,17-17-15,0 17 0,17-17 16,1 17-16,17-18 15,-17-17-15,17 0 0,0 0 16,-17 0-16,35-17 16,-35-18-16,-1-1 15,-17 19-15,0-36 16,-17 35-16,17 0 16,-18 18-1,0-17-15,18 34 16,0 1-16,0 0 0,0 17 15,36 0-15,-1-17 16,18 17-16,-18-17 16,18-18-16,-18 0 15</inkml:trace>
  <inkml:trace contextRef="#ctx0" brushRef="#br0" timeOffset="44855.2321">29298 6262 0,'18'0'15,"-1"-18"-15,19 18 16,-19 0-16,1 0 16,17 0-1,-17 0-15,0 0 16</inkml:trace>
  <inkml:trace contextRef="#ctx0" brushRef="#br0" timeOffset="45155.4662">29422 6015 0,'0'35'15,"0"0"-15,0-17 0,-18 17 16,18 36-16,-18-36 16,18 36-16,0-36 15,18 0-15,-18 1 16,35 16-16,1-34 16,-19 0-16,19-18 0,-19 0 15,1 0-15,17 0 16,-17 0-16,-18-18 0</inkml:trace>
  <inkml:trace contextRef="#ctx0" brushRef="#br0" timeOffset="45490.6049">27958 6773 0,'17'0'16,"-17"-17"-16,36 17 15,-19-18-15,54 18 16,-36 0-16,18-18 16,18 18-16</inkml:trace>
  <inkml:trace contextRef="#ctx0" brushRef="#br0" timeOffset="45657.6767">28681 6703 0,'35'17'0,"0"-17"15,-17 0-15,53-17 16,-36 17-16,0-18 0,-17 18 15</inkml:trace>
  <inkml:trace contextRef="#ctx0" brushRef="#br0" timeOffset="45817.7795">29563 6738 0,'70'18'0,"-140"-36"0,176 36 16,-89-18-16,19 0 0,-19 0 16,1 0-16</inkml:trace>
  <inkml:trace contextRef="#ctx0" brushRef="#br0" timeOffset="100834.8214">26247 5362 0,'17'0'31,"19"-17"-15,17 17 0,-18 0-16,35-18 15,-34 18-15,17 0 16,-18 0-16,-18 0 15,1 0-15,0 0 0,17 0 16</inkml:trace>
  <inkml:trace contextRef="#ctx0" brushRef="#br0" timeOffset="101095.5076">26599 5168 0,'18'0'15,"0"0"1,17 0-16,-17 0 0,35 18 16,-18-1-1,18-17-15,-18 18 16,-17-18-16,-1 18 0,-17-1 15,18 1-15,-36 0 16,-35 17 0,36-17-16,-19-1 0,-34 19 15,52-1-15,-17-18 16,17 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38:57.68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23266 13176 0,'-18'-17'16,"18"34"-1,18 19-15,-1-19 16,54 71-16,-36-52 16,0 17-16,1-18 15,34 71-15,-34-71 16,-1 0-16,18 36 15,-18-18 1,-17-36-16,-1 1 0,-17 0 16,-17-36-1</inkml:trace>
  <inkml:trace contextRef="#ctx0" brushRef="#br0" timeOffset="207.6439">23654 13353 0,'0'0'16,"-53"70"-16,0-35 0,0 18 16,0 0-16,0 0 0,-53 71 15,71-71-15,-18 35 16,53-53-16,0 0 15,18-35-15</inkml:trace>
  <inkml:trace contextRef="#ctx0" brushRef="#br0" timeOffset="552.8381">24165 13670 0,'18'0'16,"0"0"-16,34 0 15,-16 0-15,17 0 16,17 18-16,1-18 0,17 0 15,88 0 1,-87 0-16,-1 0 0,0 0 0,0 0 16,-17 0-16,70 0 15,-88 0-15,-18 0 16,0 0-16,36-18 16,-54 18-16,1-35 15,-36 0-15</inkml:trace>
  <inkml:trace contextRef="#ctx0" brushRef="#br0" timeOffset="801.5212">25453 13370 0,'0'0'16,"35"53"-16,-17-35 0,52 35 15,-34-18-15,-19-17 0,19 17 16,-1 18 0,-17-18-16,-18 18 15,-18-18-15,0-17 0,-35 35 16,18-35-16,0-1 16,17 1-16,-35-1 15,36-17-15</inkml:trace>
  <inkml:trace contextRef="#ctx0" brushRef="#br0" timeOffset="1257.1221">26123 13511 0,'0'0'16,"-17"36"-16,-1-19 0,0 54 15,18-36-15,0 36 16,0-36-16,18 18 16,0-35-16,17-1 15,-18-17 1,19-17-16,-1-1 16,-17 0-16,-1 1 15,1-19-15,0 19 0,-18-19 16,17 19-16,-17-18 0,18 17 15,-18 36 1,18-1-16,-1 1 16,-17 17-16,18 18 0,17 53 15,-35-53-15,18 0 16,-18 0-16,17-1 0,-17 1 16,0 53-16,0-70 15,-17-1-15,-19 0 0,19 0 16,-18-17-16,-36 0 15,18-18-15,0 0 0,-53-18 16,36 0 0,-71-35-16,88 36 15,-71-36-15,71 35 16</inkml:trace>
  <inkml:trace contextRef="#ctx0" brushRef="#br0" timeOffset="2736.7755">28575 12965 0,'-18'0'0,"1"0"16,-1 17 0,-35 19-1,36-1-15,-19 53 16,19-17-16,-1-19 0,18 90 16,0-72-16,18 54 15,-1-71-15,36 52 16,-18-69-16,1-19 15,-1 19-15,0-19 16,18 1-16,0-18 16,-53-18-1</inkml:trace>
  <inkml:trace contextRef="#ctx0" brushRef="#br0" timeOffset="2977.1662">28840 13458 0,'17'36'0,"-34"-72"0,52 107 16,0-36-16,36 18 15,-18-35-15,-18 0 16,0-1-16,0 1 0,1-1 0,-19 1 15,19 0 1,-19-18-16</inkml:trace>
  <inkml:trace contextRef="#ctx0" brushRef="#br0" timeOffset="3199.0879">29192 13370 0,'-35'53'16,"0"0"-1,17-18-15,-35 54 16,36-36-16,-19-18 0,19 0 16,-19 36-16,19-18 15,-1-53-15,18 17 16,18-17-1</inkml:trace>
  <inkml:trace contextRef="#ctx0" brushRef="#br0" timeOffset="3410.5117">29545 13723 0,'0'0'16,"-17"53"-16,-1-18 0,-17 18 16,17-35-16,0-1 15,1 1-15,17 0 0,-18-1 16,18 1-16,0 0 16</inkml:trace>
  <inkml:trace contextRef="#ctx0" brushRef="#br0" timeOffset="3878.4967">29880 13582 0,'0'0'16,"-35"53"-16,35-35 0,-18 52 15,18-35-15,0 1 16,18-19-16,-18 19 0,35-19 16,1-17-16,16-17 15,-34-1-15,17 0 16,1-17-16,-19 0 0,1-18 16,0 18-16,-1 17 15,-17 0-15,18 36 16,-18 0-1,35 52-15,-35-17 16,18 0-16,-1 0 0,1 0 16,0 0-16,-18 0 15,17-18-15,-17 18 0,0-18 0,-17 0 16,-19 18-16,1-35 16,-35 17-1,34-35-15,-34 0 16,34-17-16,-16-19 15,16 19-15,1-19 16,17 19-16,1 17 16,17-18-16,0 0 0,-18 1 15,18-1-15</inkml:trace>
  <inkml:trace contextRef="#ctx0" brushRef="#br0" timeOffset="4172.5625">30357 13088 0,'70'71'15,"-17"-36"-15,35 71 16,-35-53-16,-18 17 16,1-17-16,-19 18 0,-17-18 15,0 70-15,-17-52 16,-19-18-16,-87 88 16,-1-53-1,54-53-15</inkml:trace>
  <inkml:trace contextRef="#ctx0" brushRef="#br0" timeOffset="25327.3445">23195 14288 0,'18'0'62,"17"0"-46,-17 0-16,17 0 16,0 0-16,18 0 0,18 0 15,70 17 1,-53-17-16,0 0 0,142 0 15,16-17 1,-87 17-16,0 0 0,0 0 16,194 0-1,-177 0-15,177-18 0,-177 18 16,-17 0-16,-18 18 16,124-18-16,-160 0 15,1 17-15,35-17 16,-88 0-16,18 0 15,-54 0-15</inkml:trace>
  <inkml:trace contextRef="#ctx0" brushRef="#br0" timeOffset="59111.6103">22983 11712 0,'-17'-17'16,"17"-1"-16,0 0 16,-18 1-16,18-1 15,0 36 16,35 35-15,-35-18-16,36 53 16,-19-17-16,1-18 15,0 17-15,-1-17 0,36 88 16,-35-70-16,17 70 16,-17-88-16,-1-18 15,1 18-15,0-18 0,-18-17 16,17 17-16,-17 0 15,18-35-15,0 36 16</inkml:trace>
  <inkml:trace contextRef="#ctx0" brushRef="#br0" timeOffset="59433.5739">23054 12612 0,'0'0'15,"35"35"-15,-17 0 0,35 18 16,-35-17-16,34 16 15,-16-16-15,17-1 16,-36-35 0,36 0-16,-18-18 15,18-52-15,-35 35 16,17-36-16,-35 36 16,18 17-16,-18-17 0,0 17 15,0-17 1,-18 17-16</inkml:trace>
  <inkml:trace contextRef="#ctx0" brushRef="#br0" timeOffset="60045.3873">21555 10478 0,'17'35'0,"1"35"16,0-52-1,-18 53-15,17-19 16,1-34-16,-18 0 16,0-1-16</inkml:trace>
  <inkml:trace contextRef="#ctx0" brushRef="#br0" timeOffset="60173.0147">21537 10072 0,'0'0'0,"-18"0"0,18-18 15,18 18-15</inkml:trace>
  <inkml:trace contextRef="#ctx0" brushRef="#br0" timeOffset="60456.489">21872 10689 0,'0'0'16,"-17"-17"-1,-1-1 1,0-17-16,1-18 16,17 35-16,0-17 0,0-18 15,17 53-15,1-18 16,0 18-16,-1 18 16,1 17-1,0 0-15,-18 1 0,17-19 16,-17 19-16,18-19 15,-18 1-15,17 0 16</inkml:trace>
  <inkml:trace contextRef="#ctx0" brushRef="#br0" timeOffset="60824.4823">22049 10513 0,'0'0'0,"17"17"0,1 54 15,17 17 1,0-35-16,1 53 16,-19-53-16,1-18 15,0 0-15,-18 1 0,17-36 16,-17 17-16,-17-34 16,-1-19-1,0-17-15,1 18 16,-1-18-16,0-17 0,1-1 0,-1-70 15,18 71 1,0 17-16,0 17 0,18 1 16,-1 0-16,1 35 0,17-18 15,-17 36-15,0-1 16,-18 1-16,0 17 16,-36 18-16,36-35 15,-35 17-15,35-17 16,-18-18-1</inkml:trace>
  <inkml:trace contextRef="#ctx0" brushRef="#br0" timeOffset="61140.6522">22366 10336 0,'0'18'16,"0"0"-16,0-1 0,0 36 15,0-35-15,18 0 16,-1-1-16,1 1 16,0-18-16,-1 0 0,1 0 15,0-18-15,-1 1 16,-17-1 0,-17 0-16,17 36 46,0 0-46,17-1 0,-17 1 16,18-18-16,0 17 16,-1 1-16,1-18 15</inkml:trace>
  <inkml:trace contextRef="#ctx0" brushRef="#br0" timeOffset="61318.5894">22595 10354 0,'0'0'16,"18"0"-16,0 0 15,17 0-15,-17-18 0,-1 18 16,19-17-16,-19-1 0,54-17 16,-54 17-16,1 1 15,0-1-15,-18-17 16,-18 35-16</inkml:trace>
  <inkml:trace contextRef="#ctx0" brushRef="#br0" timeOffset="61495.1953">22737 10019 0,'0'53'16,"0"-36"-16,0 72 15,17-36-15,-17 17 16,0-17-16,18 18 0,-18-18 16,17-1-16,1-16 0,0 17 15,-18-36-15</inkml:trace>
  <inkml:trace contextRef="#ctx0" brushRef="#br0" timeOffset="61941.0544">21819 11359 0,'0'0'15,"18"0"-15,0 0 16,-1-17-16,1-1 16,0 18-16,-1-17 0,-17-1 15,18 0-15,-18 1 0,-18-19 16,18 19-1,-35 17-15,17 0 16,1 17-16,-1 1 0,0 17 16,18 1-16,18-1 15,0-18 1,35 19-16,-36-36 16,18 17-16,18-17 15,-17 0-15,-1-17 16,-17 17-16,-18-18 15</inkml:trace>
  <inkml:trace contextRef="#ctx0" brushRef="#br0" timeOffset="62537.263">22225 11307 0,'18'35'16,"-36"-70"-16,36 87 0,-18-34 15,-18-18 1,18-18 0,0-17-1,0 18-15,18-1 0,-1 0 16,1-17 0,-18 17-16,18 18 15,-1 0-15,-17 18 16,18 0-1,-1-1-15,19 1 16,-19-18 0,19 0-1,-19 0-15,1 0 16,-18-18-16,0 1 16,0-1-1,18 18 48,-1 0-63,1-18 15,-18-17 1,0 17-16,0-34 16,-18 16-16,1-17 15,-1 18-15,-17 17 16,17 1-16,0-1 0,1 0 0,-19 36 15,36 0 1,0 17-16,18 0 0,0 18 16,52 35-16,-34-52 15,-1-1-15,18 0 0,0-17 16,17 0 0,-34-1-16,-19-17 0,1 0 15</inkml:trace>
  <inkml:trace contextRef="#ctx0" brushRef="#br0" timeOffset="63264.562">26564 11571 0,'0'18'16,"-17"52"0,-1-17-16,-17 106 15,17-53-15,-35 105 16,35-122-16,-17 87 15,35-105-15,-17-18 16,17 35-16,0-35 16,0-18-16,0-17 15</inkml:trace>
  <inkml:trace contextRef="#ctx0" brushRef="#br0" timeOffset="63573.055">26176 12612 0,'18'35'15,"-36"-70"-15,36 88 0,-1 17 16,-17-52-16,0 17 0,18 0 16,0 1-16,-1-19 15,19-17-15,17 0 16,-1 0-16,-16-17 0,-1 17 16,0-18-16,1 0 0,16 1 15,-34 17 1,0-18-1,-1 18-15</inkml:trace>
  <inkml:trace contextRef="#ctx0" brushRef="#br0" timeOffset="64249.484">26547 10178 0,'0'0'16,"-36"-18"-16,19 0 0,-19 18 15,19 0-15,-19 0 16,19 18-16,-18 0 0,17 52 15,0-35-15,36 36 16,0-53 0,34 35-16,-16-53 15,34 17-15,-34-17 16,34-35-16,-35 17 16,-17 1-16,-18-36 15,0 17-15,-53-16 16,35 16-16,-34 1 15,16 35-15,-34-18 16,52 18-16,0 18 16,18 0-16,36-1 15</inkml:trace>
  <inkml:trace contextRef="#ctx0" brushRef="#br0" timeOffset="64571.242">26829 10266 0,'0'0'0,"0"17"16,0 1-16,0 0 15,0 17-15,0 0 16,17 1-16,1-19 16,-18 1-16,18-18 0,-1 18 15,1-36 1,0 0-1,-18 1-15,17-36 16,-17 35-16,0 0 0,0 1 16,0-1-16,0 36 31,0-1-31,0 19 0,18-1 16,0 0-1,-1 1-15,18-36 16,-17 17-16,0-17 15</inkml:trace>
  <inkml:trace contextRef="#ctx0" brushRef="#br0" timeOffset="64738.3409">27093 10319 0,'0'0'16,"0"-18"-16,0 0 0,18 18 15,0-17-15,17 17 16,0 0-16,-17 0 15,-1-18-15,1 18 0,0 0 16,-1-17-16,-17-1 16,-17 0-16</inkml:trace>
  <inkml:trace contextRef="#ctx0" brushRef="#br0" timeOffset="64888.4909">27182 10037 0,'0'0'0,"0"70"15,0-35-15,0 18 0,0 35 16,0-35 0,17 36-16,1-54 15,-1 0-15,1-17 0,0 17 16,-1-35-16</inkml:trace>
  <inkml:trace contextRef="#ctx0" brushRef="#br0" timeOffset="65223.1271">27358 10566 0,'-18'106'15,"36"-212"-15,-36 247 0,36-35 16,-18-71-16,18 0 16,-1-17-16,-17-36 15,0-35 1,-17 18-16,-1-53 15,18 53 1,-18-71-16,18 53 16,0 0-16,0 18 15,18-1-15,0 19 0,17-1 16,-18 18-16,1 35 16,-18 36-1,0-36-15,-18 18 16,1-35-16,-1-1 15,18-34 1</inkml:trace>
  <inkml:trace contextRef="#ctx0" brushRef="#br0" timeOffset="65522.5001">27552 10442 0,'0'0'0,"-18"36"15,18-1 1,18-18-16,0 1 16,-1-18-16,19 0 15,-19 0-15,1-18 16,-1 1-16,-17-18 16,0 17-16,0-17 15,-17 17-15,34 18 31,1 35-15,-18-17-16,18 0 0,-1-18 16,19 17-1,-1 1-15,-17-18 16,-1 0-16,1 0 16</inkml:trace>
  <inkml:trace contextRef="#ctx0" brushRef="#br0" timeOffset="65795.6159">27781 9790 0,'0'0'15,"0"70"-15,0-17 0,0 88 16,18-88-16,17 88 16,-35-88-16,53 53 15,-35-71-15,-1 18 16,1-53 0,-18 18-16,0-36 15</inkml:trace>
  <inkml:trace contextRef="#ctx0" brushRef="#br0" timeOffset="65961.2485">27746 10195 0,'35'0'16,"1"0"-1,-19 0-15,18 0 0,1 0 16,-1-17-16,18 17 15,-35 17-15,-18 1 16</inkml:trace>
  <inkml:trace contextRef="#ctx0" brushRef="#br0" timeOffset="66752.6513">26476 11095 0,'35'0'0,"-17"0"16,17-18-16,0 18 15,1-17 1,-19-1-16,1 18 0,0-18 15,-18 1-15,17-19 16,-34 19-16,-19-19 16,1 36-16,17 0 15,-52 18 1,35 0-16,17-1 0,0 19 16,18-19-16,18 36 15,0-17-15,17-19 16,-17 1-16,17-1 0,0-17 15,36 18-15,-36-18 16,0 0 0,-17 0-16,-18-18 15,0 1-15,0-1 16,0 1 0,0-1-16,17 18 15,1 0 1,0 18-1,-1-18 1,1 0 0,0 0-16,-1 0 15,1 0-15,-18-18 16,18 18-16,-1 0 16,1 0-1,0 0 1,-18 18-1,17-18-15,1 0 16,-1 17 0,1-17-16,17 0 15</inkml:trace>
  <inkml:trace contextRef="#ctx0" brushRef="#br0" timeOffset="67063.1579">27111 11148 0,'-18'17'31,"18"1"-15,18-18-1,0 0-15,-1 0 16,1 0 0,0-18-16,-1 1 0,1-36 15,-18 35-15,0-35 16,0 18-16,-18-36 16,18 19-16,-17-37 15,-1 54-15,0-53 16,1 70-16,-1 1 15,18 34-15,0 54 16,0-18-16,35 53 16,-17-54-16,52 54 15,-52-53 1,53 18-16,-36-54 16,0 19-16,-17-19 15,-1 1-15</inkml:trace>
  <inkml:trace contextRef="#ctx0" brushRef="#br0" timeOffset="67542.0805">26776 11201 0,'0'0'0,"-18"35"16,18-17-16,0-1 16,0 1-16,0 0 15,18-18 1,-1-18 0,-17 0-16,18 1 0,0-36 15,-1 35-15,19-35 16,-36 36-16,17-1 15,1 18 1,-18 35 0,0-17-16,0 35 15,0-36-15,0 19 16,18-19-16,-1 19 0,1-19 16,0-17-1</inkml:trace>
  <inkml:trace contextRef="#ctx0" brushRef="#br0" timeOffset="67863.3953">27199 11148 0,'-17'-18'16,"-1"18"-16,0 0 0,1 18 31,17-1-31,0 1 16,17 0-16,1-1 16,35 1-1,-36-18-15,1 0 16,35 0-16,-18 0 15,1-18-15,-19 1 16,1 17-16,-18-18 16,17 18-16</inkml:trace>
  <inkml:trace contextRef="#ctx0" brushRef="#br0" timeOffset="69199.2705">28910 14376 0,'18'0'16,"17"0"-1,0 0-15,1 0 0,52 0 16,-53 0-16,0 0 15</inkml:trace>
  <inkml:trace contextRef="#ctx0" brushRef="#br0" timeOffset="69483.2284">30057 14517 0,'35'17'16,"-17"-17"-16,52 0 15,-35 0-15,1 0 0,34 0 16,-52 0-16,17 0 16,-35-17-16</inkml:trace>
  <inkml:trace contextRef="#ctx0" brushRef="#br0" timeOffset="81388.0203">7056 10707 0,'0'17'32,"17"19"-17,36 34 1,-18-34-16,54 52 0,-36-35 15,35 35-15,-53-53 16,18 0-16,-18-17 16,0 17-16,18-17 15,-35-18-15,17-18 16,-35 1-16</inkml:trace>
  <inkml:trace contextRef="#ctx0" brushRef="#br0" timeOffset="81573.7706">7549 10724 0,'-35'0'16,"70"0"-16,-87 0 0,34 18 0,-17 17 15,-18 1-15,17 17 0,-69 52 16,52-52-16,-36 53 16,37-53-16,16-18 15,-34 36-15,52-36 16,18-17-16,-18-18 0</inkml:trace>
  <inkml:trace contextRef="#ctx0" brushRef="#br0" timeOffset="82059.0279">8308 11060 0,'18'17'16,"-36"-34"-16,53 34 0,-35 1 0,53-18 16,0 0-16,35 0 15,-17-18-15,-18 18 16,17-17-16,54-1 16,-54 18-16,-17 0 0,71 0 15,-71 0-15</inkml:trace>
  <inkml:trace contextRef="#ctx0" brushRef="#br0" timeOffset="82217.1062">10019 11042 0,'88'-35'0,"-176"70"0,229-88 16,-35 35-16,-53 18 15,0-17-15,17 17 0,-17 0 16,18 0-16</inkml:trace>
  <inkml:trace contextRef="#ctx0" brushRef="#br0" timeOffset="82461.2421">13212 11130 0,'0'0'16,"176"-17"-16,-88 17 0,0 0 15,-17 0-15,17 0 0,-17-18 16</inkml:trace>
  <inkml:trace contextRef="#ctx0" brushRef="#br0" timeOffset="82617.9014">15575 11095 0,'0'0'0,"71"0"0,87 0 16,-87 0-16,52 18 16,-70-18-16,18 0 15</inkml:trace>
  <inkml:trace contextRef="#ctx0" brushRef="#br0" timeOffset="82778.2281">17145 11095 0,'71'0'16,"-142"0"-16,177 18 0,-89-18 0,1 0 15,0 0-15,-1 0 16,1 0-16,-18-18 16,18 18-16</inkml:trace>
  <inkml:trace contextRef="#ctx0" brushRef="#br0" timeOffset="83097.3934">17286 10777 0,'0'18'15,"18"0"1,35-1-16,0 1 15,52 17-15,-52-17 16,18-1-16,-1 19 0,1-19 16,70 36-1,-70-35-15,52 0 16,-88-1-16,-17 1 16,-18 0-16,-18-1 0,-17 1 15,-18-1-15,0 1 16,0 17-16,-35 1 15,35-19-15,18 1 16,0 0-16,17-1 0,18 1 16</inkml:trace>
  <inkml:trace contextRef="#ctx0" brushRef="#br0" timeOffset="83802.7501">18627 10883 0,'-18'18'16,"18"-1"-16,-18 54 16,18-36-16,36 54 15,-19-72-15,19 18 16,34 18-16,-35-53 16,54 18-16,-54-36 15,35-17 1,-34 17-16,-19-17 15,1 0-15,-18 0 0,0-1 0,0 1 16,0 0-16,-18-1 16,18 19-16,-17 17 15,17 35-15,0 36 16,0-18 0,35 88-16,0 0 15,1-71-15,-1 71 16,-18-88-16,1 71 15,0-89-15,-36 0 16,-17 18 0,0-35-16,-1 0 0,-70-18 15,54 0-15,-90 0 16,72-18-16,-1 0 16,18 18-16,-17 0 0,-36 0 15,53 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22:41:20.3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19403 16210 0,'17'0'15,"1"0"1,17 0-1,-17 0-15,0 0 0,17-17 16,0 17-16,18 0 16,-35 0-16,17 0 15,0 0-15,1 0 0,-1 0 16,0 0-16,0 0 0,18 0 16,-17 0-16,17-18 15,-18 18-15,71 0 16,-53 0-16,-1 0 0,1 0 15,18 0-15,-1 0 16,1 0-16,0 0 0,70-18 16,-71 18-16,18 0 15,-17-17-15,88 17 16,-89 0-16,1 0 0,-1 0 16,19 0-16,52 0 15,-71 0-15,107 0 16,-89 0-16,-18 0 15,107 0-15,-89 17 16,71-17-16,-71 0 16,88 18-16,-87 0 15,-1-18-15,0 0 0,106 17 16,-88-17 0,0 0-16,-1 0 0,1 0 15,88 0-15,-88 0 16,0 0-16,0 0 0,0 0 15,105 0-15,-105 0 16,0 0-16,0 0 0,17 0 16,107 0-1,-107 18-15,-17-18 0,0 0 16,0 0-16,52 0 16,-87 0-16,-18 0 0,53 0 15,-53 0-15,35-18 16,-53 18-16,-17 0 15,-1-17-15,1 17 16,0 0-16,-36 0 16,0 0-1,1 17-15,-19-17 16</inkml:trace>
  <inkml:trace contextRef="#ctx0" brushRef="#br0" timeOffset="1005.075">5274 17445 0,'0'-18'31,"18"18"-15,-1-17-16,1 17 16,17 0-16,1 0 15,34 0 1,-17 17-16,53 1 0,-36 0 16,89-1-1,-53-17-15,88 0 16,-88 0-16,123-17 15,-105 17-15,-1-18 16,18 0-16,0 18 0,194-35 16,-176 17-16,212-17 15,-177 17-15,-18 18 16,0-17-16,177 17 16,-176 17-16,140-17 15,-158 0-15,0 0 16,158 18-16,-176-18 0,0 0 15,124-18 1,-159 18-16,0 0 0,140 0 16,-157 0-1,-72 0 1,1 0-16,-71 0 16</inkml:trace>
  <inkml:trace contextRef="#ctx0" brushRef="#br0" timeOffset="22855.8851">14728 16686 0,'-35'-17'15,"35"-1"-15,-17 18 16,34 35 0,18 54-16,-17-19 15,0 18-15,17-17 0,-17 17 16,-1-17-16,1-1 16,-18 1-16,18-18 0,-18-18 15,17 18-15,-17-35 16,-17-1-1,-1-34-15,0-19 16,1 1-16,-1 0 0,18-1 16,-35-52-1,17 35-15</inkml:trace>
  <inkml:trace contextRef="#ctx0" brushRef="#br0" timeOffset="23105.2979">14728 16633 0,'89'53'16,"-178"-106"-16,231 142 0,-89-54 0,17 0 0,89 18 16,-89-18-1,1 1-15,-18-19 0,53 54 16,-53-18-16,-18 17 16,-35-17-16,-18 35 15,-17-52-15,-71 34 16,53-34-16,-70-1 15,70-17 1,0-18-16,18 0 0,-1 0 16,19 0-16,34-18 15,1 0-15</inkml:trace>
  <inkml:trace contextRef="#ctx0" brushRef="#br0" timeOffset="23516.5807">15857 17110 0,'0'0'0,"-35"0"15,0 17-15,-18 19 16,18-19-16,-1 36 16,19-18-16,-1 36 15,18-36-15,35 1 16,1-19-16,17 1 15,-18-18-15,18-18 16,-36 18 0,19-35-16,-36 0 15,0 17-15,0 0 16,0-17-16,-18 0 0,18 17 16,0 1-16,-18-1 15,36 36 1,0 17-1,-1 0-15,1-17 16,0-1-16,17 19 0,-18-36 16,19 17-16,-19-17 15,-17-17 1,-17-1 0,-19-17-16</inkml:trace>
  <inkml:trace contextRef="#ctx0" brushRef="#br0" timeOffset="23643.6455">16122 17163 0,'0'0'16,"71"0"-16,-36-18 0,53 18 15,-53 0-15,18-18 16,-35 18-16,-1-17 16</inkml:trace>
  <inkml:trace contextRef="#ctx0" brushRef="#br0" timeOffset="23840.4569">16298 16810 0,'0'141'15,"0"-70"-15,-17-1 0,17 71 16,0-88-16,17 53 15,1-71-15,17 18 16,1-35 0,-19-18-16</inkml:trace>
  <inkml:trace contextRef="#ctx0" brushRef="#br0" timeOffset="24151.6934">16651 17180 0,'0'0'16,"-35"36"-16,0-19 0,17 18 16,-17 36-1,35-53-15,17 35 16,1-53-16,0 17 0,-1-17 16,18 0-16,1-17 15,-19 17-15,1-18 0,0-17 0,-1 17 16,-17 0-16,18-17 15,-18 0-15,-18 17 16,18 1-16,0-1 16,-17 18-16,17 18 15,17-1-15,1 1 16,0 35 0,17-36-16,-17 1 0,-1-18 0,18 18 15</inkml:trace>
  <inkml:trace contextRef="#ctx0" brushRef="#br0" timeOffset="24256.4979">17145 17339 0,'18'0'16,"-36"0"-16,0 0 16</inkml:trace>
  <inkml:trace contextRef="#ctx0" brushRef="#br0" timeOffset="25402.6207">20161 16528 0,'0'0'15,"18"-18"-15,0 53 16,-1 53-1,1-17-15,35 105 16,-36-87-16,1-19 16,0 1-16,17-1 0,-17 36 15,-1-71 1,18 18-16,-17-35 0,0-18 16,-1-53-1</inkml:trace>
  <inkml:trace contextRef="#ctx0" brushRef="#br0" timeOffset="25609.5456">20655 16545 0,'0'0'0,"0"18"0,35 52 15,-35-34-15,18 17 0,17 70 16,-17-52-1,0 52-15,-1-70 16,1 0-16,-18-18 0,18 36 16,-18-54-16,0 19 15</inkml:trace>
  <inkml:trace contextRef="#ctx0" brushRef="#br0" timeOffset="25759.2089">20355 17092 0,'0'0'15,"88"0"-15,-35 0 0,36 0 16,-36 0-16,-18 18 16,18-18-16</inkml:trace>
  <inkml:trace contextRef="#ctx0" brushRef="#br0" timeOffset="26270.871">21061 17057 0,'-35'0'16,"70"0"-16,-88 0 0,35 17 15,1 36-15,17 0 16,17-17-1,1-19-15,35 1 16,-18-18-16,18 0 16,-35 0-16,17-35 15,-35 17-15,0-17 16,0 17-16,-35-17 16,35 17-16,-36 0 15,19 18 1,17 18-1,17 0-15,-17-1 16,36 19-16,-36-19 16,35 1-16,-17 0 15,-1-18 1,1-18-16,0 0 16,-18 1-16,0-19 15,35-17-15,-35 36 16,17-18-16,1 17 15,0 18 1,-1 18 0,-17 17-16,18-18 15,-18 1-15,18 0 0,-18-1 16,17 1-16,19 0 16,-36-1-16,17-17 0</inkml:trace>
  <inkml:trace contextRef="#ctx0" brushRef="#br0" timeOffset="26709.0452">21484 17145 0,'0'0'0,"18"0"31,-1 18-31,1-1 16,-18 19-1,18-19-15,-18 18 16,17-35-16,1 18 16,0-18-16,-1-18 15,-17-34 1,0 34-16,18-17 0,-18-1 16,0-34-1,-18 35-15,18-18 0,0 0 16,-17 0-16,-1-18 0,-17-70 15,17 71-15,0 17 16,-17 17-16,18 1 0,-1 35 16,18-18-16,-18 18 0,18 53 15,18 0 1,0 71-16,-1-54 16,18 19-16,36 69 15,-36-105-15,18 0 0,0 0 16,18 18-16,-36-54 15,0 1-15,-17-1 16,35 1-16</inkml:trace>
  <inkml:trace contextRef="#ctx0" brushRef="#br0" timeOffset="27294.5198">22137 17004 0,'0'0'0,"-18"0"16,36 0-1,-1 0 1,1 0-16,17 0 0,1 0 16,-19 0-16,19 0 15,-1 0-15,35 18 16,-52-18-16</inkml:trace>
  <inkml:trace contextRef="#ctx0" brushRef="#br0" timeOffset="27692.9224">22701 17022 0,'0'0'16,"-53"17"-16,18 1 0,17-1 15,-17 1 1,18 0-16,-1 17 0,18 18 16,18-18-16,17 0 15,0-17-15,0 0 0,54-18 16,-54-18-16,0-17 16,0 17-16,-17-35 15,0-35-15,-18 35 16,-18-70-16,0 70 15,-35-88-15,36 88 16,-1 0-16,1 18 0,-1-1 16,0 36-1,18 18-15,-17 70 16,17-17-16,35 70 16,-17-88-16,17 0 15,0 0-15,0-1 0,18-16 0,18 34 16,-36-34-1,-17-19-15,-1 1 0,1-18 16</inkml:trace>
  <inkml:trace contextRef="#ctx0" brushRef="#br0" timeOffset="27972.6685">23019 17163 0,'35'0'0,"0"-18"16,-17 18-16,53-35 15,-36 17-15,0 0 0,18-17 16,-53 18 0,0-1-16,-35-17 15,17 35-15,-17 0 16,-36 17-16,36 1 16,-18 0-16,35-1 15,1 36 1,17-35-16,17-1 0,19 19 15,-1-36-15,36 35 16,-36-35-16,0 18 16,18-18-16</inkml:trace>
  <inkml:trace contextRef="#ctx0" brushRef="#br0" timeOffset="28277.446">23566 16951 0,'-36'0'15,"72"0"-15,-89 0 0,17 18 16,19-18-16,-1 35 0,0-17 16,18-1-16,0 1 15,18-1-15,0-17 0,35 36 16,-18-36-16,18 17 15,-18 1-15,-17-18 16,-18 18-16,0-1 16,-18-17-16,-35 36 15,18-36-15,0 17 0,-1-17 16,-17 0 0,36 0-16,-1 18 0</inkml:trace>
  <inkml:trace contextRef="#ctx0" brushRef="#br0" timeOffset="28443.6299">23777 17039 0,'18'53'0,"-36"-106"0,36 124 15,0-18 1,-1-36-16,1 1 0,-18 0 15,17-1-15,1-17 16</inkml:trace>
  <inkml:trace contextRef="#ctx0" brushRef="#br0" timeOffset="28578.5686">23830 16863 0,'18'0'15,"-1"17"-15,1-17 16,0 18-16</inkml:trace>
  <inkml:trace contextRef="#ctx0" brushRef="#br0" timeOffset="28978.7402">24024 17022 0,'-35'0'15,"35"17"-15,-18 18 16,18-17-16,0 53 16,18-54-16,17 36 15,-17-35-15,17-1 16,-17-17 0,-1-17-16,1 17 15,-18-18-15,0-17 16,18 35-16,-18-18 15,0 36 17,0 0-32,0 17 15,17 0-15,-17 0 16,0 1-16,-17 34 16,17-52-16,-18 17 0,18 0 15,-35 1 1,17-19-16,18 1 0,-18-18 15,1 0-15,-36-18 16,35 1-16,1-1 16,-1-35-16,0 18 15</inkml:trace>
  <inkml:trace contextRef="#ctx0" brushRef="#br0" timeOffset="29306.4128">24395 17074 0,'0'0'15,"35"36"-15,-17-1 0,-1-17 16,-17 17-16,0-17 0,0-1 16,0 18-16,0-17 15,0-36 1,0 1-1,0-1-15,0-17 0,0 17 16,35-52-16,-17 52 16,0 0-16,-1 1 15,19 17-15,-19 0 0,1 17 0,0-17 16,17 53 0,-18-35-16,1 0 0,-18-1 15,18 19-15,-18-19 16,-18 1-16,0-1 15</inkml:trace>
  <inkml:trace contextRef="#ctx0" brushRef="#br0" timeOffset="29646.3023">24077 17057 0,'18'0'0,"-36"0"0,53 17 15,-35 1 1,18 0-16,-18-1 16,18 1-16,-18 0 0,0-1 15</inkml:trace>
  <inkml:trace contextRef="#ctx0" brushRef="#br0" timeOffset="30475.38">24924 17321 0</inkml:trace>
  <inkml:trace contextRef="#ctx0" brushRef="#br0" timeOffset="33054.9104">15028 17868 0,'-17'0'0,"34"0"47,19 0-32,-1 0-15,53 0 16,-35-17-16,88-1 15,-70 0 1,123-17-16,35 17 16,-123 1-16,106 17 15,-107 0-15,1 0 16,71 0 0,-89 0-16,53 17 15,-88-17-15,35 0 16,-70 0-16,-1 18 15</inkml:trace>
  <inkml:trace contextRef="#ctx0" brushRef="#br0" timeOffset="34833.7741">20461 17604 0,'0'17'16,"18"-17"15,-1-17-16,1 17-15,17 0 16,-17 0-16,17 0 0,1-18 16</inkml:trace>
  <inkml:trace contextRef="#ctx0" brushRef="#br0" timeOffset="35001.1458">21184 17586 0,'36'0'16,"-19"0"-16,1 0 15,0 0-15,-1 0 16,18 0-16,1 0 0</inkml:trace>
  <inkml:trace contextRef="#ctx0" brushRef="#br0" timeOffset="35152.3326">21696 17568 0,'17'18'15,"1"-18"-15,0 0 0,17 0 16,18 0-16,-18 0 16,18-18-1,-35 18-15</inkml:trace>
  <inkml:trace contextRef="#ctx0" brushRef="#br0" timeOffset="35262.5717">22102 17568 0,'17'0'15,"-34"0"-15,52 18 0,-18-18 0,1 0 16,0 0-16,17 0 16,-17 0-16</inkml:trace>
  <inkml:trace contextRef="#ctx0" brushRef="#br0" timeOffset="35423.9831">22595 17586 0,'18'0'16,"0"0"-16,17-18 16,-17 1-1,35 17-15,-36 0 16,36 17-16</inkml:trace>
  <inkml:trace contextRef="#ctx0" brushRef="#br0" timeOffset="35568.9771">23142 17604 0,'36'0'15,"-72"0"-15,89 17 0,-35-17 0,17 0 16,-17 0-16,-1 0 15,19 0 1</inkml:trace>
  <inkml:trace contextRef="#ctx0" brushRef="#br0" timeOffset="35708.1674">23618 17604 0,'18'0'15,"0"0"1,-1 0-1,1 0-15,0 0 0,-1 0 16,19 0-16</inkml:trace>
  <inkml:trace contextRef="#ctx0" brushRef="#br0" timeOffset="35819.4481">23989 17586 0,'0'0'16,"35"0"-16,-17 0 15,17 0-15</inkml:trace>
  <inkml:trace contextRef="#ctx0" brushRef="#br0" timeOffset="35952.9147">24518 17515 0,'35'-17'16,"-17"17"-16,0 0 15,-1 0 1</inkml:trace>
  <inkml:trace contextRef="#ctx0" brushRef="#br0" timeOffset="37966.1168">15028 18327 0,'18'0'15,"17"0"1,-17 0-16,0 0 15,17 0-15,-18-18 0,19 18 16,-1 0-16,36 0 16,-36 0-16</inkml:trace>
  <inkml:trace contextRef="#ctx0" brushRef="#br0" timeOffset="38109.9503">15734 18309 0,'35'0'0,"-70"0"0,105 0 16,-52 0-16,0 0 0,35 0 15</inkml:trace>
  <inkml:trace contextRef="#ctx0" brushRef="#br0" timeOffset="38238.0243">16245 18256 0,'18'0'0,"0"0"16,-1 0-16,1 0 15,17 0-15,1 0 0</inkml:trace>
  <inkml:trace contextRef="#ctx0" brushRef="#br0" timeOffset="38365.3231">16704 18221 0,'0'0'15,"18"0"1,-1 0-16,1 18 16,0-18-1,-1 0-15,1 0 16</inkml:trace>
  <inkml:trace contextRef="#ctx0" brushRef="#br0" timeOffset="38468.2578">17110 18168 0,'-18'-18'16</inkml:trace>
  <inkml:trace contextRef="#ctx0" brushRef="#br0" timeOffset="39470.4762">20567 18274 0,'0'18'0,"-18"-18"16,36 0 15,0 0-31,52 0 16,-35 0-16,36-18 15,70 0-15,-53 18 16,124-35-16,-89 35 15,177-35 1,-141 35-16,17 0 0,1-18 16,193 0-16,-193 18 15,211-17-15,-194-1 16,17 18-16,177-17 16,-194-1-16,-17 18 15,281-35-15,-246-1 16,-88 19-1,-89-1 1,-53 0 0,-17 18-16,-18 0 0</inkml:trace>
  <inkml:trace contextRef="#ctx0" brushRef="#br0" timeOffset="68786.2946">30692 4180 0,'0'0'15,"0"-17"1,-18 17-16,-17 0 15,17-18 1,0 18-16,-34-17 16,16 17-16,1 0 15,17-18-15,-17 18 0,-18 0 16,18 0-16,-53-18 16,35 18-16,-53-17 15,53 17-15,-70-18 16,70 0-16,-18 1 15,-17 17-15,17-18 0,-87 0 16,52 1-16,18 17 16,-18-18-16,0 18 0,0-18 15,-123 18-15,123-17 16,0 17-16,-106-18 16,1 1-1,105 17-15,0 0 0,0 0 16,-123 0-16,105 0 15,1 17-15,-106 1 16,105-1-16,18-17 0,1 18 16,-1 0-16,0-1 15,0-17-15,18 18 0,-71 0 16,18-1 0,88-17-16,0 0 0,-35 18 15,53-18-15,-1 0 16,19 0-16,-1 0 15,36 0 17,-18 35-32,17-35 15,1 36-15,0-19 16,-18 18-16,17 36 16,1-36-16,-18 18 0,0 18 15,18 52 1,-18-52-16,17 17 0,-17-17 15,0 193 1,0-176-16,0 0 0,-17 107 16,-1-107-16,18 88 15,-18-70 1,1 70-16,17-87 16,-18-19-16,18 1 15,0-1-15,0 1 0,-18-18 0,18 105 31,0-122-31,0 17 0,0-18 16,18 0-16,0 0 0,17 54 16,-17-72-1,35 19-15,-18-19 16,0 1-16,18-1 16,-18-17-16,36 0 0,52 18 15,-52-18-15,88-18 16,-71 18-16,0 0 15,0 0-15,18 0 0,-18-17 16,124 17-16,-89 0 16,107 0-1,-107 0-15,142 0 16,-1 0 0,-140 0-16,17 0 0,-18 0 15,18 0-15,-17 0 0,17 17 16,0-17-16,-17 18 0,123 17 15,-124-17-15,124 0 16,-141-1-16,17-17 16,107 18-16,-125-18 15,89 0-15,-105 0 16,69 0-16,-87 0 16,52 0-1,-70 0-15,53-18 16,-71 1-16,18-1 15,-17-17-15,-19 17 16,1-17-16,0 17 0,-18-17 16,35-36-1,-35 36-15,0 0 0,18-18 16,-18-35-16,0 17 16,-18-52-1,18 70-15,0-88 16,0 52-16,0 1 0,18-88 15,-18 88-15,0-124 16,17 106-16,1-106 16,-1 107-16,1-107 15,0 106-15,-1-106 16,1 107-16,-18-72 16,18 107-1,-18-71-15,-18 70 16,0-35-16,18 53 15,-17-35-15,-1 35 16,-17-17-16,0 34 16,-36-17-1,18 53-15,-88 0 16,53 0-16,-106 53 16,88-17-16,0-1 15,-17 18-15,-1 0 0,1-18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13:50.3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3493 8784 0,'17'0'47,"18"0"-32,1 0-15,-1 0 16,18 0-16,-18 0 0,71 0 15,-71 0 1,71 18-16,-71-18 0,71 17 16,-53-17-1,0 0-15,53 0 16,-18-17-16,-70-1 16,-1 18-16,1 0 15</inkml:trace>
  <inkml:trace contextRef="#ctx0" brushRef="#br0" timeOffset="1082.3967">7338 8890 0,'17'18'16,"1"-18"-1,17 0-15,1 17 0,69-17 16,-52 0-16,18 0 15,-1 0-15,72 0 16,-72 0-16,71-17 16,-88 17-16,35 0 15,-52-18-15</inkml:trace>
  <inkml:trace contextRef="#ctx0" brushRef="#br0" timeOffset="2118.5706">11942 8802 0,'-18'0'0,"36"0"47,52 17-31,-35-17-16,89 0 15,-71 0-15,106 0 16,-89 0-16,71-17 16,-70 17-16,17 0 15</inkml:trace>
  <inkml:trace contextRef="#ctx0" brushRef="#br0" timeOffset="2838.0352">16616 8731 0,'-18'0'16,"36"0"31,17 18-32,-17-18-15,17 0 0,18 0 16,53 0-16,-36 0 15,1-18-15,70 18 16,-88 0-16,17 0 16,-34 0-16,-19 18 15,1-18-15,0 18 0,-18-1 16</inkml:trace>
  <inkml:trace contextRef="#ctx0" brushRef="#br0" timeOffset="3766.5878">21237 8925 0,'18'0'0,"0"0"0,87 0 15,-34 0 1,35 0-16,-18 0 16,18 0-16,0 0 0,70 0 15,-105 0-15,34 0 16,-69 0-16</inkml:trace>
  <inkml:trace contextRef="#ctx0" brushRef="#br0" timeOffset="4745.1798">26017 8925 0,'18'0'15,"35"0"1,0 0-16,17 0 0,107 0 16,-89 0-16,18-17 15,0-1-15,105 0 16,-122 18-16,69-17 16,-122 17-16,-1 0 0,-18 0 15</inkml:trace>
  <inkml:trace contextRef="#ctx0" brushRef="#br0" timeOffset="10683.1262">26423 8961 0,'18'0'16,"-1"0"-16,-17-18 0,-17 18 46,-1 0-30,0 0-16,-17 0 16,-18 0-1,0 0-15,-53 18 16,36-18-16,-18 0 0,17 17 16,-35-17-16,-88 0 15,88 0-15,-17 0 0,17 0 16,-17 0-16,-89 0 15,106 0-15,0 0 16,18 0-16,0 0 0,0 0 16,17 0-16,18 0 0,-35-17 15,35 17-15,36-18 16,-19 18-16,36-18 0,-17 1 16,17-19-1,0 19-15,17-19 16,1 19-16,0-18 15,-1 17 1,-17 0-16,18 1 16,-18-1-1,0 0-15,0 1 0,0-1 16,0 0-16,0 1 16,-18-1-16,18 1 0,-17-19 15,17 19-15,-18-19 16,18 1-16,0-18 15,-18 18-15,18 0 16,0-54-16,0 54 16,0-71-16,0 53 15,18-17-15,-18-54 16,0 71-16,18-88 16,-18 53-16,0 18 15,0-1-15,0-17 0,0-53 16,0 52-16,0 19 15,0-18-15,0-71 16,0 71-16,0-89 16,0 89-16,0-71 15,0 71-15,-18-88 16,18 105-16,-18-105 16,1 88-16,17 0 15,-18-1-15,0 1 0,18 0 16,-35-88-1,35 87-15,-18 1 0,18 0 16,-17 17-16,-1-17 16,18 18-16,-17-1 0,-1 1 0,18-1 15,-18 0-15,18-52 16,0 52-16,0 19 16,0-1-16,0-53 15,0 70-15,0-34 16,18 35-16,0-18 15,-18 35-15,17-17 16,1 17-16,17 1 16,18-1-1,-35 18-15,17 0 0,53-18 16,-35 18-16,71 0 16,-72-17-16,107 17 15,-88 0-15,105-18 16,-88 18-1,18 0-15,88-18 16,-70 18-16,105-17 16,-88-1-16,-17 18 0,140-35 15,-140 35-15,123-18 16,-124 1 0,89-1-16,-89 18 15,-17-18-15,-18 18 0,18 0 16,53-17-16,-71 17 15,-17 0-15,-1-18 0,54 18 16,-72 0-16,1 0 16,0 0-16,-17 0 15,16 0-15,19 18 16,-18-18-16,-18 0 0,1 17 16,16-17-16,-34 0 15,0 0-15,17 18 16,-17-18-16,-1 0 15,-17 18-15,18-18 16,0 17 0,-1-17-1,-17 18 1,18-18-16,17 17 16,-17-17-16,-18 18 15,35-18-15,-17 18 16,17-18-16,-17 0 15,-1 17 1,1-17-16,-18 18 16,17-18-1,-17 18 1,18-18-16,-18 17 16,18 1-16,-18 0 15,0 17 1,0-18-16,17 1 15,-17 17-15,0-17 0,0 0 16,18-1-16,-18 19 0,0-19 16,0 18-16,18-17 0,-18 53 15,0-54-15,0 19 16,0-1-16,0 0 16,0 0-16,0 1 15,0-1-15,17 0 0,-17 53 16,18-52-16,-18 70 15,0-71-15,18 18 16,-18 0-16,0-18 0,17 18 16,-17 0-16,0 53 15,18-53-15,0 52 16,-18-52-16,0 0 16,17 0-16,-17 0 0,0 18 15,0-18-15,0-1 0,0 19 16,18-18-16,-18 0 0,0 70 15,0-70-15,0 18 16,0 52-16,0-52 16,0 52-1,0-52-15,0-1 0,0 1 16,0-1-16,0-17 0,0 18 16,-18 0-16,18-1 0,0 1 15,-17-1-15,17 1 0,-18 52 16,18-52-16,-18-1 15,18 54-15,0-54 16,-17 1-16,17-1 16,0-17-16,0 18 15,0-18-15,0 0 0,0 17 0,0-17 16,0 71-16,0-89 16,0 71-16,17-53 15,-17 17-15,18-34 16,-18-1-16,0 0 15,18 18-15,-18-18 16,0 1-16,0-19 16,17 19-1,-17-19-15,0 1 16,0-1-16,-17-17 47,-1 0-32,0 0 1,1 0-16,-1 0 16,0 0-16,-35 0 15,18 0-15,-18 0 16,18 0-16,-18 0 16,-18 18-1,19-18-15,-1 18 0,17-18 0,-17 17 16,-52 1-1,52-18-15,17 18 0,-69-1 16,52 1-16,-53 0 16,53-1-16,0-17 15,18 18-15,-18-18 16,-18 17-16,-35 1 16,36 0-16,17-1 0,-18 1 15,18-18-15,-17 18 0,-54 17 16,72-17-16,-19-18 15,-35 17 1,71 1-16,0-18 0,17 0 16,-17 0-16</inkml:trace>
  <inkml:trace contextRef="#ctx0" brushRef="#br0" timeOffset="46898.094">26793 7514 0,'18'0'31,"0"0"1,-36 0-17,0-17 1,1 17-16,-1-18 15,1 18-15,-54 0 16,36 0-16,-18 0 16,-53 0-16,35 18 15,1-1-15,17-17 16,-71 35-16,72-17 16,-19 0-16,18 17 0,-53 18 15,71-18-15,-53 71 16,70-53-16,-17 0 15,35-18-15,0 71 16,0-53-16,35 17 0,-17-17 16,17 0-16,53 53 15,-35-53-15,0-18 16,18 18-16,-1-17 0,71 16 16,-52-52-16,-1 18 15,0-18-15,18-18 0,88-34 16,-106 16-1,18 1-15,53-71 0,-107 53 16,1 0-16,0-70 16,-35 52-16,-36 1 15,-35-54-15,18 54 16,-35-1-16,17 1 16,-36 17-16,1-18 0,0 18 0,-106-17 15,106 52 1,-18 18-16,18 0 15,0 18-15</inkml:trace>
  <inkml:trace contextRef="#ctx0" brushRef="#br0" timeOffset="68564.2031">3863 10513 0,'-18'17'0,"54"-17"31,16 0-15,1 0 0,0 0-16,18-17 15,-1 17-15,1-18 0,105-35 16,-87 36-16,52-36 15,-71 35-15,18-35 16,-52 53-16,-19-18 16</inkml:trace>
  <inkml:trace contextRef="#ctx0" brushRef="#br0" timeOffset="68788.3007">4480 10513 0,'0'0'16,"18"53"-16,-18 0 0,18 52 15,-18-52 1,17 18-16,-17-1 0,18 1 16,-18-18-16,35 53 15,-17-71-15,17 53 16,-17-70-16,17 17 15,-17-17-15,-1-18 16</inkml:trace>
  <inkml:trace contextRef="#ctx0" brushRef="#br0" timeOffset="69516.1771">4921 11130 0,'0'0'16,"18"53"-16,-18-35 0,0-1 16,18-17-16,-36-17 31,0-19-15,1 1-16,17 18 0,-18-54 15,0 36-15,18-18 16,0 35-16,18 18 15,0-18-15,-1 18 16,36 0-16,-35 18 16,17-18-16,36 18 15,-36-18-15,35 17 16,-17-17-16,-17 0 0,17-17 16,-18-1-16,0 0 15,-17 1 1,-1-1-16,-34 18 15,-18 18 1,17-1-16,-17 1 16,17 0-16,0-1 15,1 1-15,17 35 16,0-35-16,0-1 16,17 19-16,-17-19 0,36 1 15,-19-1-15,1-17 0,17 0 16,-17 0-16,17 0 0,18-35 15,-35 18-15,17-36 16,-35 35-16,0-17 16,0-18-16,0 35 15,-18 0-15,1 1 0,17-1 16,-18 18-16,0 0 16,1 0-16,17 18 15,0 35 1,17-36-16,19 36 15,-19-35-15,36 0 16,-18-1-16,1-17 16,17 18-16,-36-18 15,1 0 1,-18-18-16,0 1 16,0-1-16,-18-17 15,18 17 1,0 0-16,-17 1 0</inkml:trace>
  <inkml:trace contextRef="#ctx0" brushRef="#br0" timeOffset="69553.8647">5733 10918 0,'0'18'0,"0"-36"0,17 18 16,1 0-16</inkml:trace>
  <inkml:trace contextRef="#ctx0" brushRef="#br0" timeOffset="69838.6686">5909 10848 0,'0'18'15,"0"-1"-15,0 18 16,0 1-16,18-1 16,-18-17-16,17 17 15,1-17-15</inkml:trace>
  <inkml:trace contextRef="#ctx0" brushRef="#br0" timeOffset="70005.8096">5838 10548 0,'0'-18'0,"0"36"0,18-18 16,0 18-1,-1-18 1</inkml:trace>
  <inkml:trace contextRef="#ctx0" brushRef="#br0" timeOffset="70289.186">6121 11024 0,'0'0'15,"-18"0"-15,18-17 16,0-1-16,0-35 15,0 35-15,0-52 16,0 52 0,35-17-16,-17 35 15,0-18-15,17 18 16,0 18-16,-17 0 16,-1-1-16,1 19 0,17 16 15,-35-34-15,18 17 16,-18 18-16,18-53 15,-1 36-15</inkml:trace>
  <inkml:trace contextRef="#ctx0" brushRef="#br0" timeOffset="70510.4426">6615 10830 0,'0'18'15,"0"-36"-15,0 54 0,-18-1 0,18 0 16,18 0-16,-18 18 16,17-35-16,1 0 15,0-1 1</inkml:trace>
  <inkml:trace contextRef="#ctx0" brushRef="#br0" timeOffset="70656.8686">6615 10619 0,'17'17'16,"1"1"-1,-18 0-15</inkml:trace>
  <inkml:trace contextRef="#ctx0" brushRef="#br0" timeOffset="71234.2074">6756 10971 0,'0'0'0,"-18"0"15,18-17-15,0-1 16,18 18-16,-1 0 16,1 0-16,0 0 15,-18 18-15,17-1 16,-17 1 0,18 0-16,-18-1 0,18-17 15,-1 18-15,1-18 16,17-18-16,-17 1 15,-18-1 1,0 0-16,0 1 16,0 34 15,0 1-31,0 0 16,17-1-16,1-17 15,17 18-15,-17-18 16,52 18-16,-52-1 15,17 1-15,-17 17 0,35 53 16,-35-35-16,-18 0 16,0 53-16,0-53 15,-36 35-15,1-53 16,17 1-16,-17-19 16,-35 19-16,34-36 15,-17 0-15,36-18 16,-1-35-16,18 18 15,18-71 1,17 35-16,0 1 0,36-54 16,-1 36-1,-17 53-15,-35 0 0,35-1 16,-18 36 0</inkml:trace>
  <inkml:trace contextRef="#ctx0" brushRef="#br0" timeOffset="71784.9735">8573 10601 0,'0'0'16,"-53"-35"-16,17 35 16,-34-18-16,34 36 15,-16-1-15,34 1 16,0 53-1,36-36-15,35 35 0,-18-52 16,36 53 0,-36-54-16,18 18 15,-35-17-15,-18 17 16,-18-35-16,-35 18 16,18-18-1,-36 0-15,1 0 16,52 0-16,0 0 15,18 18-15</inkml:trace>
  <inkml:trace contextRef="#ctx0" brushRef="#br0" timeOffset="72224.2415">8643 10918 0,'0'0'16,"18"-17"-16,-18-1 15,0 1 1,-18-1-16,18-17 16,-18 35-16,18-18 15,-17 0-15,-1 18 16,36 0 0,-1 36-1,1-19-15,17 1 16,1 0-16,-19-1 15,1-17-15,17 0 0,-17 0 16,-1 0-16,-17-17 31,-17-1-31,-1 18 16,18-18-16,-17 18 16,17-17-16,35 17 15,-18 0-15,19 0 0,17 0 16,-18 0-16,18 0 15,-18-18-15,18 0 0,-18 18 16,18-17-16,0-19 16,-35 36-16,-1-35 15,-34 18-15,-18-1 16,17 0 0</inkml:trace>
  <inkml:trace contextRef="#ctx0" brushRef="#br0" timeOffset="72401.6805">9172 10319 0,'0'35'15,"-17"18"-15,17 0 0,-18 88 16,18-70 0,0 70-16,-18-71 15,36 36 1,0-71-16,17 36 15,-17-71-15</inkml:trace>
  <inkml:trace contextRef="#ctx0" brushRef="#br0" timeOffset="72506.6414">9349 10989 0,'-18'0'0</inkml:trace>
  <inkml:trace contextRef="#ctx0" brushRef="#br0" timeOffset="146226.9719">19773 14676 0,'18'0'16,"-1"0"0,1 0-1,-18-18 1,18 18-1,-1 0 32,1 0-31,0 0 0,17 0-1,-17 0-15,-1 0 0,54-18 16,-54 18-1,36 0 1,-35 0-16,53 0 16,-19-17-16,19 17 15,-18 0-15,35 0 16,-53 0-16,18 0 16,0 0-16,0 0 0,53 0 15,-53 0-15,70 0 16,-52 0-16,-1 0 15,1 0-15,88 0 16,-71 0-16,88 0 16,-87-18-16,-1 18 15,0 0-15,18 0 0,88-18 16,-88 18-16,-1 0 16,19 0-16,88 0 15,-89-17-15,-17 17 16,0 0-16,17 0 0,1 0 0,-18 0 15,140 0 1,-104 0-16,105 0 16,-106 0-16,-18 0 0,18-18 15,0 18-15,124-18 16,-106 18-16,123 0 16,-141 0-16,124-17 15,-107 17-15,125 0 16,-125 0-16,-17 0 15,142 0-15,-142 0 16,-18 0-16,1 0 0,87 17 16,-122-17-1,52 18-15,-106-18 16,0 0-16,-17 0 0,-18 18 16</inkml:trace>
  <inkml:trace contextRef="#ctx0" brushRef="#br0" timeOffset="160609.8293">16792 15946 0,'0'0'0,"-17"-36"0,-36 19 16,35-1-16,-17 18 15,-18 0-15,18 0 0,-71 35 16,70 1-16,-16 34 16,34-35-16,18 1 15,0-1-15,53 18 16,-18-35-16,18 17 16,0-35-16,0 17 0,70 19 15,-70-19-15,-17 1 16,-19 0-16,1 35 15,-53-1-15,-1-34 16,-17 17-16,0-17 16,18 0-16,-71-1 15,71-17-15,-18 0 16,35 0-16,18-35 16,18 17-16</inkml:trace>
  <inkml:trace contextRef="#ctx0" brushRef="#br0" timeOffset="161008.8627">17022 16157 0,'-36'18'0,"72"-36"16,-89 36-16,35 35 16,0-18-16,18 0 0,18 54 15,0-37-15,17 19 16,0-53-16,0-1 15,1 1-15,-1-18 0,0-18 16,18-17 0,-35 0-16,17-53 15,-35 52-15,0-52 16,-18 53-16,1 17 16,34 53-1,1 54 1,0-19-16,17 89 15,-17-71-15,-1-17 0,19 17 16,-1 35-16,-35-70 16,18-17-16,-36 16 15,0-34-15,1-18 16,-1 0-16,-17 0 0,-1-35 16,19 17-16,-36-52 15,18 34-15,17 1 0,0-18 16</inkml:trace>
  <inkml:trace contextRef="#ctx0" brushRef="#br0" timeOffset="161325.794">17745 16175 0,'-36'-35'15,"72"70"-15,-89-88 0,18 53 0,17 0 16,-17 0-16,17 18 0,0-1 16,-17 54-16,35-54 15,18 19-15,-18-1 16,35 0-16,18 1 16,-35-19-16,17 18 15,-18-35-15,1 18 0,-18 0 16,-53-18-1,36 0 1,-36 17-16,17-17 16,1 18-16</inkml:trace>
  <inkml:trace contextRef="#ctx0" brushRef="#br0" timeOffset="161515.093">17851 16157 0,'0'0'0,"35"-17"15,0-1-15,53-17 16,-52 17-16,-1 0 16,0 1-16,18-19 15,-35 19-15,-18-1 0,-18 1 16,0-1-16</inkml:trace>
  <inkml:trace contextRef="#ctx0" brushRef="#br0" timeOffset="161670.5217">17886 15804 0,'0'0'15,"0"18"1,35 35-16,-17 0 16,35 53-1,-36-53-15,19 70 16,-36-52-16,17-18 0,-17-18 15,18 0-15,0 18 16,-18-35-16</inkml:trace>
  <inkml:trace contextRef="#ctx0" brushRef="#br0" timeOffset="162371.0793">18186 16298 0,'0'0'16,"53"0"-16,-18-35 16,0 17-16,0-17 15,-35 18-15,18-36 16,-18 35-16,-35-17 16,17 35-16,-17 17 15,0 1-15,-1 35 16,19 0-16,17 17 15,17-34-15,19 17 16,-19-36-16,54-17 16,-36 0-16,36-35 15,-36 17-15,0-35 16,-35 36 0,18-36-16,-18 35 15,-18-17-15,18 53 31,18 17-15,-1-18-16,1 36 16,0-17-16,17-1 15,-17-17 1,-18-36 0,-18-17-1,18-1-15,-18-17 16,18 36-16,0-1 0,0 1 15,18-1-15,0 18 16,-1 18-16,1-1 0,0 1 16,-1-1-16,1 19 15,0-19 1,-18-34 0,0-19-16,-18-16 15,18 34-15,0-17 16,0-1-16,18 19 15,-1 17 1,1 17-16,-1 19 16,1-1-16,0 35 15,-1-34-15,19 17 16,-19-36-16,19 19 16,-19-19-16,1-17 15,17-17-15</inkml:trace>
  <inkml:trace contextRef="#ctx0" brushRef="#br0" timeOffset="162826.3024">19015 16228 0,'-36'17'16,"36"1"-16,0 0 0,0 17 15,18-17-15,0-1 16,17 1-16,-17 0 15,17-18 1,-17 17-16,-1-34 16,-17-1-16,-17 0 15,17 1 1,-18-1-16,0 0 0,1-17 16,-1 17-16,0 18 15,36 0 1,0 18-1,-1 0-15,1-1 16,0-17-16,17 18 16,-18-18-1,-34-18 1,17 1 0,17-19-1,1 36-15,35-17 16,-35-1-16,17 18 15,18 0-15,-18-17 0,18 17 16,-18-18-16,36 0 16,-53 18-16,-1 0 15,-17-17-15,-17 17 0</inkml:trace>
  <inkml:trace contextRef="#ctx0" brushRef="#br0" timeOffset="162999.4689">19420 16069 0,'0'0'15,"0"88"-15,0-52 0,0 16 16,0 37-16,0-54 16,18 18-16,0-36 15,-18 1-15</inkml:trace>
  <inkml:trace contextRef="#ctx0" brushRef="#br0" timeOffset="163160.3141">19650 16281 0,'0'53'15,"0"-106"-15,0 123 0,17-17 16,-17-35-16,18-18 0,0 17 15,-1-17 1</inkml:trace>
  <inkml:trace contextRef="#ctx0" brushRef="#br0" timeOffset="163300.6401">19756 15910 0,'17'-17'15,"1"17"-15,-18 17 16,17 19-16</inkml:trace>
  <inkml:trace contextRef="#ctx0" brushRef="#br0" timeOffset="163487.5615">19861 16210 0,'0'0'16,"-17"71"-16,17-54 0,17 54 16,1-53-16,17 17 15,1-18-15,34 1 16,-35-18-16,-17 18 0,17-18 16,-17 0-16</inkml:trace>
  <inkml:trace contextRef="#ctx0" brushRef="#br0" timeOffset="164056.6501">21061 16351 0,'17'0'0,"-34"0"15,52 0-15,0 0 0,-17-17 0,17 17 16,18-53-16,-35 35 15,0-17-15,-1 0 16,-34-1-16,-19 1 16,19 35-16,-19-18 15,1 18-15,-53 18 16,53 0-16,-1 17 16,1 0-16,17 0 0,1 1 0,-1 17 15,36-18-15,35 18 16,0-36-16,52 19 15,-34-36-15,-18-18 16,17 18-16,-17-35 16,-17 17-16</inkml:trace>
  <inkml:trace contextRef="#ctx0" brushRef="#br0" timeOffset="164295.4051">21519 16422 0,'18'35'16,"-36"-70"-16,54 70 0,-19-35 0,1 0 16,-18-18-16,0-34 15,0 16-15,0 1 16,-18 0-16,-17-18 16,35 18-16,-18 17 15,18-17-15,0 17 0,18 0 16,0 1-16,17 17 15,-17 17-15,-1-17 16,1 18-16</inkml:trace>
  <inkml:trace contextRef="#ctx0" brushRef="#br0" timeOffset="164506.2712">21819 16439 0,'-17'-17'16,"17"-18"0,0 17-16,0 0 0,17-17 15,-17-18-15,0 35 16,18-34-16,0 52 16,-1-18-16,1 18 15,0 0 1,-1 0-16</inkml:trace>
  <inkml:trace contextRef="#ctx0" brushRef="#br0" timeOffset="164780.0558">22084 16228 0,'0'0'0,"-35"17"0,17 1 16,18 0-16,0-1 15,0 19-15,18-19 0,17 1 16,0 0-16,0-18 16,-17 0-16,17-18 0,36 0 15,-53-17-15,-1 17 16,-17-35-16,0 36 16,-53-36-16,36 35 15,-36-17 1,17 35-16,1 0 15</inkml:trace>
  <inkml:trace contextRef="#ctx0" brushRef="#br0" timeOffset="164995.7397">22454 16298 0,'0'0'0,"-17"0"0,-1-17 16,0-1-16,1 0 0,-1-34 15,18 34 1,0-35-16,18 35 16,35 1-16,-36-1 15,1 18-15,17 0 0,1 18 16,-19-18-16,1 35 16,-1-35-1,-17 18-15</inkml:trace>
  <inkml:trace contextRef="#ctx0" brushRef="#br0" timeOffset="165323.7273">23001 16016 0,'-35'-18'0,"17"18"16,1 18-16,-19-18 0,1 53 15,17-35-15,18 17 16,0-17-16,18 17 16,0-17-16,52 34 15,-35-34-15,1 0 16,-19-1-16,19-17 0,-19 36 15,-34-19-15,-36 1 16,17 0-16,1-18 16,-53 17-16,35-17 15</inkml:trace>
  <inkml:trace contextRef="#ctx0" brushRef="#br0" timeOffset="168766.7679">26670 9525 0,'0'35'15,"0"-17"-15,-18 70 16,18-17 0,-17-1-16,17 1 0,0 17 15,0 0-15,17 71 16,-17-89-16,36 72 16,-19-89-16,19 17 15,-19-52-15,1-1 16,-1-17-16,1 0 15</inkml:trace>
  <inkml:trace contextRef="#ctx0" brushRef="#br0" timeOffset="169150.2448">26282 10054 0,'18'-35'32,"-18"17"-32,35-17 15,-17 0-15,-1-1 16,18-34-16,18-36 15,-35 71-15,0-18 16,17 18-16,0-36 16,-35 36-16,35 17 15,-17 18-15,17 53 16,-17-35 0,35 70-16,-18-53 15,53 18-15,-52-18 16,17-17-16,17 35 15</inkml:trace>
  <inkml:trace contextRef="#ctx0" brushRef="#br0" timeOffset="206387.7242">1834 16210 0,'18'0'62,"0"0"-31,-1 0-15,1 18 0,0-18-16,-1 0 15,36 0 1,-35-18-16,17 18 0,-17 0 16,17 0-16,36 0 15,-36 0-15,0 0 0,18 0 16,35 0-16,-35 0 15,0 0-15,18-17 16,-1 17-16,-17 0 0,106 0 16,-89-18-16,19 18 15,-19 0-15,36 0 0,70 0 16,-87 0-16,105 0 16,-106 0-1,18-18-15,-18 18 16,18 0-16,0 0 0,105 0 15,-105 0-15,106 0 16,-89 0-16,-17 0 0,106 18 16,-89-18-1,-17 0-15,17 0 0,-17 18 16,141-18-16,-123 17 16,-1-17-16,1 0 0,-1 0 15,1 0-15,140 0 16,-140-17-16,-1 17 0,1 0 15,-1 0-15,106-18 16,-123 0-16,0 18 16,0-17-16,88 17 15,-18-18-15,-105 18 16,-18 0-16,0 0 16,-18 0-16,0 18 15,-17-1-15,-36 19 16,1-19-16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18:15.95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22507 2011 0,'0'0'15,"0"17"-15,0 1 0,0 0 16,18-18 0,-18-18-1,0-35 1,-18 18-16,1-53 16,-1 35-16,0-18 15,-17-35 1,17 36-16,-17-1 0,0-52 15,17 70-15,1 0 16,-1 0-16,18 18 0,-18 0 16,18 17-1,0 0-15,0 1 16,53-1 0,-18 18-16,1 0 15,105-18-15,-53 18 16,18 0-16,0 0 15,17 0-15,-17 0 0,18 0 0,70-17 16,-124 17 0,1 0-16,-18 0 0,-18 0 15,0 0-15,-17 0 16,-54 17-16</inkml:trace>
  <inkml:trace contextRef="#ctx0" brushRef="#br0" timeOffset="505.9616">22154 1887 0,'18'0'32,"35"36"-17,-35-1 1,52 18-16,-52 0 16,17-18-16,-17-17 0,-1 17 15,1-17-15,35 17 16,-35-35-16,17 0 15,0-18-15,0-17 0,36-36 16,-36 18 0,18-17-16,-18 17 0,1 0 15,-1 18-15,18-36 16,-35 71-16,-1-17 16</inkml:trace>
  <inkml:trace contextRef="#ctx0" brushRef="#br0" timeOffset="11311.7512">4904 4586 0,'-18'18'15,"18"17"1,0 0-16,-18 54 16,18-37-16,0 1 15,0 18-15,0-1 0,0 72 16,0 34-1,-17-88-15,17 18 0,-36 106 16,19-107-16,-18 125 16,35-107-16,-36 142 15,19-142 1,-1 18-16,0 124 16,1-124-16,-1-17 0,18 17 15,-35 106-15,35-106 16,-36 106-16,19-124 15,-1 124-15,1-141 16,-1 106 0,18-107-16,0-16 0,0-19 15,0 1-15,-18 35 16,18-53-16,0-1 16,0-34-16,18-18 15,0 18-15,-18-36 16,17 18-16,1-35 15,-18 17-15,0 1 0</inkml:trace>
  <inkml:trace contextRef="#ctx0" brushRef="#br0" timeOffset="11628.8348">4286 9102 0,'0'0'15,"18"35"-15,-18-17 0,18 17 0,34 35 16,-34-34-16,17-1 16,-17 0-16,17 1 15,-17-19-15,17 18 0,-17-17 16,17 0-16,-17-18 15,17-36-15,0 19 16,-17-18-16,0-18 0,35-36 16,-36 37-16,18-37 15,-35 54 1,18-18-16,0 18 16</inkml:trace>
  <inkml:trace contextRef="#ctx0" brushRef="#br0" timeOffset="12223.1822">4498 4780 0,'53'-70'16,"-106"140"-16,141-176 0,-17 0 16,-36 54-1,36-54-15,-36 70 16,0-16-16,18-19 16,-18 53-16,-17 18 15,17 53 1,-17 0-16,-1 0 15,36 35-15,-17-35 16,17 18-16,-18-36 16,0 0-16,-17 1 15,-1-1-15</inkml:trace>
  <inkml:trace contextRef="#ctx0" brushRef="#br0" timeOffset="30815.2509">30445 6244 0,'17'0'31,"19"0"-31,17 0 16,52-17-16,-34 17 16,88-18-1,-89 0-15,18 18 0,106-17 16,-123-1-16,70 0 16,-88 18-16,-18 0 15,1-17 1,-19 17-16,-34 0 0,-36 0 15,0 0 1</inkml:trace>
  <inkml:trace contextRef="#ctx0" brushRef="#br0" timeOffset="31183.3699">30903 5909 0,'0'0'0,"18"0"16,-36 0-1,1 0-15,-54 35 16,18 1-16,-17-19 0,17 19 15,-18-19-15,1 18 0,-54 18 16,71-17 0,-17 17-16,52-36 15,18 36-15,35-18 16,1 1-16,34-19 0,71 36 16,-53-35-1,89 17-15,-89-17 16,0 17-16,-52-35 15,-36 18-15</inkml:trace>
  <inkml:trace contextRef="#ctx0" brushRef="#br0" timeOffset="37638.4358">22543 5697 0,'0'0'0,"-53"-17"0,35 17 16,-53 0-16,36 0 16,0 0-16,-18 0 0,18 17 15,-54 1-15,37 0 16,16 17-16,-17-17 0,0 34 16,-52 37-1,69-36-15,1 17 0,0-17 16,17 18-16,0 70 15,18-71-15,18 1 0,17-1 16,18-17-16,53 53 16,-18-53-16,-17-18 15,17 1-15,0-19 0,106 19 16,-88-36-16,0-18 16,106-35-1,-107 0-15,90-88 16,-125 70-16,-17-17 0,-35 18 15,-1-19-15,-17 19 0,-17-18 16,-54-71-16,18 71 16,-106-53-16,71 88 15,0 0-15,-18 35 0,-53 1 16,36 34 0,70 18-16</inkml:trace>
  <inkml:trace contextRef="#ctx0" brushRef="#br0" timeOffset="41952.6988">30321 8784 0,'0'0'0,"18"0"16,35-17-1,-18 17-15,106-18 16,-70 18-16,35-18 0,-18 18 16,123-17-1,-105-1-15,0 0 0,-18 18 16,1-17-16,52 17 15,-106-18-15,-17 18 16,-1 0-16,-52 0 0</inkml:trace>
  <inkml:trace contextRef="#ctx0" brushRef="#br0" timeOffset="42318.9461">30745 8449 0,'0'0'0,"-18"0"15,-53 18-15,18 17 16,1-17-16,-1 17 0,0 0 16,0 0-16,-18 1 0,18-1 15,18 0-15,-18 18 16,53-35-16,0-1 16,71 36-16,-18-17 15,0-1-15,17-17 16,1-1-16,-1 1 0,89 17 15,-106-17-15,53 35 16</inkml:trace>
  <inkml:trace contextRef="#ctx0" brushRef="#br0" timeOffset="57252.3777">22701 8220 0,'-35'-18'15,"70"36"-15,-88-54 0,18 36 0,0-17 0,-36 17 16,36 0-1,-18 0-15,0 0 0,0 17 16,-70 1 0,70 17-16,0-17 0,0 17 15,0 1-15,0-1 16,0 0-16,0 0 0,18 18 0,0-17 0,-18 69 16,53-52-1,0 71-15,17-54 16,1-17-16,0 18 15,35-18-15,0 0 0,0 0 0,-1-18 16,90 18 0,-72-36-16,89 1 15,-71-18-15,0 0 0,0-18 16,-17 1-16,88-18 16,-71-1-16,-35 1 0,0-18 15,0 18-15,0-71 16,-36 53-16,1-18 15,-18 1-15,-53-71 16,18 70-16,-1 1 16,-17 17-16,-17 0 0,-1 0 15,1 18-15,-1-1 0,1 19 0,-89 17 16,88 17 0</inkml:trace>
  <inkml:trace contextRef="#ctx0" brushRef="#br0" timeOffset="59211.3656">10336 10636 0,'18'0'16,"0"0"0,-1 0-16,19 0 0,-1 0 15,106 0-15,-70-17 16,105-1-16,-88 0 15,0 18-15,-17 0 0,-1 0 16,-34 0-16,-1 0 0,-17 18 16</inkml:trace>
  <inkml:trace contextRef="#ctx0" brushRef="#br0" timeOffset="59944.6787">13847 10566 0,'0'17'15,"17"-17"-15,1 0 0,52 18 16,-17-18 0,0 0-16,0 0 0,106 0 15,-89-18-15,19 18 16,-19 0-16,-17 0 0,0 0 15,0 0-15,17 0 16</inkml:trace>
  <inkml:trace contextRef="#ctx0" brushRef="#br0" timeOffset="60627.3169">17762 10566 0,'-17'0'15,"34"17"16,54 1-31,-1-18 16,1 0-16,17 0 0,18 0 16,0 0-16,123 0 15,-123-18-15,0 18 16,-18 0-16,53-17 16</inkml:trace>
  <inkml:trace contextRef="#ctx0" brushRef="#br0" timeOffset="64098.2142">21960 10566 0,'18'0'32,"53"0"-17,-18 0-15,17 0 0,1 0 16,17-18-16,106 18 15,-88-18-15,105 1 16,-122 17-16,-1-18 16,-35 18-16,17-17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20:58.4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11254 11624 0,'17'0'0,"-17"-18"16,18 18-1,0 0 1,-18-17 0</inkml:trace>
  <inkml:trace contextRef="#ctx0" brushRef="#br0" timeOffset="207.5037">11659 11659 0,'0'0'0,"18"0"0,0 0 16,-1 0-16,1 0 16,0 0-1</inkml:trace>
  <inkml:trace contextRef="#ctx0" brushRef="#br0" timeOffset="379.1909">12030 11642 0,'17'0'15,"1"0"1,0 0-16,-1 0 16,19-18-1</inkml:trace>
  <inkml:trace contextRef="#ctx0" brushRef="#br0" timeOffset="473.3745">12312 11642 0</inkml:trace>
  <inkml:trace contextRef="#ctx0" brushRef="#br0" timeOffset="607.7363">12541 11677 0,'18'0'0</inkml:trace>
  <inkml:trace contextRef="#ctx0" brushRef="#br0" timeOffset="728.9486">12753 11659 0,'0'0'16,"35"0"-16,-17 0 15,-1 0-15</inkml:trace>
  <inkml:trace contextRef="#ctx0" brushRef="#br0" timeOffset="788.9525">12876 11659 0,'-17'0'0,"34"0"0,1 0 0,0 0 15,-1 0-15,19 0 16,-19 0-16</inkml:trace>
  <inkml:trace contextRef="#ctx0" brushRef="#br0" timeOffset="941.9371">13176 11677 0,'0'0'0,"18"0"15,0 0-15,-1 0 0,1-18 16,-1 18 0</inkml:trace>
  <inkml:trace contextRef="#ctx0" brushRef="#br0" timeOffset="1050.444">13353 11659 0,'17'18'16,"1"-18"-1</inkml:trace>
  <inkml:trace contextRef="#ctx0" brushRef="#br0" timeOffset="2541.9367">13970 11730 0,'18'0'47,"-1"-18"-47,1 18 15,0-17-15</inkml:trace>
  <inkml:trace contextRef="#ctx0" brushRef="#br0" timeOffset="2719.0942">14305 11659 0,'0'0'16,"35"-17"-16,-17 17 0,0 0 15,17-18-15,-17 18 16,-1 0-16,1 0 0,17 0 16,18 0-16,-35-18 15,-1 18-15,19 0 0</inkml:trace>
  <inkml:trace contextRef="#ctx0" brushRef="#br0" timeOffset="2831.253">14817 11624 0,'17'0'15,"-34"0"-15,52 0 0,-17 0 0,-1-18 16,1 18 0,0 0-16,-1 0 0,1 0 15</inkml:trace>
  <inkml:trace contextRef="#ctx0" brushRef="#br0" timeOffset="2977.7232">15240 11624 0,'0'0'16,"18"18"-16,-1-18 16,1 0-16,0 0 15,34-18 1,-34 18-16</inkml:trace>
  <inkml:trace contextRef="#ctx0" brushRef="#br0" timeOffset="3114.4595">15716 11624 0,'36'0'15,"-72"0"-15,89 0 0,-35 0 16,-1 0-16,1 0 0,17 0 16</inkml:trace>
  <inkml:trace contextRef="#ctx0" brushRef="#br0" timeOffset="3247.5382">16175 11606 0,'35'-17'16,"-70"34"-16,88-34 0,-36 17 0,19-18 16</inkml:trace>
  <inkml:trace contextRef="#ctx0" brushRef="#br0" timeOffset="3336.8829">16528 11589 0,'17'0'15,"-34"0"-15</inkml:trace>
  <inkml:trace contextRef="#ctx0" brushRef="#br0" timeOffset="3442.4849">16669 11642 0,'0'0'16</inkml:trace>
  <inkml:trace contextRef="#ctx0" brushRef="#br0" timeOffset="4508.0834">17268 10954 0,'0'-18'16,"0"36"15,0 35-16,18 0-15,-18 0 0,0-1 16,0 19-16,0 52 16,18-70-16,-18 0 0,0-17 15,17 34 1,-17-35-16,0-17 0,18 0 16,-18-1-16,18-17 15</inkml:trace>
  <inkml:trace contextRef="#ctx0" brushRef="#br0" timeOffset="4873.4441">17657 11183 0,'0'0'15,"-36"0"-15,19 0 0,-1 18 16,0 17-16,1 0 0,17 1 0,0-1 16,17 18-16,19 17 15,17-52-15,-18 0 0,0-1 16,71-17 0,-71 0-16,53-35 15,-35-18-15,-35 18 16,-18-1-16,0 1 15,-18 0-15,-52-36 16,34 36-16,-52 0 16,53 35-16,-36-18 15,54 36-15,-1-1 16,18 1-16,35 0 16</inkml:trace>
  <inkml:trace contextRef="#ctx0" brushRef="#br0" timeOffset="5177.3008">18168 11307 0,'0'35'15,"0"-70"-15,0 87 0,18-16 16,-1-19-1,1 1-15,17 0 0,-17-18 16,17 17-16,18-17 16,-35 0-16,17-35 15,-17 17-15,-18 1 0,-18-19 16,-17 1 0,17 18-16,-17-1 0,0 18 15,17-18 1,0 18-16,1 0 0,34 0 15</inkml:trace>
  <inkml:trace contextRef="#ctx0" brushRef="#br0" timeOffset="5427.9861">18644 10989 0,'0'0'0,"0"-18"0,0 36 31,0 17-15,-17 1-16,-19 52 15,19-35-15,-36 70 16,35-70-16,-17 53 16,17-71-16,18 36 15,0-54-15,0 1 16,0 0-16,18-1 15,0-17-15,-1-17 16</inkml:trace>
  <inkml:trace contextRef="#ctx0" brushRef="#br0" timeOffset="5674.0492">18821 11430 0,'0'0'0,"0"18"15,0 17-15,0-17 16,0-1-16,0 1 16,17-1-16,1-17 15,0-17-15,-1 17 0,19-35 16,-36 17 0,0 0-16,0 1 0,-18-1 15,0 0-15,-35 1 16,36 17-16,-19 0 0,1 17 15,0 19 1</inkml:trace>
  <inkml:trace contextRef="#ctx0" brushRef="#br0" timeOffset="39374.6347">22789 9631 0,'18'0'16,"-18"-18"31,0 1-32,-18-1 16,18 0-15,-17 18-16,-1-17 16,1-1-16,-36 0 15,17 18-15,19 0 0,-54-17 16,36 17 0,0-18-16,-36 18 15,36 0-15,-18 18 0,18-18 16,-1 0-16,-17 17 0,18 1 15,-18-18-15,18 18 0,-53 17 16,52-17-16,-34-1 16,35 1-1,-1-1-15,19 1 0,-19 0 16,19-1-16,-19 1 0,19 0 16,-1-1-16,-17 19 15,17-19-15,1 36 16,-1-35-16,0 35 15,18-18-15,0-17 0,0 17 16,18 0-16,0-17 16,-18 17-16,17-17 0,1 17 0,0 0 15,-1-17-15,36 35 16,-18-18-16,-17-17 0,17-1 16,18 1-16,-17 0 15,16-18-15,54 35 16,-35-17-16,-1-1 0,-17 1 15,18 0-15,-1-18 0,54 35 16,-54-35 0,1 0-16,-18 0 0,17 0 0,72-18 15,-90 1 1,72-36-16,-71 35 16,0-17-16,0-1 0,53-52 15,-71 53-15,0-18 16,0-53-1,-17 53-15,-18 0 0,-18 0 16,1 18-16,-19-18 0,-52-35 16,35 53-1,0-1-15,1 1 0,-90-18 16,72 36-16,17-1 16,0 18-16,0 0 0</inkml:trace>
  <inkml:trace contextRef="#ctx0" brushRef="#br0" timeOffset="40864.0639">13282 13335 0,'18'18'47,"-1"-18"-32,1 0-15,0 0 16,-1 0-16</inkml:trace>
  <inkml:trace contextRef="#ctx0" brushRef="#br0" timeOffset="41036.2112">13723 13317 0,'35'0'15,"-17"0"-15,0 0 16,17 0-16,-17-17 15</inkml:trace>
  <inkml:trace contextRef="#ctx0" brushRef="#br0" timeOffset="41170.1704">14129 13335 0,'0'0'0,"17"0"0,19 0 15,-19 0-15</inkml:trace>
  <inkml:trace contextRef="#ctx0" brushRef="#br0" timeOffset="41331.51">14623 13300 0,'0'0'0,"17"0"0,19 0 16,-19 0-16,1 0 16,35-18-1</inkml:trace>
  <inkml:trace contextRef="#ctx0" brushRef="#br0" timeOffset="41519.632">15346 13247 0,'0'0'0,"35"0"16,-17 0-1,-1 0-15,1 0 16</inkml:trace>
  <inkml:trace contextRef="#ctx0" brushRef="#br0" timeOffset="41698.8244">15875 13264 0,'18'18'16,"-36"-36"-16,53 36 15,-17-18-15,0-18 16,17 18 0</inkml:trace>
  <inkml:trace contextRef="#ctx0" brushRef="#br0" timeOffset="41842.0162">16245 13247 0,'18'17'15,"0"-17"-15,-18 18 16,17-18 0,-17 18-16,18-18 15</inkml:trace>
  <inkml:trace contextRef="#ctx0" brushRef="#br0" timeOffset="41992.5132">16545 13264 0,'18'18'16,"-36"-36"-16,54 36 16,-36 0-1,17-18 1</inkml:trace>
  <inkml:trace contextRef="#ctx0" brushRef="#br0" timeOffset="42071.4411">16704 13282 0,'0'0'16,"-18"0"0</inkml:trace>
  <inkml:trace contextRef="#ctx0" brushRef="#br0" timeOffset="45423.2714">17798 12700 0,'0'-18'15,"-18"18"1,0 18 0,1 17-1,-1 18-15,18-18 16,-18 18-16,18-35 16,18 35-1,0-18-15,-1-17 0,1 0 16,0-18-16,35 0 15,-18 0-15,18-18 16,-36 0-16,1-17 0,0 17 16,-1-17-16,-17-18 15,0 18-15,-17-18 16,-19 35-16,19-17 16,-19 17-16,1 18 0,0-17 15,17 17-15,1 0 16,-1 17-16,18 1 0,0 0 15,18 17 1</inkml:trace>
  <inkml:trace contextRef="#ctx0" brushRef="#br0" timeOffset="46052.343">18203 12929 0,'18'18'94,"0"-36"-79,-18 1 17,17 34 14</inkml:trace>
  <inkml:trace contextRef="#ctx0" brushRef="#br0" timeOffset="46431.726">18609 12612 0,'-18'0'15,"36"0"-15,-53 17 16,-1 19-16,19-1 16,-1 0-16,1 18 15,-1-18-15,18 18 0,-18 18 16,36-18-16,0 17 15,-1-52-15,36 17 16,-18-17-16,18-18 16,-17 0-16,-1-18 15,-17 1 1,-18-1-16,0-17 16,0 17-16,-53-17 0,17 17 15,-34-17-15,34 35 16,-34-18-16,52 18 15,1 18 1,17 0-16</inkml:trace>
  <inkml:trace contextRef="#ctx0" brushRef="#br0" timeOffset="46948.0681">18962 12894 0,'17'0'16,"1"0"15,-18-18-31,-18 18 31,18 18 0,0 0-15,0-36 62,0 0-78,0 1 16,0-1-1,-17 0 1</inkml:trace>
  <inkml:trace contextRef="#ctx0" brushRef="#br0" timeOffset="47393.2877">19491 12541 0,'0'0'16,"0"18"31,-18 35-47,1-18 15,-1 18-15,-17 35 16,17-35-16,-17 35 16,17-52-16,1-1 15,-1 0-15,0 18 16,1-18-16,17-17 0,-18 0 16,18-1-1,0-34 1</inkml:trace>
  <inkml:trace contextRef="#ctx0" brushRef="#br0" timeOffset="47915.1417">18944 12771 0,'-17'0'15,"-1"0"1,0 17-16,18 1 15,0-1-15,-17 1 16,34-18-16,1 18 16,0-18-1,-1 0-15,18-18 16,-35 0-16,18 18 16,-18-17-16,0-1 15,-18 1 1,1-1-16,-18 18 15,17 0-15</inkml:trace>
  <inkml:trace contextRef="#ctx0" brushRef="#br0" timeOffset="52426.9259">13229 14940 0,'18'0'78,"-1"18"-63,1-18-15,0 0 16</inkml:trace>
  <inkml:trace contextRef="#ctx0" brushRef="#br0" timeOffset="52597.5122">13829 14923 0,'0'0'16,"53"-18"-16,-36 18 16,1 0-1,0 0-15,-1-18 0,19 18 16</inkml:trace>
  <inkml:trace contextRef="#ctx0" brushRef="#br0" timeOffset="52732.2225">14340 14887 0,'0'0'16,"36"0"-16,-19 0 0,1 0 0,17 0 15,-17 0-15,17 0 16</inkml:trace>
  <inkml:trace contextRef="#ctx0" brushRef="#br0" timeOffset="52881.1563">14975 14887 0,'0'0'0,"18"18"15,0-18-15,-1 0 16,1 0-16,17 0 16,1 0-1</inkml:trace>
  <inkml:trace contextRef="#ctx0" brushRef="#br0" timeOffset="53047.1134">15593 14923 0,'35'0'16,"-70"0"-16,88 0 0,-36 0 15,1 0-15,0 0 16,-1 0-16,1 0 15,0 0 1</inkml:trace>
  <inkml:trace contextRef="#ctx0" brushRef="#br0" timeOffset="53161.4022">15981 14870 0,'0'0'16,"35"0"-16,-17 0 0,-1 0 15,19 0 1,-19 0-16,1 0 15</inkml:trace>
  <inkml:trace contextRef="#ctx0" brushRef="#br0" timeOffset="53291.5597">16351 14834 0,'18'0'0,"-36"0"0,54 0 16,-19 0-16,-17-17 15</inkml:trace>
  <inkml:trace contextRef="#ctx0" brushRef="#br0" timeOffset="53407.5018">16669 14940 0,'0'-17'16</inkml:trace>
  <inkml:trace contextRef="#ctx0" brushRef="#br0" timeOffset="58737.1138">17780 14376 0,'0'-18'16,"-18"0"-16,18 1 0,0-1 15,-17 1 1,-1 17-16,0-18 16,1 36-16,-1-18 15,1 35-15,-1-18 16,0 19-16,1-1 16,-1-17-16,18 17 0,-18 18 15,18-36-15,18 19 16,0-36-16,-1 0 15,1 0-15,0 0 0,34-36 16,-34 19-16,0-36 16,-18 18-16,0-18 15,0 35-15,0-17 16,0 52 15,0 54-15,17-36-16,-17 71 15,18-53-15,0 35 16,-18-53-16,0 18 16,17-17-16,-17-1 0,0-17 15,0 17-15,0-17 16</inkml:trace>
  <inkml:trace contextRef="#ctx0" brushRef="#br0" timeOffset="59137.0766">17992 14658 0,'0'-18'16,"0"36"31,0 0-31,17-18-1,-17-18 16,0 0-15,18 18 31,-18 18-31,18-18-16</inkml:trace>
  <inkml:trace contextRef="#ctx0" brushRef="#br0" timeOffset="59477.8491">18415 14270 0,'0'-18'16,"0"36"0,-18 17-1,18 0-15,-17 1 0,17 17 16,-18-18-16,18-17 16,0 17-1,18-18-15,-1 1 0,-17 0 16,18-18-16,17 0 0,18 17 15,-35-17-15,-1 0 16,19 0-16,-1 0 16,-17-17-1,-1-1-15,-34 0 16</inkml:trace>
  <inkml:trace contextRef="#ctx0" brushRef="#br0" timeOffset="59688.5924">18574 14305 0,'0'0'16,"17"88"-16,-17-35 0,0 0 0,0 35 16,0-35-1,-17 0-15,17-18 0,0 36 16,0-36-16,17-17 15,-17 0-15,18-1 16</inkml:trace>
  <inkml:trace contextRef="#ctx0" brushRef="#br0" timeOffset="60056.379">18909 14570 0,'-18'0'16,"18"35"-1,0-17 1,0-1-16,18-17 16,0 0-1,-1-17 1,1-1-16,-18 0 16,-18 18-16,18-17 15,-17 17-15,-1-18 16,0 18-1</inkml:trace>
  <inkml:trace contextRef="#ctx0" brushRef="#br0" timeOffset="60345.7895">19244 14199 0,'0'0'16,"0"-17"-16,0 34 0,-18 19 15,1 17 1,17-18-16,-18 18 0,-17 17 16,17-17-16,-35 88 15,36-88-15,-19 53 16,19-71-16,-1 36 15,18-53-15,-18-1 16,18 1 0,0-36-1,18 18 1</inkml:trace>
  <inkml:trace contextRef="#ctx0" brushRef="#br0" timeOffset="60589.7427">19315 14711 0,'0'0'0,"17"0"0,-17 17 15,18 1 1,-18 0-16,18-1 0,-1 1 16,1 0-16,-1-1 15,1-17-15,17 0 16,-17-17-16,-18-1 15,0 0 1,0 1-16,-18-1 16,1 18-16,-19-18 15,19 18-15</inkml:trace>
  <inkml:trace contextRef="#ctx0" brushRef="#br0" timeOffset="71540.659">20232 14623 0,'17'0'0,"1"-18"15,0 18-15,-1 0 0,54 0 16,-36 0-16,53 0 16,-52 0-1,17 18-15,0-18 0,52-18 16,-69 18-16,-1 0 16,0-18-16,-17 18 0,-1 0 15,-17-17 1,-17 17-16,-18 0 15,17 0-15</inkml:trace>
  <inkml:trace contextRef="#ctx0" brushRef="#br0" timeOffset="71900.1632">20549 14376 0,'-17'17'16,"-54"1"-1,36 0-15,-53 17 16,52-17-1,1-1-15,-53 18 16,53-17-16,-1 17 16,19-17-16,17 17 15,17-17-15,36 17 16,-17-35 0,-1 18-16,53-1 15,-53-17-15,1 18 0,-1 0 16,0-18-16</inkml:trace>
  <inkml:trace contextRef="#ctx0" brushRef="#br0" timeOffset="75126.8686">19526 13000 0,'0'18'78,"-17"17"-62,-1-18-16,18 1 0,0 0 16,18 17-1,-1-35 1,-17 18-16,18-18 15,0 0-15,-1 0 0,1-18 16,-1 0-16,-17-17 16,0 17-1,-17 1-15,-1 17 16,18-18-16,-53 18 16,36 0-16,-1 0 15</inkml:trace>
  <inkml:trace contextRef="#ctx0" brushRef="#br0" timeOffset="75899.4708">20214 12929 0,'18'0'32,"52"-17"-32,-34 17 15,17 0-15,-1 0 0,90-18 16,-72 18-16,1 0 16,-18 0-16,52-18 15,-69 18-15,-1 0 16,-17 0-16</inkml:trace>
  <inkml:trace contextRef="#ctx0" brushRef="#br0" timeOffset="76334.2228">20496 12735 0,'18'-17'16,"-36"34"-16,18-34 31,-35 34-15,0 1-16,0 0 0,-1-1 15,1 1-15,0-1 0,17 1 16,-35 17-16,36-17 16,17 0-16,0-1 15,0 1-15,17 0 16,1 17-16,-1-35 15,1 18-15,35 34 16,-35-34-16,35 17 16,-18-17-16,-18-18 15</inkml:trace>
  <inkml:trace contextRef="#ctx0" brushRef="#br0" timeOffset="93221.9457">24377 10478 0,'-18'0'0,"18"17"93,0 1-77,0-1 0,0 1-16,0 0 15,18-1 1,-18 1-16,0 0 0,0-1 15,0 1-15,0 0 0,0-1 16,0 1-16,18 35 16,-18-36-16,0 1 0,0 35 15,0-18 1,0-17-16,0 17 0,0 0 16,17 1-16,-17 34 15,0-34-15,0 52 16,0-53-16,18 53 15,-18-53-15,0 36 16,0-18-16,18 17 16,-18-34-16,0 17 15,0-18-15,0 18 0,0-18 16,0 18-16,0-18 0,0 71 16,0-53-16,0 53 15,0-53 1,0 0-16,0 53 15,0-1-15,0-52 16,0 71-16,0-71 16,-18 0-16,18 0 0,0 17 15,0 36 1,0-35-16,-18 52 16,18-52-16,0-1 15,0-17-15,0 18 0,0 52 16,0-70-16,0 18 15,0-1-15,0-17 0,0 18 16,0-1-16,18 54 16,-18-72-16,18 54 15,-18-53-15,17 0 0,-17 0 16,0 0-16,18 35 16,-18-53-16,0 1 0,17-1 15,-17 36 1,0-19-16,0-34 15,0 0-15,0-1 16,0 1-16,0 0 16,0-1-1,-17-17 1</inkml:trace>
  <inkml:trace contextRef="#ctx0" brushRef="#br0" timeOffset="94707.0548">24500 14799 0,'0'18'31,"18"-18"-15,0 35-1,-18 18-15,0-35 0,0 17 16,17 0 0,-17-17-16</inkml:trace>
  <inkml:trace contextRef="#ctx0" brushRef="#br0" timeOffset="98156.423">17286 11959 0,'18'0'15,"17"18"-15,36-18 16,-1 0-16,1 0 16,17 0-16,0 17 0,18-17 15,123 36-15,-105-19 16,-1-17-16,1 18 0,-19-18 16,125-18-16,-142 1 15,35-1 1,-105 18-16,-18-18 15</inkml:trace>
  <inkml:trace contextRef="#ctx0" brushRef="#br0" timeOffset="99602.4855">25382 11042 0,'0'-18'31,"18"1"-15,35 17-16,0 0 15,0 0-15,0 0 0,53 17 16,-71 1-16,18 17 16,-36 1-16,19-1 15,-36 53-15,-18-17 16,0-19-16,-17-16 16,-35 17-16,34-18 15,-34 0 1,34 0-16,19-17 15,34 17-15,1-35 16,70 18-16,-35-18 16,35 0-16,-52 0 15,52 0-15,-71-18 16</inkml:trace>
  <inkml:trace contextRef="#ctx0" brushRef="#br0" timeOffset="99975.4572">26388 11359 0,'0'0'16,"-18"0"-16,1 0 15,-1 0-15,0 36 16,1-19-16,17 19 16,17-19-1,1 1-15,0-18 16,-1 0-16,1 0 0,17-18 16,-17 18-16,-1-17 15,1-19-15,-18 19 16,-18-1-16,18 0 15,-17 1-15,-19-1 0,1 1 16,18 17-16,-1 0 16,0 0-16,18 17 15,18-17-15,0 0 16</inkml:trace>
  <inkml:trace contextRef="#ctx0" brushRef="#br0" timeOffset="100251.8517">26952 10918 0,'0'0'15,"18"-17"-15,0-1 0,-36 36 32,-17 35-17,-1 0-15,-34 53 16,17-36-16,18 1 15,-18-18-15,-18 70 16,36-70-16,17 0 0,1-18 16,-1 0-16,-17 18 15,35-35-15,-18 0 0,18-1 16,18-17 0</inkml:trace>
  <inkml:trace contextRef="#ctx0" brushRef="#br0" timeOffset="100529.3153">26952 11465 0,'0'18'0,"0"0"16,-17 17-1,17-18-15,17 1 0,1 0 16,35-18 0,-36 0-16,19-18 0,17 0 15,-36-17 1,-17 18-16,0-1 0,-35-17 16,-36 35-1,36 0-15,-53 17 16,53 1-16</inkml:trace>
  <inkml:trace contextRef="#ctx0" brushRef="#br0" timeOffset="102487.395">25594 12682 0,'0'0'16,"0"-17"-16,0-1 15,-35 18-15,17 0 16,-35 35-1,18 1-15,-18 52 16,35-35-16,1 0 0,-1 0 16,18 35-1,18-35-15,17-18 16,0-17-16,36-18 16,-36 0-16,53-36 15,-52 1-15,17-35 16,-36 34-16,-17 1 15,0 0-15,-17-1 0,-36-34 16,17 35-16,-34 17 16,34 0-16,19 18 15,-18 18-15,17 17 16,18-17-16,18-1 16</inkml:trace>
  <inkml:trace contextRef="#ctx0" brushRef="#br0" timeOffset="102765.4189">26088 12929 0,'0'0'0,"18"18"0,-18 0 15,0-1 1,-18 1 31,0-18-31,1 0-1</inkml:trace>
  <inkml:trace contextRef="#ctx0" brushRef="#br0" timeOffset="103192.9147">26494 12629 0,'0'0'15,"17"-17"-15,-17-1 0,-17 36 32,-19 52-17,19-34-15,-19 52 16,19-35-1,-1 0-15,18 35 0,0-53 16,35 53 0,-17-70-16,35 17 15,-35-17-15,17-18 0,-17 0 16,17-18-16,0-17 16,-35 17-16,0-35 15,0 18-15,-35-18 16,0 18-16,-18 0 15,17 17-15,1 0 16,17 18-16,1 0 16</inkml:trace>
  <inkml:trace contextRef="#ctx0" brushRef="#br0" timeOffset="103966.9896">26864 12912 0,'-18'0'16,"1"17"-1,17 1 1,0 0 0,0-1-16,17 1 0,1 0 15,17-18 1,-17 0-16,17 0 16,-35-18-16,18 0 0,-18 1 15,0-1 1,-18 0-16,1 1 15,-1 17-15,18-18 0,-18 18 16,1 0 0,-1 0-16,18 18 15</inkml:trace>
  <inkml:trace contextRef="#ctx0" brushRef="#br0" timeOffset="104234.3264">27287 12524 0,'0'0'16,"0"17"0,-17 54-1,-1-36-15,-35 71 16,18-53-16,0 17 0,-1 1 15,-17 52-15,36-70 16,-1 0-16,1-17 0,-1-1 16,18 0-1,0-17-15,0-1 16,0-34-16</inkml:trace>
  <inkml:trace contextRef="#ctx0" brushRef="#br0" timeOffset="104506.91">27376 13000 0,'0'18'16,"0"-36"-16,-18 36 15,18-1-15,0 18 16,0-17-16,0 17 15,18-35-15,-1 0 0,1 0 16,-1 0-16,19-17 16,-19-1-16,1 0 15,-18-17 1,0 18-16,-18-1 16,1 0-16,-1 18 0,-17-17 0,0 17 15</inkml:trace>
  <inkml:trace contextRef="#ctx0" brushRef="#br0" timeOffset="127513.5887">26211 10636 0,'18'-17'0,"0"17"15,-18-18-15,35-17 16,-17 17-16,-18 0 16,17 1-16,1-1 0,-18 1 15,18-1-15,-18 0 0,17-17 16,-17 17-16,18 18 15,-18-17-15,17-1 0,1 0 16,0 1-16,-1-1 16,1 0-16,0 1 15,-1 17-15,1-18 0,0 1 16,-1-1 0,1 18-16,-1-18 15,1 18 1,17 0-1,1 0-15,122-17 16,-87 17-16,17-18 16,89 0-16,-107 18 15,18-17-15,-17 17 0,-18 0 16,0-18-16,-18 18 0,18 0 16</inkml:trace>
  <inkml:trace contextRef="#ctx0" brushRef="#br0" timeOffset="128002.9849">26017 10442 0,'18'0'16,"0"18"-1,-18 0 1,0-1-16,0 1 0,0-1 0,0 19 15,0-1 1,17 0 0,1-17-16,0-18 0,34 0 15,-16 0-15,17-18 16,35 1 0,-35 17-16,-18-18 0,-17 18 15</inkml:trace>
  <inkml:trace contextRef="#ctx0" brushRef="#br0" timeOffset="132801.8797">26970 12294 0,'18'0'32,"-1"0"-17,1 0 1,-18-17-1,17-1 1,1 0 0,0 1-1,17-19-15,-17 36 16,17-35 0,-17 18-16,-1-1 15,1 0-15,-1 18 16,1 0 15,17 0-15,-17 0-16,17 0 15,18-17-15,0 17 0,88-18 16,-53 0-16,89-17 16,-71 35-16,-18-18 15,35 1 1,-70 17-16,-17 0 0,-1 0 15,-18 0-15,-17 17 0</inkml:trace>
  <inkml:trace contextRef="#ctx0" brushRef="#br0" timeOffset="133329.9906">26846 12100 0,'0'0'16,"18"0"-16,-18-17 16,18 17-16,-18 17 15,0 1 1,0 0-16,-18 52 16,18-52-16,0 17 0,-18 0 15,18 1-15,18-1 16,0-17-16,17-1 15,-17-17-15,17 0 16,0 0-16,0 0 0,1-17 16,-19 17-16,1-18 15</inkml:trace>
  <inkml:trace contextRef="#ctx0" brushRef="#br0" timeOffset="147756.9175">25347 13917 0,'0'-18'16,"18"1"-1,-1 34 17,1 54-17,0-18-15,-18 0 16,0 17-16,17 1 0,-17 70 15,0-70-15,0 52 16,18-88-16,-18 18 16,18-17-16,-18-19 15,17 1-15,-17-36 32,18 1-32,-18-19 15</inkml:trace>
  <inkml:trace contextRef="#ctx0" brushRef="#br0" timeOffset="147967.0126">25665 14305 0,'0'0'15,"0"18"-15,0-1 16,0 1-1,17 0 1,-17-1-16</inkml:trace>
  <inkml:trace contextRef="#ctx0" brushRef="#br0" timeOffset="148261.8839">26176 14023 0,'-18'0'16,"1"18"-16,-1 17 16,1 0-16,-1-17 15,18 17-15,0 0 16,0-17-16,0 0 0,18-1 15,34 19-15,-16-36 16,-1 0-16,0 17 16,1-17-16,34 0 15,-35 0-15,1 0 0,-19 0 16,19 0-16,-19-17 16,-34-1-1</inkml:trace>
  <inkml:trace contextRef="#ctx0" brushRef="#br0" timeOffset="148456.6129">26423 14111 0,'0'0'16,"-18"71"-16,18-36 15,-17 53-15,17-35 16,0-18-16,0 54 15,0-54-15,0 0 0,0 0 16,0-17 0,17 0-16</inkml:trace>
  <inkml:trace contextRef="#ctx0" brushRef="#br0" timeOffset="148791.4422">26723 14340 0,'0'0'0,"0"18"0,0 17 16,0-17-16,18 0 15,-18-1-15,17-17 16,18 18-16,-17-18 0,17 0 15,1-18-15,-1 1 16,-17-1-16,-18 0 16,17 1-16,-17-1 15,-17 0-15,-1 1 16,-35 17-16,35 0 16,1 0-16,-19 0 0,19 0 15,-1 0 1,36 0-16,-18-18 15</inkml:trace>
  <inkml:trace contextRef="#ctx0" brushRef="#br0" timeOffset="149053.2104">27199 13917 0,'0'0'0,"-17"53"16,-1-18-16,-17 71 16,17-53-16,-17 0 15,-18 88-15,0-35 16,35-53-16,1-18 16,-1 18-16,-17 0 15,35-18-15,0-17 16,0-1-16,17-17 31</inkml:trace>
  <inkml:trace contextRef="#ctx0" brushRef="#br0" timeOffset="149312.078">27305 14499 0,'0'0'16,"35"35"-16,-35-17 0,18 0 16,0-1-16,-1 1 15,1-18-15,-1 0 16,1 0-16,0-18 16,-18 1-16,0-19 15,-18 19-15,0-18 16,-17 17-1,18 0-15,-19 18 0,1 0 16,0 0-16</inkml:trace>
  <inkml:trace contextRef="#ctx0" brushRef="#br0" timeOffset="246589.6331">26458 15699 0,'-17'-18'16,"34"18"0,1 0-1,0-18-15,17 18 16,0 0-16,0 18 15,-17 0-15,17 35 16,-35-36-16,0 18 16,0 1-16,0-19 0,-17 1 15,17 17-15,-18-17 0,-17 17 16,35-17-16,-18 17 16,1-17-16,17-1 15,17-17-15,-17 18 16,18-18-16,35 0 15,-36 0-15,19 0 16,-19 0-16,1 0 16,17-18-16,-17 18 15,-18-17-15</inkml:trace>
  <inkml:trace contextRef="#ctx0" brushRef="#br0" timeOffset="246770.9185">27023 15893 0,'17'0'47</inkml:trace>
  <inkml:trace contextRef="#ctx0" brushRef="#br0" timeOffset="248070.482">27376 15575 0,'0'18'47,"0"17"-47,0 0 16,0 18-16,0 35 15,17-35-15,-17-17 0,0 17 16,18 17-1,-1-52-15,-17-1 0,18 19 16,0-36-16</inkml:trace>
  <inkml:trace contextRef="#ctx0" brushRef="#br0" timeOffset="248386.0357">27693 15840 0,'0'0'0,"0"17"16,0 1 0,0 0-16,18-1 15,-1-17-15,1 18 16,0-18-1,-1-18-15,-17 1 16,18-1 0,-18 0-16,-18 1 15,1-1-15,-1 18 16,0 0 0,18-18-16</inkml:trace>
  <inkml:trace contextRef="#ctx0" brushRef="#br0" timeOffset="248635.8449">28116 15452 0,'0'0'16,"-17"35"-1,-19 36 1,1 34-16,0-34 16,0 52-1,35-70-15,-18 0 16,0-18-16,18 1 16,0-19-16,0 1 15</inkml:trace>
  <inkml:trace contextRef="#ctx0" brushRef="#br0" timeOffset="248886.9079">28187 15946 0,'0'17'15,"0"1"-15,18-1 16,-1 1-16,1-18 15,0 0-15,17 0 16,-35-18-16,0 1 16,0-1-1,0-17 1,-18 35-16,-17-35 16,17 35-16,-17 0 15</inkml:trace>
  <inkml:trace contextRef="#ctx0" brushRef="#br0" timeOffset="249925.127">30092 15610 0,'18'0'16,"-18"36"0,0 34-1,0-34-15,17 16 16,1 54-16,-18-53 16,18 0-16,-18-18 15,17 18-15,-17-17 0,18 17 16,-18-36-16,17 1 15</inkml:trace>
  <inkml:trace contextRef="#ctx0" brushRef="#br0" timeOffset="250276.9039">30480 15998 0,'18'0'16,"-1"0"15,-17 18-15</inkml:trace>
  <inkml:trace contextRef="#ctx0" brushRef="#br0" timeOffset="250721.1291">30886 15787 0,'0'-35'0,"0"70"0,0-88 16,-18 35-16,0 1 16,1-1-16,-1 18 15,1 0-15,-19 18 16,19-1-16,-1 19 0,0-1 16,1 18-16,17-18 15,0-17-15,17 35 16,19-36-16,-19 1 15,19-18-15,-19 0 16,1 0-16,-1 0 0,19-18 16,-19 1-16,-17-1 15,0 0-15,18-17 16,-18 17-16,0 1 16,-18-1-16,18 36 31,0 35-31,0-18 15,0 0-15,18 18 16,0-18-16,-1 1 0,-17-19 16,18 36-16,0-35 15,-18 0-15,17-18 0</inkml:trace>
  <inkml:trace contextRef="#ctx0" brushRef="#br0" timeOffset="251010.9653">31203 15946 0,'0'17'31,"18"-17"-16,-1 0-15,1 0 16,-18-17 15,-18 17-15,1 0 0,-1 0-16,1 0 15</inkml:trace>
  <inkml:trace contextRef="#ctx0" brushRef="#br0" timeOffset="251249.0702">31503 15646 0,'0'17'16,"-18"36"-1,1-17-15,-1 69 16,1-52-16,-1 18 16,0-18-16,1 53 15,17-71-15,-18 0 16,18-17-16,0-1 0,0 19 16,18-36-16</inkml:trace>
  <inkml:trace contextRef="#ctx0" brushRef="#br0" timeOffset="251489.3425">31644 16087 0,'0'0'0,"0"17"0,0 19 15,18-1 1,52 0-1,-34-35-15,-1 0 16,0 0 0,-35-17-16,-17-1 15,-1 0-15,0 18 16,1-17-16,-1 17 16</inkml:trace>
  <inkml:trace contextRef="#ctx0" brushRef="#br0" timeOffset="257583.8606">30039 16457 0,'18'0'141,"-1"0"-126,-17 18-15,18-18 0,17 0 16,1 0-16,34 17 15,-35-17-15,1 0 16,17 0-16,-1 0 16,-16 0-16,70 18 0,-54-18 15,72 0 1,-53 0-16,70 18 16,-88-18-16,88 17 15,-71-17-15,36 0 16,-53 0-16,-18 0 0,53 0 15,-52-17 1,-1 17-16,18-18 16,-35 18-16,-1 0 15</inkml:trace>
  <inkml:trace contextRef="#ctx0" brushRef="#br0" timeOffset="259690.0632">26582 16404 0,'0'0'0,"-18"0"16,36 0 0,17-17-1,0 17-15,18 0 16,18-18-16,-1 18 16,107 0-16,-89 0 15,141 0-15,-105-18 16,123 1-16,-124-1 15,-35 0-15,1 18 16,-19-17-16,1 17 16</inkml:trace>
  <inkml:trace contextRef="#ctx0" brushRef="#br0" timeOffset="261138.7309">25241 13494 0,'18'0'15,"35"-18"1,-18 18-16,18-18 16,-18 18-16,71-17 15,-35 17-15,-1-18 0,18 18 16,18 0-16,106-17 15,-89 17-15,142-18 16,-142 0-16,19 18 0,87-17 16,-123 17-1,70-18-15,-123 18 16,35-18-16,-70 18 16,-36 18-1,1-18-15</inkml:trace>
  <inkml:trace contextRef="#ctx0" brushRef="#br0" timeOffset="300815.7124">18574 15646 0,'0'17'15,"0"1"-15,0 35 0,0 0 16,0 0-16,0 17 0,0 71 16,0-70-16,0 0 15,0-1-15,17 1 0,-17 34 16,0-52-1,0-35-15,18 17 16,0-35-16,-1 0 16,-17-17-16</inkml:trace>
  <inkml:trace contextRef="#ctx0" brushRef="#br0" timeOffset="301183.3344">18274 16051 0,'0'0'16,"-18"0"-16,36 0 0,0 0 15,17-17-15,0-1 16,0-17-16,1 0 15,-1-18-15,35-36 0,-52 37 16,17-19 0,-17 36-16,0-18 15,-18 18-15,17 17 16,-17 36 0,18 34-1,0-34 1,-1 17-16,1-17 0,0 17 15,17-17-15,-18 17 0,36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27:12.4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18627 12541 0,'-18'0'15,"18"-17"-15,-18 17 16,1 0-16,-1-18 16,0 18-1,1 0 1,17 18 15,17-18-15,19 0-16,17 17 15,-18-17-15,71 0 16,-36 0 0,89 0-16,-71 0 15,142 0-15,-89 0 16,141 0-16,-141 0 15,194 18-15,-158-18 16,-1 0-16,18 0 16,-18 0-16,1 0 0,176 0 15,-195 0-15,-17 0 16,-17 0-16,-36 0 0,-17 0 16,17 0-16,-71 0 15,1 0-15</inkml:trace>
  <inkml:trace contextRef="#ctx0" brushRef="#br0" timeOffset="5366.7633">2699 12524 0,'0'-18'0,"17"18"31,1 18-15,0-18-16,17 17 16,-17-17-16,35 18 15,-18-18-15,0 0 16,89-18-16,-54 1 16,18 17-16,247-53 15,-70 35 1,-124 0-16,141 18 15,-141 0-15,1-17 16,175 17-16,-158-18 16,141 18-16,-159 0 15,-35 0-15,-1 0 16,-34 0-16,35 0 16,-89 0-16,1 0 15</inkml:trace>
  <inkml:trace contextRef="#ctx0" brushRef="#br0" timeOffset="47254.0302">31715 9684 0,'88'0'15,"-176"0"-15,229 17 0,-71 1 16,-17 17-16,18 1 16,-36-19-16,0 19 0,1 16 15,-1-16-15,-35-1 16,18 53-16,-18-53 16,0 18-16,-18 71 15,0-54-15,18-17 16,-17 18-16,-1 52 15,36 1-15,-18-71 16,17 0-16,1 0 0,0-1 16,17-16-16,-17-1 15,17-17-15,18 35 16,-36-36-16,1-17 16,0 0-16,-54 0 15,1 0 1,0 18-1,17-18-15,-35 35 16,18 0-16,17 1 0,1 17 16,-1-18-16,0 35 0,1 36 15,17-35-15,17 70 16,1-70-16,17 70 16,1-71-16,17 36 15,-18-53 1,-18-18-16,1 0 0,-18 1 15,0 34-15,-18-52 16,-17 35 0,0-35-16,0-1 0,-1 1 15,-17-1-15,-52 19 0,34-1 16,-52 18 0,52-18-16,18 0 15,0 1-15,0-1 0,0-17 16</inkml:trace>
  <inkml:trace contextRef="#ctx0" brushRef="#br0" timeOffset="57503.3949">18397 12594 0,'-17'0'31,"34"0"0,1 18-15,17-18-16,-17 0 16,35 17-16,-18-17 15,36 0 1,-18-17-16,0 17 0,-1 0 15,1 0-15,71 0 16,-71 0-16,0 0 0,0 0 16,17 0-16,36 0 15,-35 0-15,-19 0 16,19 0-16,0 0 0,-1 0 16,71 0-16,-70 0 15,-18 17-15,17-17 0,89 36 16,-71-36-16,-17 17 15,123 1-15,-106-18 16,106 0 0,-88-18-16,88 1 15,-106 17-15,71-18 16,-89 18-16,1-18 16,-18 18-16,17 0 0,36 0 15,-71 0-15,71 18 16,-70-18-16,52 18 15,-53-1-15,0-17 16,1 0-16,17 18 16,-36-18-16,1 0 0,-1 0 15,-17-18 17,-17 18-17,17-17-15</inkml:trace>
  <inkml:trace contextRef="#ctx0" brushRef="#br0" timeOffset="58611.2812">2699 12647 0,'35'0'15,"-17"0"1,-1 0-16,19 0 15,-1 0-15,18 0 0,0 0 16,0-18-16,88 18 16,-53-17-16,0 17 15,0-18-15,1 18 0,122-17 16,-105-1-16,0 0 16,158 1-16,-140-1 15,140-17-15,-140 35 16,88-18-1,-107 18-15,72-18 16,-89 18-16,0 0 0,-17 0 16,-1 0-16,54 0 15,-89 18-15,0-18 0,-17 18 16,0-18-16,-1 0 0,-17 17 16</inkml:trace>
  <inkml:trace contextRef="#ctx0" brushRef="#br0" timeOffset="63119.3625">22754 11853 0,'18'0'16,"52"0"-1,-34 0 1,-1 0-16,0 0 0,-17 18 0,17 0 16,-17 17-1,-1-17-15,-17-1 0,-35 54 16,17-54-16,1 19 15,-18-1-15,-1 18 16,19-18-16,17-17 0,0 17 16,0 0-1,17-17-15,19-18 0,-19 18 16,18-1-16,1-17 0,-1 0 16,18 0-1,-35 0-15</inkml:trace>
  <inkml:trace contextRef="#ctx0" brushRef="#br0" timeOffset="63402.672">23266 12171 0,'0'17'15,"0"1"-15,0 0 16,17-1-16,1-17 15,0 18-15,-1-18 16,1 0-16,0-18 0,17 1 16,-35-1-16,17 0 15,-17-17-15,0 0 16,-17 35-16,-18-35 16,17 35-1,0 0 1</inkml:trace>
  <inkml:trace contextRef="#ctx0" brushRef="#br0" timeOffset="63671.3885">23707 11800 0,'0'18'16,"-18"35"0,0-18-16,1 1 0,-1-1 15,-17 53-15,17-53 16,-35 53-16,36-52 16,-1-1-16,18 0 15,-18-17-15,18 17 0,-17-17 16,17 0-16,0-1 15,17-17-15,1 0 16</inkml:trace>
  <inkml:trace contextRef="#ctx0" brushRef="#br0" timeOffset="63926.6857">23813 12259 0,'0'18'16,"17"-1"0,-17 1-16,35 0 15,-35-1-15,36 1 16,-19-18-16,1 0 31,-18-18-31,0-17 16,-35 0-1,17 17-15,-17 18 16,17-18-16,1 18 0</inkml:trace>
  <inkml:trace contextRef="#ctx0" brushRef="#br0" timeOffset="65266.86">1517 11924 0,'0'0'0,"-18"-18"0,-17-35 16,35 36-16,-35-19 16,35 19-16,-36 17 15,19 0 1,-18 35-16,17 0 15,0 1-15,1 52 16,-1 0 0,36 0-16,17-70 15,0-1 1,-17-34-16,17-18 16,-17 17-16,-1-35 15,-17 18-15,18-18 16,-18 35-16,0-17 15,0 17-15,0 36 16,0 35 0,18-18-1,-1 36-15,1-36 16,0 35-16,-1-34 16,1 34-16,0-34 15,-1-19-15,1 1 16,-1-18-16,1 0 0</inkml:trace>
  <inkml:trace contextRef="#ctx0" brushRef="#br0" timeOffset="65673.0039">1588 11695 0,'0'0'0,"0"17"15,0 19-15,17-1 0,1 0 16,-1 0-16,19 1 16,-1-1-16,0 0 0,18 53 15,-35-52-15,-18-1 16,17 0-16,-17-17 0,-17 17 16,-18 0-1,-1-35-15,19 18 0,-19-18 16,1 0-16,17-18 15,1 1-15,-1-1 0,18-17 0,0 0 16,18-54-16,17 36 16,18-35-16,-35 35 15,17 0-15,-17 18 0,-1 0 16,-17 0-16,0 17 16,-17-17-16,-1 17 15,-35 18-15,35 0 16,1 35-16,-1 1 15,18-1 1,18-17-16</inkml:trace>
  <inkml:trace contextRef="#ctx0" brushRef="#br0" timeOffset="65890.5365">1976 11871 0,'0'18'16,"0"-36"-16,17 36 16,1-18 31,-18-18-47,0 0 15,0 1 1</inkml:trace>
  <inkml:trace contextRef="#ctx0" brushRef="#br0" timeOffset="66163.3608">2223 11430 0,'0'0'16,"-18"-18"-16,18 36 15,-18 0-15,18 17 16,0 0-16,0 18 0,0 0 16,0 71-16,0-72 15,0 72 1,0-71-16,0 0 0,0-18 0,18 36 15,0-54 1</inkml:trace>
  <inkml:trace contextRef="#ctx0" brushRef="#br0" timeOffset="66395.2999">2381 11924 0,'0'18'16,"0"-1"-16,18-17 31,0-17-15,-18-1 0,-18 0-16,0 1 15,-17 17-15,0 0 16,17 17-16,0 1 15</inkml:trace>
  <inkml:trace contextRef="#ctx0" brushRef="#br0" timeOffset="67869.5175">23495 11606 0,'0'-17'0,"-18"-1"16,18 0-16,-35 1 15,17-1-15,1 18 16,-1-17-16,-35-1 15,18 18-15,-18 0 0,0 0 16,0 0-16,-53 35 16,36-35-16,-54 53 15,71-35-15,1-1 16,-54 54-16,53-36 16,0 53-16,18-52 15,-1 70 1,36-54-16,18 72 15,35-1-15,0-70 16,0 18-16,70 17 16,-52-35-16,-1 0 15,18-18-15,-17 0 0,105 36 16,-87-53-16,16-1 16,-16-17-16,-1 0 0,106-17 15,-124-19-15,72-34 16,-72 35-16,18-71 15,-52 53-15,-19-88 16,-17 70-16,-53-123 16,0 106-1,-105-71-15,69 89 16,-122-36-16,87 70 16,-123 19-1,124 17-15</inkml:trace>
  <inkml:trace contextRef="#ctx0" brushRef="#br0" timeOffset="74942.8471">2046 11148 0,'18'0'0,"-36"0"47,18-18-16,-18 18 16,-17 0-31,18 0-16,-1 0 15,-53 35-15,36-17 16,-71 17-16,36-17 15,-18 53 1,35-54-16,-53 54 16,70-18-16,-34 17 15,35-35-15,-1 18 16,19-17-16,-36 52 16,35-53-16,1 53 15,-1-52-15,18 52 16,0-53-16,0 18 0,18 35 15,-1-35-15,1 0 16,-1 0-16,1-18 0,0 18 16,17-35-16,0 17 0,36 18 15,-36-35 1,71 17-16,-53-35 16,88 0-16,-70 0 15,-1 0-15,1-18 0,87-17 16,-87 0-16,52-36 15,-52 36-15,17-36 16,-35 18 0,-18 18-16,-17-18 15,17 18-15,-17-18 0,0 0 0,17-70 16,-35 70-16,0-18 16,-18-70-1,-17 70-15,-18 19 0,0-1 16,0 0-16,-70-35 15,52 70-15,18 0 0,-17 1 16,17 17-16,-71 17 16,54 19-16,-1-19 15</inkml:trace>
  <inkml:trace contextRef="#ctx0" brushRef="#br0" timeOffset="102021.1462">9066 15046 0,'0'0'0,"-17"0"0,-1 0 16,0 0-16,36 0 62,0 18-46,-1-18-16,36 17 16,-35-17-16,17 0 15,1 0-15,52 0 16,-35 0-16,0 0 0,-1 0 15,37 18 1,-19-18-16,-17 0 0,88 0 16,-53 0-16,1 0 15,-1 0-15,0 0 0,0-18 16,106 18-16,-88 0 16,106 0-1,-89 0-15,1 0 0,158 0 16,-141 0-16,0-17 15,159-1 1,-159 0-16,141 1 0,-158 17 16,-1 0-16,18 0 0,-35-18 15,124 18 1,-142 0-16,18 0 0,-18-18 16,70 18-16,-52 0 15,-70 0-15,-19 0 16,-34 18-16</inkml:trace>
  <inkml:trace contextRef="#ctx0" brushRef="#br0" timeOffset="106486.0998">2699 15064 0,'-18'0'16,"36"0"-16,17-18 16,0 0-16,18 18 15,0-17-15,88-1 16,-70 18-16,123-18 16,-88 18-16,123 18 15,-106-18-15,19 0 0,-19 0 16,177-18-1,-124 1-15,1 17 0,-19-18 16,19 1-16,140-19 16,-176 19-16,1-1 15,-19 18-15,-17 0 0,53 0 16,-106 0-16,-18 18 16,0-1-16,-17-17 0</inkml:trace>
  <inkml:trace contextRef="#ctx0" brushRef="#br0" timeOffset="140194.2069">9402 14923 0,'-18'0'16,"0"0"-16,1 0 15,-1 17 1,0-17-16,1 0 16,-1 0-16,0 0 15,18 18-15,-17-18 0,-1 0 16,1 0-16,-1 0 15,0 0-15,1 17 16,-19-17 0,19 18-1,-19-18-15,19 18 16,-1-18-16,0 0 16,1 0-16,-1 0 0,-17 0 15,17 0-15,1 0 16,-1 0-1,18 17-15,-18-17 16,1 18-16,17 0 16,-18-1-1,18 1 1,0-36 31,18-17-32,-18 17-15,17-17 16,-17 0-16,0 17 0,0-52 16,0 34-16,0 1 15,0-18-15,0 18 16,0-18-16,0 0 0,0 0 0,-17-70 16,17 70-16,-18 0 15,0-18-15,18 18 16,-17-17-16,-1 17 0,18-18 15,-17 1-15,-19-54 16,36 89-16,-17-18 0,-1 35 16,0-17-16,1 0 15,-1 17-15,18 1 0,-18-1 16,1 0-16,17 1 16,-18-1-16,18 0 15,0 1 1,18-1-1,35 18 1,-36 0-16,54 0 16,-36 0-1,71 0-15,-53 18 16,0-18-16,70-18 16,-34 18-16,-19 0 15,18 0-15,0-18 0,89 1 16,-89 17-16,124 0 15,-124-18-15,18 18 16,0 0-16,105-17 16,-105 17-16,0-18 0,17 18 15,89-18 1,17 1-16,-123-1 16,0 18-16,-18-18 0,124 1 15,-124 17-15,18-18 16,-18 18-16,0-18 0,89 1 15,-89 17 1,0 0-16,0-18 0,-17 18 16,17 0-16,-17 0 0,52-17 15,-52 17-15,-18 0 16,-1 0-16,1 0 0,-17 0 16,-1 0-16,35 0 15,-34 0-15,-19 0 16,19 0-16,-1-18 15,-17 18-15,-1 0 16,-34 0 15,34 0 16,-17-18-31,18 18-16,-1-17 0,1 17 15,0 0 1,-1 17 15,-17 1-31,18 0 16,-18 17 0,0 0-16,18 36 15,-1-36-15,-17 0 16,18 18-16,0 35 15,-18-35-15,17 0 0,-17-18 16,18 71-16,0-53 16,-18 0-16,0 0 0,0 0 15,0 0-15,0 35 16,0-35-16,0 0 16,0-18-16,0 18 0,0 35 15,0-52-15,-18-1 16,18 53-16,0-35 15,-18 35 1,18-53-16,0 1 0,0 34 16,0-34-16,0-19 15,-17 1-15,17 17 16,0-17-16,0-1 0,0 1 16,0-36 15,-18 1-16,0 17-15,1-18 16,-19 18 0,1 0-16,0 0 0,-18 18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8:41:17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335 4745 0,'-35'18'16,"17"-18"-16,1 0 15,17 17-15,17-17 32,36 18-32,-18-18 15,54 17 1,-54-17-16,35 0 15,-17 0-15,-17 0 0,34 0 16,-52 0-16,35-17 16,-18 17-16,0-18 15,-17 18 1,-18-17 0,18 17-16,-18 17 15</inkml:trace>
  <inkml:trace contextRef="#ctx0" brushRef="#br0" timeOffset="418.3884">635 4586 0,'-18'0'16,"36"18"-16,0-18 16,35 35-1,17 18-15,-52-35 16,17-1-16,0 1 0,1 0 15,17 17-15,-18-35 16,0 17 0,-17 1-16,-1-18 15,1 0-15,-36 0 16,1 35 0,-19-17-16,19 0 15,-36 35 1,35-36-16,-17 1 0,17-1 15,1-17-15,-1 18 16,18 0-16</inkml:trace>
  <inkml:trace contextRef="#ctx0" brushRef="#br0" timeOffset="6107.9139">1905 6262 0,'-18'0'0,"36"0"16,0 0-1,-1 0 1,36 0-16,-18 0 16,1 0-16,34 17 15,-34-17-15,34 18 16,-35-18-16,36 0 15,-36-18-15,-17 18 0,17-17 16,-17 17 0,-36 0 15,1-18-15</inkml:trace>
  <inkml:trace contextRef="#ctx0" brushRef="#br0" timeOffset="6467.4392">2223 6138 0,'0'18'16,"17"-18"-16,1 18 15,17-1 1,0-17-16,-17 0 16,17 0-16,18 18 15,-35-18-15,-1 0 0,19 18 16,-19-18-16,19 17 16,-19 1-16,1-1 15,-18 1 1,-18 0-1,-17 17 1,17-35-16,1 18 0,-1-1 16,0-17-16,18 18 0,-17-18 15,17 18 1,-18-18-16,18 17 16</inkml:trace>
  <inkml:trace contextRef="#ctx0" brushRef="#br0" timeOffset="9164.8526">1905 7814 0,'-18'0'0,"36"0"47,35 0-31,-35 0-16,17 0 15,18 0-15,-18 0 0,53 0 16,-35 0-16,-18 18 16,1-18-16,-1 0 0,18 0 15,-18 0-15,-17 0 16,-1 0-16,1 0 15,-18-18 1,-18 18-16,18-18 0</inkml:trace>
  <inkml:trace contextRef="#ctx0" brushRef="#br0" timeOffset="9532.1584">2275 7638 0,'0'0'0,"18"17"16,0-17 0,17 18-16,-17-18 15,17 0-15,18 18 16,17 17-16,-52-18 15,0-17-15,-1 18 16,1 0-16,0-1 0,-1 19 16,-17-19-16,0 1 15,-35 0 1,0-1 0,-1-17-16,19 18 15,-1 0-15,-17-1 0,0 18 16,17 1-16,0-1 15,1 0-15</inkml:trace>
  <inkml:trace contextRef="#ctx0" brushRef="#br0" timeOffset="15144.1833">459 9296 0,'-36'0'0,"19"0"16,-1 0-16,18-18 31,18 18-15,-1 0-1,36 18-15,-35-18 16,17 0-16,0 17 0,18-17 16,36 0-16,-54-17 15,53-1 1,-35 18-16,0-18 16,-18 1-16,0-1 15,-17 18-15,0-17 16,-36-1-16</inkml:trace>
  <inkml:trace contextRef="#ctx0" brushRef="#br0" timeOffset="15527.5465">776 9084 0,'18'18'47,"17"-1"-31,-17-17 0,17 0-16,0 18 0,-17-18 15,52 0-15,-34 18 16,-19-18-16,19 0 15,-19 17-15,19 19 16,-19-36-16,-17 17 0,0 1 16,18-18-16,-18 17 15,-18 1-15,-17 17 16,17-17-16,-35 17 16,36-17-1,-19 17-15,19-17 16,17-1-16,0 1 0,0 0 15,17-1 1</inkml:trace>
  <inkml:trace contextRef="#ctx0" brushRef="#br0" timeOffset="17919.2737">353 10813 0,'-18'0'15,"18"17"16,18-17-15,-1 0-16,19 0 16,-1 18-16,53-18 15,-53 0-15,54-18 16,-36 18-16,35 0 16,-53-17-16,18 17 15,-18 0-15,-17 0 16,0-18-16,-1 18 0,1 0 15,-18-18-15,-18 18 16</inkml:trace>
  <inkml:trace contextRef="#ctx0" brushRef="#br0" timeOffset="18330.567">741 10548 0,'0'18'15,"0"-36"-15,17 36 16,36-1-1,-17 1-15,-19-18 0,19 18 16,-1-1-16,18 1 16,-18 0-16,0-1 0,-17 1 15,0-1-15,17 1 16,-17 0-16,-18-1 16,0 1-1,-18 17-15,0-17 0,1 0 16,-36 34-1,35-34-15,-17 17 0,17-17 16,1 0-16,-1-1 16,0 1-16,18 0 15,0-1 1</inkml:trace>
  <inkml:trace contextRef="#ctx0" brushRef="#br0" timeOffset="44868.7002">423 12241 0,'-17'0'0,"34"0"0,-17 0 31,36 18-15,-1-18-16,0 0 0,36 18 15,-18-18-15,35 0 16,-35 0 0,0-18-16,-18 18 15,-17 0-15,-1 0 16,-17-18-16,0 1 31,0-1-15</inkml:trace>
  <inkml:trace contextRef="#ctx0" brushRef="#br0" timeOffset="45217.7774">741 12065 0,'0'0'16,"-18"0"-16,36 18 31,17-1-31,-17-17 16,17 18-16,0-18 0,18 18 15,-35-1-15,52 1 16,-52-1-16,17 1 16,-17 0-16,0-1 15,-18 1-15,17-18 0,-17 35 16,0-17-1,-17 17-15,-1-17 16,0 0-16,1-18 16,-1 17-16,0 1 0,-17-1 15,18 1-15,-1-18 16,18 18-16,0-1 16</inkml:trace>
  <inkml:trace contextRef="#ctx0" brushRef="#br0" timeOffset="79876.954">406 13776 0,'-18'18'0,"36"-18"47,-1 0-32,19 0-15,-19 0 0,54 17 16,-36 1-16,36 0 16,-18-18-16,-18 0 15,35 0 1,-34 0-16,17-18 16,-36 18-16,1 0 0,0-18 15,-18 1-15</inkml:trace>
  <inkml:trace contextRef="#ctx0" brushRef="#br0" timeOffset="80210.0649">758 13600 0,'0'17'16,"0"1"-16,18 0 0,17-1 16,-17-17-16,53 18 15,-54-1 1,19-17-16,-1 0 0,-18 18 16,36 17-16,-35-17 15,0 0-15,-1-1 0,-17 1 16,0 17-16,0-17 15,-17-18-15,17 17 16,-36 1-16,1 0 16,17-1-16,-17 1 0,18-18 15,-1 35-15,-17 1 16,17-1-16</inkml:trace>
  <inkml:trace contextRef="#ctx0" brushRef="#br0" timeOffset="83011.3961">10689 13829 0,'0'18'16,"-17"-1"-16,17 1 0,0 35 15,0-18-15,17-17 16,-17 17-16,0-17 0,18-1 15,-1 36-15,1-35 16,0-18-16,-1 17 16,1-17-16,17 0 15,-17-17-15,17-19 16,-17-16 0,-18-1-1,0 17-15,0 1 16,0 0-16,0 17 0,0 1 15,0-1-15,17 36 32,-17 17-17,18 35 1,-18-34-16,18-19 0,-1 54 16,1-54-16,-18 1 15,18 17-15,-1-35 16,-17 18-16</inkml:trace>
  <inkml:trace contextRef="#ctx0" brushRef="#br0" timeOffset="83674.0699">11007 13476 0,'17'0'16,"-17"18"-1,18 35 1,0 0-16,-18 0 0,35 70 16,-17-52-16,-18-19 15,17 1-15,1-17 0,-18-1 16,17-17-16,-17-1 0,0 1 15,0-36 1,18-17 0,-18 0-16,0-18 15,0 17-15,18-16 16,-1 52-16,1-18 0,0 36 16,17 17-1,-17-18-15,-1 19 16,-17-19-16,18 19 15,-1-19-15,-17 1 0,18 0 16,-18-1-16</inkml:trace>
  <inkml:trace contextRef="#ctx0" brushRef="#br0" timeOffset="84779.8284">11906 13970 0,'0'18'16,"0"-1"-16,0 1 16,0 17-16,0 0 15,0-17-15,-17 0 16,-1 35-16,18-36 15,0 1-15</inkml:trace>
  <inkml:trace contextRef="#ctx0" brushRef="#br0" timeOffset="85176.3133">12400 13794 0,'0'0'16,"-35"0"-16,17 0 0,-35 35 15,36-17-15,-1-1 16,0 18-16,1 18 16,17-17-16,17-19 15,1 19-15,0-36 0,17 17 16,-17-17-1,17-17-15,-17-1 16,-1-17-16,1 17 16,-18-35-16,0 35 15,0 1 1,0-1-16,-18 18 16,36 18-1,-1-1-15,-17 1 16,18 0-16,35-1 15,-35-17-15,17 0 0,-17 0 16,17 0-16,-35-17 16</inkml:trace>
  <inkml:trace contextRef="#ctx0" brushRef="#br0" timeOffset="85509.1312">12541 13353 0,'0'0'0,"18"105"16,0-52-16,-1 0 15,18 71 1,-17-71-16,17 35 16,-35-53-16,18-17 0,-18-1 15,18-17-15,-18-17 16,0-36-1,17 18-15,-17-1 0,0-17 16,0 36-16,0-1 16,18 18-16,0 18 15,-1-1-15,1 1 16,-1 17-16,1-17 0,17 35 16,-17-18-16,17 0 15,-17-17 1,0-18-16</inkml:trace>
  <inkml:trace contextRef="#ctx0" brushRef="#br0" timeOffset="85681.0761">13176 13882 0,'0'0'16,"0"53"-16,0-36 0,-17 19 15,17-1-15,0-17 0,-18 17 16,18 0 0,0-17-16</inkml:trace>
  <inkml:trace contextRef="#ctx0" brushRef="#br0" timeOffset="86071.3981">13600 13653 0,'-18'17'16,"0"1"-16,18-1 16,-17 19-16,17 34 15,0-34-15,17-1 16,1 0-16,0-17 0,17-1 0,-17 1 15,17-18-15,18 0 16,-36 0-16,1-18 16,0-17-16,-1-18 15,-17 36-15,-17-36 16,17 35-16,-18 0 16,18 1-1,0 34 1,0 19-1,0-19-15,18 36 16,-1-35-16,19 17 16,-19-17-16,1-18 15</inkml:trace>
  <inkml:trace contextRef="#ctx0" brushRef="#br0" timeOffset="86522.2858">13970 13811 0,'0'0'0,"0"53"0,0-35 15,18-1-15,-18 19 16,17-19-16,1-17 31,-18-35-15,18 0-16,-1-18 15,-17 35-15,18-17 16,-1 17-16,1 18 16,0 0-16,-18 18 15,17 0 1,-17-1-16,18 1 16,-18 0-16,0-1 15,18-17 1,-18-17-16,17-1 15,1 0-15,-18 1 0,18 17 16,17-36-16,-17 36 16,-1-17-16,1-1 0,17 18 15,-17 0-15,-1 18 16,1-1-16,0 19 16,-18-19-16,0 1 15,0 17-15,0 0 16,0-17-16,0 0 15</inkml:trace>
  <inkml:trace contextRef="#ctx0" brushRef="#br0" timeOffset="87189.7357">14728 13917 0,'0'35'15,"-17"-17"-15,17 0 16,-18-1-16,18 19 16,-17-19-16</inkml:trace>
  <inkml:trace contextRef="#ctx0" brushRef="#br0" timeOffset="88212.2746">14940 13864 0,'18'0'15,"-1"0"1</inkml:trace>
  <inkml:trace contextRef="#ctx0" brushRef="#br0" timeOffset="88367.8747">15134 13811 0,'0'0'16,"18"0"-16,-1 0 15,1-17 1</inkml:trace>
  <inkml:trace contextRef="#ctx0" brushRef="#br0" timeOffset="88490.5372">15363 13758 0,'0'18'16</inkml:trace>
  <inkml:trace contextRef="#ctx0" brushRef="#br0" timeOffset="97450.2241">388 15328 0,'0'18'16,"18"-18"0,35 17-1,-18-17-15,53 18 16,-35-18-16,53 0 15,-53 0-15,-18 0 16,0-18-16,1 18 0,-1 0 16,-17 0-16,17 0 15,-35-17-15</inkml:trace>
  <inkml:trace contextRef="#ctx0" brushRef="#br0" timeOffset="97716.6376">794 15099 0,'17'18'0,"19"-1"15,-19 1 1,19-1-16,17 19 16,-18-19-16,18 36 15,-18-35-15,0 17 16,-17-17-16,-18-1 15,0 1-15,0 0 0,-18-1 16,1 1-16,-36 17 16,35-17-16,0 0 15,-34 35 1,34-1-16,0-34 0</inkml:trace>
  <inkml:trace contextRef="#ctx0" brushRef="#br0" timeOffset="155174.1327">19950 4745 0,'17'0'31,"19"0"-15,-19 0-16,71-18 16,-52 18-16,34 0 15,-52 0-15,17 0 16,-17 0-16,-1 0 0,36 18 16,-35-18-1,17 0-15,-17 18 16,-1-18-16</inkml:trace>
  <inkml:trace contextRef="#ctx0" brushRef="#br0" timeOffset="155430.9427">20338 4568 0,'17'0'16,"1"0"-16,35 0 16,-18 0-16,53 0 15,-52 0-15,-1 18 16,35 0 0,-34 35-16,-19-36 15,-17 19-15,-35-1 16,-35 18-16,34-36 15,-17 19-15,18-36 0,0 17 16,17 1-16,-17 0 16</inkml:trace>
  <inkml:trace contextRef="#ctx0" brushRef="#br0" timeOffset="156609.4481">26106 1658 0,'0'18'16,"17"17"-16,1 0 15,-1 36 1,-17-36-16,18 18 0,0 0 15,-18 17-15,17 1 0,-17 17 16,18-17-16,-18 17 0,35 71 16,-17-89-16,17 36 15,-17-71-15,0 1 16,-1-19-16,18-34 16,-17-1-1</inkml:trace>
  <inkml:trace contextRef="#ctx0" brushRef="#br0" timeOffset="157142.8709">26070 1623 0,'18'0'31,"70"-18"-31,-17 1 15,-1 17-15,18-18 0,124-17 16,-88-1-16,140 1 16,-123 17-16,141-35 15,-176 53-15,53-17 16,-106 34 0,0-17-16,-35 18 15,17-18-15,0 53 0,-35-35 16,18 52-16,-1-34 15,-17 69-15,0-34 16,0 88 0,0-71-16,0 0 0,18 88 15,0-87-15,17 87 16,-17-105-16,-1-1 16,1 1-16,17-18 0,18 52 15,-35-52 1,-1 0-16,-17-17 0,0-1 15,-17 0-15,-1 0 0,-53-17 16,1 0-16,-89-18 16,36 0-16,-124-18 15,106 0-15,-124 1 16,142-1 0,-71-17-16,123 35 15,-17-35-15,70 35 16,1-18-16,17 0 0,0 1 15</inkml:trace>
  <inkml:trace contextRef="#ctx0" brushRef="#br0" timeOffset="157722.262">26988 1940 0,'0'0'16,"-36"-17"-16,19-1 16,-1 0-16,-17 1 15,-1 17-15,19 0 0,-54 0 16,36 17-16,0 1 16,-36 53-1,53-19-15,-17 54 16,35-35-16,0-1 0,35 72 15,1-72-15,70 71 16,-36-88-16,54 35 16,-54-70-16,71 0 15,-70-18 1,52-53-16,-52 17 16,35-69-16,-89 52 15,19-71-15,-36 54 16,0-1-16,-18 1 0,0-1 15,-35-53 1,18 72-16,-18 16 0,18 1 16,-18 0-16,-35-1 15,53 36-15,-36 0 16,36 0-16,17 18 0,0 0 16</inkml:trace>
  <inkml:trace contextRef="#ctx0" brushRef="#br0" timeOffset="158177.5629">26935 2187 0,'-18'0'16,"36"0"-16,-36-17 16,0 17-16,1 0 15,-1 0 1,18 17-16,-18 1 16,18 0-16,-17 17 15,17-18-15,-18 19 0,18 34 16,0-34-16,35 34 15,-17-35-15,35 1 16,-18-19-16,1-17 16,-1 0-16,0-17 0,36-36 15,-36 17 1,18-34-16,-36 35 16,-17-36-16,0 36 15,-17-18 1,-18 35-16,-18-17 15,35 17-15,-17 1 0,17 17 16,0 0-16,1 0 16</inkml:trace>
  <inkml:trace contextRef="#ctx0" brushRef="#br0" timeOffset="158661.7568">27058 2346 0,'0'-18'16,"-18"1"0,1 17-1,17 17 16,0 1-15,17-18-16,-17 18 16,18-18-1,0 0 1,-36-18 15,0 0-31,1 1 16,-1 17-16,1 0 15,-1 0 1</inkml:trace>
  <inkml:trace contextRef="#ctx0" brushRef="#br0" timeOffset="159272.4121">26670 3193 0,'0'-18'16,"-18"18"-1,1 0 1,-1 53 0,0-35-16,1 17 0,17 0 15,-18-17-15,1 35 16,17-36-16,0 1 0,0 0 16,17-1-1,-17 1-15,53 17 16,-18-35-16,18 35 15,-17-17-15,16-18 16,-16 0-16,-1 0 16,-17-18-16,-1 1 0,-17-1 15,0 1-15,-17-19 16,17 1-16,-18 17 0,-17-35 16,17 36-16,0-36 15,1 35-15,17 1 16,17-1-1,1 18-15</inkml:trace>
  <inkml:trace contextRef="#ctx0" brushRef="#br0" timeOffset="159798.939">27640 3298 0,'0'0'0,"-17"0"16,-1 0-16,0 0 16,1 18-1,17 17 1,0-17-16,-18 0 16,18 17-16,0-17 0,0 35 15,18-36 1,-1 1-16,19 17 15,-19-35-15,18 18 0,1-18 16,-1 0-16,-17-18 16,35 0-16,-18 18 15,0-17 1,-17-1-16,-1 18 0,-17-17 16,0-19-16,-17 1 15,-19 0 1,19-1-16,-36 1 15,35 17-15,-17-17 16,17 35-16,1-17 16</inkml:trace>
  <inkml:trace contextRef="#ctx0" brushRef="#br0" timeOffset="202032.7539">2487 10019 0,'0'-18'31,"-18"36"1,18 0-17,0-1-15,0 18 0,0 1 0,0 70 16,0-54-1,0 1-15,-17 18 0,17 0 16,0-19-16,0 90 16,0-90-16,-18 72 15,18-54-15,0 36 16,0-53-16,0 53 16,18-18-1,-18-35-15,0-18 0,17 18 16,1-35-16,0 35 15,-1-53-15,1 35 16,0-35-16,-1 18 16,1-18-1,0 0-15,-1 17 0,36-17 16,-35 0-16,17 0 16,-17 0-16,17 18 0,0-18 15,18 0 1,0 18-16,18-18 15,-18 0-15,-18 0 0,18 0 16,0 0-16,0 0 16,-1 0-16,1 0 0,-17 0 0,70 0 15,-36 0 1,-17 0-16,70 0 16,-52 0-16,0 0 0,-1 0 15,1 0-15,87 0 16,-87 0-16,17 0 0,0 0 15,1 0-15,87 0 16,-70-18-16,-18 18 16,0 0-16,18 0 0,88-18 15,-88 18-15,0 0 16,-18 0-16,124 0 16,-107 0-16,1 0 15,0 0-15,0 0 0,-18 0 16,18 0-16,123 0 15,-123 0-15,106 0 16,-106 0-16,105 0 16,-87 0-16,-36 0 15,35 0-15,-17 0 0,0 0 0,106 18 16,-106-18 0,-1 0-16,107 0 15,-106 0-15,0 0 0,0 0 16,17 0-16,89 0 15,-106 18-15,-1-18 0,1 0 16,0 0-16,106 0 16,-106 0-16,17 0 15,-17 0-15,105 0 16,-87 0-16,-18 0 16,0 0-16,-1-18 0,1 18 0,18 0 15,-18 0-15,229 0 16,-229 0-1,17 0-15,-35 0 0,18 0 16,0-18-16,0 18 16,0 0-16,-1 0 0,89 18 15,-105-18-15,16 0 16,-16 0-16,-1 0 0,106 18 16,-106-18-16,18 0 15,-18 17-15,106-17 16,-106 18-16,1-18 0,-1 18 15,-18-18-15,107 17 16,-107-17-16,1 18 16,88-18-16,-71 0 15,-18 0-15,1 18 0,70-18 16,-71 0-16,54 0 16,-71 17-1,0-17-15,0 0 0,0 0 16,-18 0-16,35 0 15,-34 0-15,34-17 16,-52 17-16,35-18 16,-18 0-16,-17 18 15,-1-17-15,1-1 0,0 0 16,-18 1-16,17-1 16,1 0-16,-18-17 15,0 0-15,0 17 0,18-17 16,-18 0-16,0-36 15,17 36-15,-17-18 16,0 0-16,0 18 0,0-71 16,18 53-16,-18 0 15,0 0-15,18 18 0,-1-71 16,-17 53-16,0 0 16,0 18-16,0-18 15,0 18-15,0-53 16,0 52-16,0-34 15,0 34-15,-17 1 0,-1 0 16,0 17-16,18 1 16,-17 17-16,-1-18 15,0 18-15,18-18 0,-35 18 16,17 0 0,-35 0-16,18 0 15,18 0-15,-72 18 16,36-18-16,1 0 15,-19 18-15,0-18 0,-70 0 16,53 0-16,0 17 16,0-17-16,-18 0 0,-88 0 15,70 0-15,19 0 16,-1 18-16,-18-18 0,1 0 16,-124 0-1,123 0-15,-123 0 16,124 0-16,-1 0 0,1 0 15,-18 0-15,17 0 16,-17 0-16,0 0 0,0 0 0,-141 0 16,141 0-16,0 0 15,-142 0 1,160-18-16,-18 18 0,0 0 16,17 0-16,-140-17 15,123 17-15,17 0 0,-17 0 16,18 0-16,-142 0 15,141 0-15,1 0 16,-18 0-16,17 0 0,-123-18 16,124 18-16,17 0 15,-17 0-15,17-18 0,-123 18 16,105-17 0,18 17-16,-123-36 15,123 36-15,0-17 0,0 17 16,-88-18-16,89 1 15,-107-1-15,106 0 16,0 18-16,0-17 16,1 17-16,-1-18 0,-106 0 15,106 18-15,-88-17 16,71-1-16,-89 0 16,106 18-16,0-17 15,1 17-15,-125 0 16,124 0-16,-17 0 0,17 0 15,-17 0-15,-124 0 16,123 17-16,1-17 16,-1 0-16,18 0 0,-17 18 15,0-18-15,17 0 0,-18 0 16,18 0-16,-17 0 16,17 0-16,18 0 0,-106 18 15,88-18-15,35 0 16,-70 0-16,71 0 15,17 0-15,-18 0 16,36 0-16</inkml:trace>
  <inkml:trace contextRef="#ctx0" brushRef="#br0" timeOffset="315764.3318">22384 8590 0,'17'0'62,"1"0"-46,0 0-16,35 0 16,-36 0-16,1 0 15,17 0-15,36 0 16,-36 0-16,0 0 0,1 0 15,-1 0-15,53 0 16,-35 0-16,-18 0 16,18 0-16,-18 0 0,54 0 15,-36 0-15,-18 0 16,35 0-16,71 18 16,18-18-1,-71 0-15,18 0 0,-18 0 16,18 0-16,106 0 15,-89 0-15,107 17 16,-124-17-16,140 18 16,-122-18-16,-1 18 15,19-18-15,-19 17 0,159-17 16,-141 0-16,0 0 16,159 0-16,-159 0 15,1 0-15,-1 0 0,0-17 16,0 17-16,159 0 15,-159 0-15,-18 0 16,18 0-16,1 0 0,122 0 16,-140 0-16,17 0 15,-18 0-15,1 0 0,123 17 16,-142-17-16,1 0 16,-18 0-16,1 0 0,-19 0 15,36 0 1,-71 0-16,-17 0 15</inkml:trace>
  <inkml:trace contextRef="#ctx0" brushRef="#br0" timeOffset="317027.905">22313 10037 0,'18'0'16,"-1"0"-16,-17-18 16,18 18-16,0 0 15,-1 0-15,1 0 16,17 0-16,1 0 16,-19 0-16,71 0 15,-52 0-15,17 0 0,0 0 16,-1 0-16,54 0 15,-35-18-15,-1 18 16,-17 0-16,36 0 0,52-17 16,-53 17-16,0 0 15,0 0-15,106-18 16,-88 18-16,0 0 16,0 0-16,0 0 0,-1 0 15,1 0-15,0 0 0,123 0 16,-105 0-16,-18 18 15,123-18-15,-106 17 16,1-17-16,141 18 16,-142-18-16,18 0 0,141 0 15,-141 0 1,1 0-16,140 0 16,-159 0-16,18 18 0,0-18 15,-17 0-15,158 0 16,-141 0-16,0 0 0,0 0 15,18 0-15,282 0 16,-282 0 0,141 0-16,-141 0 15,158 17 1,-158-17-16,17 0 0,-17 18 0,176-18 16,-194 0-1,18 0-15,-18 0 0,-17-18 16,-1 18-16,53-17 15,-105-1-15,-18 18 16</inkml:trace>
  <inkml:trace contextRef="#ctx0" brushRef="#br0" timeOffset="327971.4599">25012 11536 0,'0'-18'15,"18"18"32,17 0-31,-17 0-16,-1 0 16,18 0-16,1 0 15,-19 0-15,19-17 0,-1 17 16,35 0-1,-34-18-15,-1 18 0,0 0 16,71 0-16,-53 0 16,0 0-16,0 0 0,0 0 15,17 0-15,71 0 16,-70 0-16,17 0 0,89 0 16,-89 0-16,106 0 15,-88 0 1,-1 0-16,125 0 15,-107 0-15,1 0 0,140 0 16,-123 0 0,1 0-16,157 0 15,-140 0-15,0 0 0,141 0 16,-141 0-16,-1 0 16,1 0-16,176 18 15,-176-18-15,17 0 16,1 17-16,-1-17 0,177 0 15,-159 0-15,176 0 16,-176 0-16,177 18 16,-213-18-16,142 17 15,-176-17-15,-1 0 16,-17 18-16,53-18 16</inkml:trace>
  <inkml:trace contextRef="#ctx0" brushRef="#br0" timeOffset="331520.0191">28840 13070 0,'35'0'0,"0"0"16,0 0-16,89 0 15,-36-17-15,124-1 16,-89 18-16,18-17 16,18 17-16,-18 0 0,194-18 15,-141 18-15,-17 18 16,-1-18-16,1 17 0,158-17 16,-194 18-16,18-18 15,-36 0-15,-17 17 16,-18-17-16,0 18 15,-70-18-15</inkml:trace>
  <inkml:trace contextRef="#ctx0" brushRef="#br0" timeOffset="332305.4338">22595 14781 0,'18'0'15,"35"0"1,0-17-1,0 17-15,0-18 0,35 0 0,0 18 16,18-17-16,0-1 0,158-17 16,-105 17-1,18 18-15,211-17 16,-177 17-16,1 0 16,17 0-16,-17 17 0,17-17 15,0 18-15,-17-18 0,229 18 16,-247-1-16,0-17 15,124-17-15,-195 17 16,-17-18-16,-18 18 16,-17-18-16,-36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9:05:53.7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20302 3986 0,'36'0'16,"-19"0"-16,19 0 15,-1 0-15,-18 0 0,1 0 16,17 0-16,18-17 16,-35 17-16,35 0 15,-18-18-15,-17 18 0,-1 0 16,19 0-16,-19 0 0,36 0 15,-17 0 1,-19 18-16,36-18 16,-18 0-16,-17 0 0,35 0 15,-18 0 1,0 0-16,36 0 16,-36 0-16,18 0 15,0 0-15,0 0 0,0 0 0,70 0 16,-70 0-16,18 0 15,70 0-15,-70 0 16,70 0 0,-53 0-16,-18 0 0,19 0 15,-19 0-15,18 0 0,-17 0 16,17 0-16,-17 0 0,17 0 16,71 0-16,-71 0 15,-18 0-15,19 0 0,-19 0 16,89-18-1,-71 18-15,71 0 16,-71 0-16,0 0 0,-17-18 16,17 18-16,-17 0 0,-1 0 15,1 0-15,-1 0 0,1 0 16,52 0 0,-52 0-16,52-17 15,-52 17-15,-1 0 16,1 0-16,-1 0 0,72-18 15,-72 18-15,54-17 16,-54 17-16,54 0 16,-54 0-16,1-18 15,-18 18-15,17 0 0,54 0 16,-54 0-16,71-18 16,-88 18-16,88 0 15,-88 0-15,88 0 16,-70 0-16,70 0 15,-70 0 1,-1 0-16,-17 0 0,88 0 16,-70 18-16,88-18 15,-89 0-15,1 0 16,-1 0-16,1 0 16,88 0-16,-89 0 15,1 0-15,17 0 0,71 0 16,-71 0-1,0 0-15,0 0 0,0 0 0,1 0 16,-1 0-16,106 0 16,-106 0-16,0 18 15,124-18-15,-1 17 16,-122-17-16,140 18 16,-123-18-16,17 17 15,-17-17-15,18 0 0,105 0 16,-106 0-1,1 0-15,-18 0 0,70-17 16,-105 17-16,17 0 16</inkml:trace>
  <inkml:trace contextRef="#ctx0" brushRef="#br0" timeOffset="11900.0798">2593 3916 0,'18'0'16,"-1"0"0,18 0-1,-17 0 1,17 0-16,1 0 15,-19 0-15,1 0 0,17 0 16,-17 0-16,17 0 16,-17 0-16,35-18 15,-18 18-15,18 0 16,-18 0-16,18-17 16,0 17-1,-18 0-15,1 0 0,16-18 16,-16 18-16,17 0 15,-18 0-15,0 0 16,36 0-16,-36 0 16,18-18-16,53 18 15,-71-17-15,18 17 0,18 0 16,-19-18-16,54 0 16,-35 18-16,-18-17 15,17 17-15,54-18 16,-54 18-16,1 0 0,123-18 15,-53 1 1,0 17 0,-88 0-16,71 0 15,-54 0-15,-17 0 16,0 0-16,18 0 16,-19 0-16,19 0 0,52 17 15,-70-17-15,71 18 16,-71-18-16,0 18 15,70-18-15,-52 0 16,-18 17-16,17-17 0,-17 0 16,18 0-16,52 0 15,-70 0-15,53 18 16,-53 0-16,0-18 16,17 17-16,-17-17 0,53 18 15,-53-18-15,17 0 16,36 18-16,-35-18 15,35 17 1,-36-17-16,-17 0 0,0 18 16,18-18-16,52 17 15,-52-17-15,52 0 16,-52 0-16,52 0 16,-52 0-16,-18 0 15,70 0-15,-52 0 16,52 0-16,-70 0 15,18 0-15,-18 0 0,17 0 16,-17 0-16,88 0 16,-70 0-16,35 0 15,-36 0-15,-17 0 0,0 0 16,53-17 0,-53 17-16,17 0 0,-17 0 15,0 0-15,0 0 0,70-18 16,-70 18-1,0 0-15,0 0 0,18-17 16,-18 17-16,0 0 0,70 0 16,-52 0-16,-18 0 15,17 0-15,-17 0 0,18-18 16,52 18-16,-70 0 16,17 0-16,1 0 0,-18 0 15,88 0 1,-70 0-16,-18 0 0,70 0 15,-52 0-15,52 18 16,-70-18-16,88 0 16,-70 0-16,-1 0 15,1 0-15,-1 0 0,89 0 16,-71 0 0,71 0-16,-88 0 15,87 0 1,-17 0-16,-70 17 0,70-17 15,-88 0 1,70 18-16,-70-18 0,53 17 16,-71-17-1,1 0-15,-19 18 0</inkml:trace>
  <inkml:trace contextRef="#ctx0" brushRef="#br0" timeOffset="29391.5297">22860 9313 0,'0'-17'16,"35"-1"-1,-17 0-15,17-34 16,0 16-16,1-17 16,-36 36-16,35-19 15,-17 19 1,-1-19-16,1 36 15,-18 36 1,18-19-16,-18 19 16,17-19-16,1 19 0,0-1 15,-1-35 1,18 18-16,-17-1 16,0-17-16,-1 0 0,1-17 15,17 17 1,-35-18-16,18 18 0,0-35 15,-18 17 1,17 0 0,-17 1-16,-17 17 15,-1 17-15</inkml:trace>
  <inkml:trace contextRef="#ctx0" brushRef="#br0" timeOffset="29795.6954">22948 9648 0,'0'0'16,"0"-17"-16,0-1 0,18-17 0,-1 0 15,-17-1-15,18 19 16,0-19-1,-1 36-15,1-17 16,0 17-16,-1 0 16,1 17-16,-18 1 15,18 0-15,17 17 16,-35-17-16,35-1 16,0 1-16,1-18 15,-19 0-15,19-18 16,-1 1-16,-17-1 15,-1 0-15,-17 1 0,18-19 16,-18 1 0,0 0-1,0 17-15,0 1 0,0-1 16,35 18 0</inkml:trace>
  <inkml:trace contextRef="#ctx0" brushRef="#br0" timeOffset="30108.2655">23989 8996 0,'0'17'31,"0"36"-15,0 0-16,0-17 0,0 69 16,0 1-1,0-70-15,0 16 16,18 19-16,-1 17 15,18-88 1</inkml:trace>
  <inkml:trace contextRef="#ctx0" brushRef="#br0" timeOffset="30407.9088">24306 9296 0,'0'0'0,"-17"17"0,-1 54 16,18-36-1,35 18-15,-17-53 16,53 18-16,-54-18 16,54 0-16,-36-18 15,18-35 1,-35 18-16,-18 17 0,0-17 15,0 0-15,-36-18 16,19 35-16,-19-17 16,19 35-16,-18 0 15,35 18-15,17 17 16</inkml:trace>
  <inkml:trace contextRef="#ctx0" brushRef="#br0" timeOffset="30586.354">24941 9454 0,'0'0'16,"-17"18"-16,-1 0 16,-35 35-16,36-36 15,-1 19 1,36-36-16,-1 0 15</inkml:trace>
  <inkml:trace contextRef="#ctx0" brushRef="#br0" timeOffset="30913.3389">25347 9208 0,'-35'35'0,"70"-70"0,-88 105 16,18-17-16,35-35 16,0 35-1,0-18-15,18-18 0,-1 1 16,18 0-16,-17-18 16,35 0-16,-35-18 15,17-17 1,-17 17-16,-18 1 0,17-19 15,-17 19-15,-17-36 16,-1 35-16,-35 0 16,35 1-16,1 17 15,-1 0-15,0 0 16</inkml:trace>
  <inkml:trace contextRef="#ctx0" brushRef="#br0" timeOffset="31252.9651">25841 9225 0,'-18'0'16,"1"18"-1,-1 35 1,0-36-16,18 36 15,0-35-15,18 17 16,0-35-16,17 18 16,-17-18-16,-1 0 15,1-18-15,0 1 16,-1-1 0,-17-17-16,0 17 15,-17 0-15,-1 1 16,0-1-16,-17 0 15,17 18-15,-17 0 16,35 18 0,18 0-1</inkml:trace>
  <inkml:trace contextRef="#ctx0" brushRef="#br0" timeOffset="31543.4515">26264 9296 0,'18'-18'0,"-36"36"0,18-18 16,-17 17-1,-1 19-15,0 17 16,18-18 0,36 18-16,-19-36 15,54 19-15,-36-36 16,18 0-16,53-36 15,-53 19-15,35-36 16,-70 18-16,-1 17 16,-17-17-16,0-1 0,-53-17 15,18 36-15,-53-18 16,35 17-16,0 18 16</inkml:trace>
  <inkml:trace contextRef="#ctx0" brushRef="#br0" timeOffset="42304.227">5309 9049 0,'0'-18'0,"18"18"31,53 0-31,-36 0 16,53 18-16,-53-18 16,-17 17-16,35 19 15,-36-1-15,-17 18 16,0-35-16,-17 17 15,-1 0-15,1-17 0,-19 35 16,36-36-16,0 19 16,0-19-16,18 1 15,0-18-15,17 17 0,53-17 16,-35-17-16,35-1 16,-53 1-16</inkml:trace>
  <inkml:trace contextRef="#ctx0" brushRef="#br0" timeOffset="42587.9899">6156 9208 0,'-35'17'16,"17"18"-16,0-17 16,1 35-16,17-35 15,17-1-15,1 1 0,35 17 16,-18-35-1,53-17-15,-52-1 0,-1 0 16,0 1-16,-17-1 16,0-17-16,-1-1 0,-17-16 15,-17 34-15,-1 0 16,0 1-16,-17-1 0,-36 18 16,36 0-1,0 35-15,17-17 0,18 0 16,0-1-1</inkml:trace>
  <inkml:trace contextRef="#ctx0" brushRef="#br0" timeOffset="42865.1303">6597 9137 0,'0'0'15,"0"18"-15,0-1 16,-18 19-16,18 34 0,18-52 15,-18 17 1,18-17-16,17 17 0,18-17 16,-18-18-16,0-18 0,36-17 15,-36-1-15,-17-34 16,-1 35-16,-52-18 16,18 17-16,-54 1 15,18 17 1,-17 18-16,34 0 15,19 18-15,-1 0 0,0 17 16,18-17-16,18-1 0</inkml:trace>
  <inkml:trace contextRef="#ctx0" brushRef="#br0" timeOffset="43059.9449">7267 9243 0,'0'0'0,"0"17"0,0 1 16,0 0-16,-35 35 15,35-36-15,-35 36 16,35-35-16,-18-1 16</inkml:trace>
  <inkml:trace contextRef="#ctx0" brushRef="#br0" timeOffset="43393.7149">7779 9119 0,'-18'-17'16,"0"17"-16,1 0 15,-1 17-15,-17 1 0,17 17 16,1-17-16,17 17 0,0 18 16,17-35-16,36 17 15,-18-35-15,1 0 16,-1 0-16,0-18 0,18-17 16,-35 17-1,0-34-15,-18 34 16,0 0-16,-36-35 15,19 36-15,-1 17 0,-35-18 16,18 0-16,-1 18 16,19 0-1,17 18 1</inkml:trace>
  <inkml:trace contextRef="#ctx0" brushRef="#br0" timeOffset="43723.0773">8290 9084 0,'0'0'0,"0"18"0,-17 17 16,-1 0 0,18-17-16,18 17 15,-1-17-15,36-1 16,-18-17-16,1-17 0,34-18 15,-34-1 1,-36 1 0,-36 0-1,-17-1-15,18 36 16,-35-17 0,34-1-16,19 18 0,-19 0 15,54 18 1,17-1-1,1-17-15</inkml:trace>
  <inkml:trace contextRef="#ctx0" brushRef="#br0" timeOffset="43972.3761">8714 9066 0,'17'36'16,"-34"-72"-16,34 107 0,1-53 0,0 35 15,-1-36 1,1 18-16,17-35 0,36 18 16,-36-36-16,35-17 15,-34 18-15,17-36 16,-53 35-16,17-17 16,-17 17-16,-17-17 15,-1 17-15,-53-35 16,19 36-16,-54-19 15,70 36-15,-16 0 0</inkml:trace>
  <inkml:trace contextRef="#ctx0" brushRef="#br0" timeOffset="45394.4155">8802 8943 0,'17'0'47,"-34"18"-1,-1-1-30,1 1-16,-1-18 16,0 35-16,1-17 15,17 17 1</inkml:trace>
  <inkml:trace contextRef="#ctx0" brushRef="#br0" timeOffset="46676.709">4745 9190 0,'18'0'31,"-1"-18"-31,-17 1 16,18 17-16,-1-18 16,-17 0-16,18 18 15,-18-17-15,18 17 16,-18 17 0,0 1-16,17 0 15,-17-1-15,18 1 16,0-18-1,-1 0 1,1 0 0,0-18-16,-18 1 15,35-36-15,0 17 16,-35 19 0</inkml:trace>
  <inkml:trace contextRef="#ctx0" brushRef="#br0" timeOffset="47001.9272">4798 9454 0,'0'-17'15,"0"-1"1,17 1-16,19-19 15,-19 19 1,1 17-16,-18-18 16,18 18-16,-18 18 15,0-1-15,17 1 16,-17 0-16,0-1 16,18 1-1,0-18 1,-1-18-16,1-17 15,-1 0 1,1 17-16,-18 0 16,18 18-16</inkml:trace>
  <inkml:trace contextRef="#ctx0" brushRef="#br0" timeOffset="51774.6205">21696 2558 0,'0'17'15,"-18"-17"1,18 18-16,0-36 47,-17 1-32,17-19-15,-18-52 16,18 53-16,-35-89 16,17 72-16,-35-107 15,18 53-15,-36-53 16,54 89-16,-36-36 15,35 71-15,0-18 16,1 35-16,17-17 16,0 17-1,53-17-15,-18 35 16,53-53 0,-17 35-16,-1 18 0,1-17 15,141-19-15,-124 36 16,106-17-16,-106 17 15,0 0-15,0 0 0,-17 0 16,17 0-16,-53 0 16,-17 0-1,-36 0-15,-17 0 16</inkml:trace>
  <inkml:trace contextRef="#ctx0" brushRef="#br0" timeOffset="52297.4934">21167 2505 0,'0'17'31,"53"19"-15,-36-19-16,19 19 0,34 16 16,-35-16-1,1-19-15,-1 1 0,35 0 16,-34-18-16,-1-18 15,0 0-15,1 1 16,-1-19-16,18-16 0,-18-19 16,0 18-16,1-53 15,-19 71-15,1 0 16,0 17-16,-18 0 0,17 18 16</inkml:trace>
  <inkml:trace contextRef="#ctx0" brushRef="#br0" timeOffset="52936.8424">23266 1005 0,'0'0'16,"-18"0"-16,0 0 15,-17 18-15,18 0 0,-19-1 16,19 19-16,-19-1 0,19 71 15,17-71-15,17 53 16,19-53-16,34 18 16,-17-35-16,88 0 15,-88-36-15,88-17 16,-88 17 0,0-17-16,18-18 15,-36 18-15</inkml:trace>
  <inkml:trace contextRef="#ctx0" brushRef="#br0" timeOffset="53342.2492">23795 1235 0,'0'0'0,"0"-36"0,0 19 15,-18-18-15,1 35 16,-36-18 0,35 36-16,-17-1 15,17 18-15,0 18 16,18-35-16,0 0 16,18 17-16,35 0 15,-35-17-15,17-18 16,0 0-16,1 0 0,-1 0 15,-18-18-15,1-17 16,0 17-16,-18 1 0,-18-19 16,18 19-16,-18-19 15,36 36 17,0 36-32,-1-19 15,1-17-15,17 36 16,-17-36-16,0 17 15,-1-17-15,1 0 16,-1-17-16,-17-19 16,-17 1-16,17 17 15,-18-34 1,18 16-16,-17 19 0,17-1 16,0 0-16,17 18 15,1 0-15,-1 0 16,19 0-1,-19 18-15,1-18 0</inkml:trace>
  <inkml:trace contextRef="#ctx0" brushRef="#br0" timeOffset="53666.3363">24342 1270 0,'0'0'16,"35"0"-16,-17 0 0,35 0 15,-18-18 1,18-35-16,-36 36 16,-17-1-16,0 1 15,0-1-15,0 0 0,-53 1 16,36-1-16,-54 18 16,36 18-16,-18 35 15,53-36-15,-18 54 16,18-36-16,53 18 15,-17-35-15,69 17 16,-34-35-16,-18 17 16,53-17-1,-71 0-15,-17 0 0,-1 0 16,1-17-16,-36 17 16</inkml:trace>
  <inkml:trace contextRef="#ctx0" brushRef="#br0" timeOffset="54542.4676">26088 1129 0,'0'0'0,"-18"-18"0,1 18 16,-1 0-16,-17-17 16,-1 34-16,19 1 15,-1 17-15,-17 0 0,0 36 16,35-36-16,0 36 15,17-54-15,19 1 16,16 17-16,1-35 16,36-35-1,-54 0-15,35-18 16,-52 18-16,-18-1 0,0 1 16,0-18-16,-18 36 15,-17 17 1,17 0-16,-17 35 15,35 0-15,18 18 16,17-35-16,0 17 16,18-17-16,53-1 15,-53-17-15,18 0 16,-36-17-16,18-1 16</inkml:trace>
  <inkml:trace contextRef="#ctx0" brushRef="#br0" timeOffset="54894.0521">26423 635 0,'35'88'0,"-70"-176"0,88 247 15,0-36-15,-35-70 16,-1 18-16,1-1 15,-1-17-15,1 0 16,-18 0-16,18-18 0,-1 18 16,-17-35-16,18-18 15,0 0-15,35-35 16,-36-1-16,36 19 16,-18 17-16,1 0 15,-1 0-15,-17 17 16,-18 1-16,0 0 15,0-1-15,0 1 0,-18-18 16,0 17-16,1-17 16,-1 0-16,0 0 15,1-17-15,17-1 16</inkml:trace>
  <inkml:trace contextRef="#ctx0" brushRef="#br0" timeOffset="55132.1413">27076 1252 0,'0'0'16,"0"36"-16,0-19 0,17 1 15,19 0 1,-19-18-16,36 0 16,-18-18-16,-17 18 0,17-53 15,-35 35-15,0 1 16,0-1-16,-17 0 0,-19 1 15,1-1-15,-18 18 16,18 18-16,17-18 16,1 17-1</inkml:trace>
  <inkml:trace contextRef="#ctx0" brushRef="#br0" timeOffset="55434.8598">27446 1270 0,'0'35'16,"0"-17"0,18 0-16,17-18 15,18 0 1,-18-18-16,-17 0 0,17 1 16,0-19-16,-17 19 15,-18-1-15,0 0 0,0 1 16,0-1-16,0 36 47,18 17-47,-1-17 15,19 17-15,-19-35 16,19 18-16,-1-36 16,-18 18-16,-17-18 15</inkml:trace>
  <inkml:trace contextRef="#ctx0" brushRef="#br0" timeOffset="55584.3039">27834 1111 0,'18'-17'16,"-1"17"-16,36-18 15,-17 18-15,34 0 16,-35-18-16,71 1 16,-70 17-16,17-36 15,-36 36-15,-17-17 16,18-1-16,-36 18 0</inkml:trace>
  <inkml:trace contextRef="#ctx0" brushRef="#br0" timeOffset="55753.1171">28116 953 0,'18'105'16,"-36"-210"-16,54 263 0,-19-105 0,1 0 15,0-18-15,-18 1 16,17-1-16,1 0 0,-18 0 16</inkml:trace>
  <inkml:trace contextRef="#ctx0" brushRef="#br0" timeOffset="57708.3711">29281 1041 0,'0'0'0,"17"0"15,36 0 1,71-36 0,-36 19-16,53-36 15,-88 35-15,53-17 16,-89 17-16,1 1 15</inkml:trace>
  <inkml:trace contextRef="#ctx0" brushRef="#br0" timeOffset="57853.236">29580 829 0,'18'106'0,"-36"-212"0,54 265 15,-1-106-15,-17 0 0,52 35 16,-35-53-1,18 0-15,-17-17 16</inkml:trace>
  <inkml:trace contextRef="#ctx0" brushRef="#br0" timeOffset="58219.9312">29898 635 0,'35'71'16,"-70"-142"-16,70 194 0,-17-17 15,-1-53-15,-17 35 16,18-52-16,-18-1 0,0 0 16,0-17-16,0 0 15,0-36 1,35-17-1,-17-1-15,0 1 16,-1 17-16,19 1 16,-19 17-16,1 0 15,0 0-15,-1 17 16,-17 19-16,18 17 16,-18-18-16,17 18 15,1-36-15,0 1 16,-1 0-16,1-18 15,0 0-15,-18-18 0</inkml:trace>
  <inkml:trace contextRef="#ctx0" brushRef="#br0" timeOffset="58359.0935">30409 1094 0,'0'0'0,"0"17"0,0 1 15,18 17 1,0-17-16,17-1 15,-17-17-15,-1 0 0,1 0 16</inkml:trace>
  <inkml:trace contextRef="#ctx0" brushRef="#br0" timeOffset="58470.35">30427 935 0,'0'0'16,"0"-18"-16,18 18 0,-1 0 15</inkml:trace>
  <inkml:trace contextRef="#ctx0" brushRef="#br0" timeOffset="58753.9513">30798 1058 0,'0'0'16,"-18"-17"-16,0 17 16,18 17-16,18 1 15,17 35 1,-17-35-16,17 17 0,36 0 16,-18 18-1,-53-35 1,-36-1-16,19-17 15,-54 0 1,36 0-16,0 0 0,-1 0 16,-17 0-16,36 0 0</inkml:trace>
  <inkml:trace contextRef="#ctx0" brushRef="#br0" timeOffset="59632.0341">30903 988 0</inkml:trace>
  <inkml:trace contextRef="#ctx0" brushRef="#br0" timeOffset="59877.9178">30903 988 0,'-70'35'0,"140"-70"0,-140 52 31,70-34-15,0-1-1,17 18 1,-17-17-16,18 17 15,17-18 1,-17 18-16,17 0 0,-17 0 16,0 0-16,-1 18 15</inkml:trace>
  <inkml:trace contextRef="#ctx0" brushRef="#br0" timeOffset="69113.9359">21290 9472 0,'-17'0'15,"34"0"1,36 0 0,53 0-1,-36-18-15,72 1 16,-72-1-16,71 18 16,-88-17-16,53 17 15,-53 0-15,17 0 16,-52 0-16,35 0 15,-35 0-15,-36-18 16</inkml:trace>
  <inkml:trace contextRef="#ctx0" brushRef="#br0" timeOffset="69414.0134">21837 9260 0,'0'0'0,"18"0"32,17 18-32,0-18 15,36 18-15,-36-18 16,0 17-16,18-17 0,18 36 16,-36-19-16,36 1 15,-36 0 1,-18-1-16,1 1 15,-36-1-15,1 1 16,-18 0-16,-36 17 16,36-17-16,-18 17 15,18-17-15,-18 34 16,35-34 0</inkml:trace>
  <inkml:trace contextRef="#ctx0" brushRef="#br0" timeOffset="75309.7592">3334 9313 0,'-18'0'0,"36"0"15,-1 18-15,19-18 16,52 18-16,-35-18 15,53 0 1,-36-18-16,-17 18 0,53 0 16,-71 0-16,53-18 15,-52 18-15,17-17 16,-36 17-16,19 0 16,-36-18-16</inkml:trace>
  <inkml:trace contextRef="#ctx0" brushRef="#br0" timeOffset="75626.4795">3881 9084 0,'17'18'31,"1"-1"-31,17 1 15,0 0-15,54 17 16,-54-17-16,18-1 16,-18-17-16,53 35 15,-52-17-15,-1-18 16,-18 18-16,19-1 0,-19-17 16,-17 18-16,0 0 15,-35-1-15,-35 1 16,17 0-16,0-1 15,17 1-15,-52 35 16,53-36-16,-18 19 16,18-1-1</inkml:trace>
  <inkml:trace contextRef="#ctx0" brushRef="#br0" timeOffset="83755.7599">23001 10037 0,'18'0'16,"-1"-18"0,19 18-16,17-18 15,-18 1-15,18 17 16,53-18-1,-36 0-15,89 1 0,-53-1 16,17 18-16,142-18 16,-124 18-16,194-17 15,-159 17-15,213 0 16,-195 0-16,194-18 16,-194 1-16,0 17 15,141-18 1,-176 0-16,-1 18 0,-34-17 15,87 17-15,-122 0 16,-19 0-16,-52 0 16,-53 17-1</inkml:trace>
  <inkml:trace contextRef="#ctx0" brushRef="#br0" timeOffset="90168.8624">4957 9931 0,'17'-18'47,"18"18"-32,-17 0-15,35 0 16,-35 0-16,70 0 15,-35-18-15,70 18 16,-35 0-16,124-17 16,-88-1-1,158-17-15,-123 17 16,158-17-16,-141 35 16,142-18-16,-159 1 15,158-1-15,-140 0 16,175 1-1,-193-1-15,159-17 16,-177 17-16,-18 1 0,1-1 16,70 0-16,-124 18 15,36 0-15,-88 0 16,-36 18 0</inkml:trace>
  <inkml:trace contextRef="#ctx0" brushRef="#br0" timeOffset="114934.1151">2240 12224 0,'-17'-36'16,"-1"1"-16,0 18 0,-35-19 15,36 36-15,-54-17 16,36 34-16,-36 71 15,36-35 1,-18 89-16,53-72 16,0 71-16,35-70 15,1-1-15,-1-34 0,88 34 16,-52-52 0,70-18-16,-70-18 15,52-35-15,-52 0 16,17-53-1,-53 54-15,0-19 0,-35-35 16,-17 53-16,-54-53 16,18 71-16,-70-18 15,52 36-15,-52-1 16,70 36-16,0 34 16,53-34-16,18 17 15</inkml:trace>
  <inkml:trace contextRef="#ctx0" brushRef="#br0" timeOffset="115310.9611">3016 12947 0,'18'176'0,"-36"-352"0,54 441 16,-19-195-16,-17-17 0,35 35 15,-17-70-15,-18-1 16,0-34 0,-35-54-1,17 18-15,-17-52 16,17 34-16,1-70 16,17 53-16,0-71 15,35 106-15,18-18 16,-18 54-1,53 17-15,-70 17 16,35 19-16,-53-1 16,17 36-16,-34-19 15,-36 1-15,35-35 16,-52 17 0,52-35-16,-17 0 15,35-35-15</inkml:trace>
  <inkml:trace contextRef="#ctx0" brushRef="#br0" timeOffset="115472.0061">3475 12559 0,'53'0'0,"-106"0"0,141 0 15,-70-18-15,-1 18 16,19-17-16,-19 17 15,-17-18 1</inkml:trace>
  <inkml:trace contextRef="#ctx0" brushRef="#br0" timeOffset="115660.5571">3528 12188 0,'0'0'0,"0"36"0,0 70 15,-18-53-15,18 88 16,0-71-16,0 71 16,18-70-16,17-1 15,0-34-15,1-19 16,-1-17-16</inkml:trace>
  <inkml:trace contextRef="#ctx0" brushRef="#br0" timeOffset="115806.2698">3757 12647 0,'0'0'0,"0"35"16,0-17-16,0 0 16,0 17-16,18-17 0</inkml:trace>
  <inkml:trace contextRef="#ctx0" brushRef="#br0" timeOffset="115933.6974">3739 12383 0,'0'-18'0,"0"36"16,18-36-1</inkml:trace>
  <inkml:trace contextRef="#ctx0" brushRef="#br0" timeOffset="116200.9282">4022 12577 0,'0'35'0,"0"-70"0,0 87 15,0-16-15,0-19 16,17 1-16,19 17 0,-19-35 15,19 0 1,-19 0-16,1 0 0,-1-35 16,-17 17-16,0-17 15,-17 17-15,-1-17 16,1 0-16,-1 17 16,0 1-16</inkml:trace>
  <inkml:trace contextRef="#ctx0" brushRef="#br0" timeOffset="116455.697">4286 12682 0,'0'18'16,"0"-36"-16,18 36 0,-18-36 15,18 1 1,-18-19-16,17 1 15,1 18 1,-1-1-16,1 18 16,0 0-16,17 18 15,-17-1-15,17 18 16,-35-17-16,18 17 16,-1-35-16,-17 36 15,18-19 1,-1-17-16</inkml:trace>
  <inkml:trace contextRef="#ctx0" brushRef="#br0" timeOffset="117214.3398">5221 12065 0,'0'18'0,"0"17"16,0 0-16,-18 71 15,18-53-15,18-18 16,-18 18-16,18 35 16,-1-52-16,1-1 15,17 0-15,-35-17 16,18-1-16,0-17 0</inkml:trace>
  <inkml:trace contextRef="#ctx0" brushRef="#br0" timeOffset="117402.9833">5592 12118 0,'0'0'0,"0"18"0,0-1 31</inkml:trace>
  <inkml:trace contextRef="#ctx0" brushRef="#br0" timeOffset="117507.3558">5662 12541 0,'0'0'0,"18"0"0</inkml:trace>
  <inkml:trace contextRef="#ctx0" brushRef="#br0" timeOffset="119452.0936">10548 9190 0,'18'0'16,"-1"0"-16,72-18 16,-37 1-16,90-1 15,-54 18-15,88 0 16,-70 0-16,106 35 16,-107-17-16,125 17 15,-107-17-15,142 17 16,-124-17-16,106 17 15,-141-17-15,0-1 16,70 19-16,-105-19 16,87 1-16,-87-1 15,35 1 1,-53-18-16,-1 18 16,-34-18-16,0 17 15,-36-17 1</inkml:trace>
  <inkml:trace contextRef="#ctx0" brushRef="#br0" timeOffset="119899.619">13547 9208 0,'0'0'15,"-18"0"-15,0 0 0,36 17 32,0 1-17,-1-1-15,36 19 16,0-19-16,-18 1 16,1 0-16,-19 17 0,36 18 15,-35-18-15,-18 36 16,0-54-16,-53 54 15,18-36-15,-36 0 16,18-17-16,-17 17 16,52-35-1,-17 18-15,17 0 16</inkml:trace>
  <inkml:trace contextRef="#ctx0" brushRef="#br0" timeOffset="120737.807">20302 9349 0,'36'-18'16,"-54"18"0,-53 0-1,19 0 1,-1 0-16,-106 18 16,71-1-16,-159 1 15,106-18-15,-177 35 16,124-17-16,18 17 0,-212 18 15,194-35-15,-159 52 16,194-52-16,18 17 16,-88 0-1,140-17-15,19 0 0,17-1 16,-35 1-16,53-18 16,-1 18-16,19-18 15,34 0 16,-17-18-15,0 0-16</inkml:trace>
  <inkml:trace contextRef="#ctx0" brushRef="#br0" timeOffset="121017.5364">17321 9454 0,'0'0'16,"-17"0"0,-36 18-16,18 0 15,-18-1-15,0 1 0,-53 35 16,53-35-16,-53 34 16,71-16-16,0-19 15,17 19-15,18-19 16,35 19-1,18-19-15,53 19 16,-35-36-16,-19 0 16,19 17-16,-18-17 0,35 18 15,-70-18-15</inkml:trace>
  <inkml:trace contextRef="#ctx0" brushRef="#br0" timeOffset="121769.0612">13458 10054 0,'0'0'0,"-17"0"0,-1 0 15,1 0-15,17-17 16,52 17-1,-16 0 1,52 0-16,-53 17 16,1 1-16,16 17 15,-34 0-15,-18 1 16,0-19-16,-18 36 16,-17-18-16,0 1 15,17-1-15,1-17 16,17-1-16,0 1 15,17 0-15,1-18 0,17 17 16,0-17-16,18 0 0,18 0 16,-53-17-1,17 17-15,-18 0 16</inkml:trace>
  <inkml:trace contextRef="#ctx0" brushRef="#br0" timeOffset="122228.4057">14182 10089 0,'0'-17'15,"0"34"-15,0 1 16,0 17-16,0 1 16,0 52-1,0-53-15,0 0 0,0 1 16,17 17-16,-17-36 15,18 1-15,0-18 16</inkml:trace>
  <inkml:trace contextRef="#ctx0" brushRef="#br0" timeOffset="122539.3854">14464 10125 0,'-35'53'16,"70"-106"-16,-88 141 0,53-18 15,0-34-15,0-1 16,35-17-16,-17-1 16,17 1-16,0-18 0,1 0 15,-1 0-15,36-35 16,-36-1-16,0-34 15,-17 35-15,-18-36 16,-18 36-16,-17 17 16,-18-35-16,35 36 15,-35 17-15,36 0 16,-1 35-16,0-18 0,18 19 16</inkml:trace>
  <inkml:trace contextRef="#ctx0" brushRef="#br0" timeOffset="122746.5896">15081 10336 0,'0'0'16,"-17"18"-16,17 0 15,-53 17-15,35 0 16,-17 18-16,35-18 15,-35 18 1,35-35-16,0 0 0,0-1 16</inkml:trace>
  <inkml:trace contextRef="#ctx0" brushRef="#br0" timeOffset="123479.4987">15558 10213 0,'-18'-18'16,"0"1"-16,-17 17 16,17 0-16,1 17 15,-19 1-15,19 35 16,-1-18-16,18 18 15,0-35-15,18 17 16,17-17-16,18 17 16,-18-35-16,36 0 15,-36 0-15,18-18 16,-35 1-16,-18-19 16,0 1-16,0 17 15,-18 1-15,-17-19 16,17 19-16,-17-1 15,17 18-15</inkml:trace>
  <inkml:trace contextRef="#ctx0" brushRef="#br0" timeOffset="123797.112">15893 10248 0,'-18'0'16,"18"18"-16,-18-1 16,18 19-16,0-19 15,36 19-15,-36-19 16,53 1 0,-36-18-16,18 0 15,-17-18-15,0-17 16,-18 17-16,0-35 15,0 36-15,-18-1 16,0-17 0,-34 17-1,34 18-15,-17 0 0,17 18 16,0-18-16,18 18 16</inkml:trace>
  <inkml:trace contextRef="#ctx0" brushRef="#br0" timeOffset="124097.9291">16281 10248 0,'0'18'15,"0"-1"-15,17 1 16,1 35-16,0-35 15,-1-1-15,36 19 16,-35-19-16,17-17 16,0 0-16,-17 0 0,53-17 15,-54 17-15,1-53 16,-18 35-16,0-35 16,-35 35-16,-18-34 15,0 34 1,-35-17-16,52 35 15,-17 0-15,18 17 16</inkml:trace>
  <inkml:trace contextRef="#ctx0" brushRef="#br0" timeOffset="125481.38">7691 12171 0,'0'17'0,"17"36"16,1-17-16,-1 52 16,1-35-16,17 53 15,-17-71-15,0 53 16,-1-70-16,1 35 15,0-36-15</inkml:trace>
  <inkml:trace contextRef="#ctx0" brushRef="#br0" timeOffset="126439.2451">7585 12171 0,'0'0'0,"17"17"0,1-17 15,0 18-15,17-18 16,0 0-16,53 18 16,-35-18-16,53 0 15,-18 0-15,71-18 16,-53 18-16,106 0 15,-89 0-15,142 0 16,-124-18-16,18 18 16,-18 0-16,17-17 0,1 17 15,0-18-15,176 1 16,-159-1-16,177 18 16,-176 0-16,175 0 15,-158 0-15,-17 0 16,193 0-16,-176 0 15,177 0-15,-177 0 16,194 0 0,-194 0-16,211 0 15,-211 0-15,230 0 16,-230 0-16,247-18 16,-230 18-16,213-17 15,-195-1-15,194 0 16,-211 1-16,17-1 15,-17 18-15,0-18 0,193 1 16,-211-1-16,212 18 16,-212-17-16,177 17 15,-195 0-15,194-18 16,-193 18-16,158 0 16,-176 0-1,158 0-15,-158 0 16,141 0-16,-159 0 15,141 0-15,-158 0 16,140 0 0,-140 0-16,140 0 15,-140 0-15,-1 0 16,-17 0-16,17-18 0,-17 18 0,106-17 16,-124 17-16,89-18 15,-107 18-15,71-18 16,-88 18-1,53-17-15,-53 17 16,17-18-16,-52 18 16,17 0-1,-17 0-15,0 0 0,-18 18 16,-18-1 0,18 1-16,-35 35 15,35-35-15,-18 17 0,18 0 16,-18 18-16,18-18 0,-17 18 15,-1 71-15,18-54 16,-17 54 0,17-54-16,0 54 15,17-54-15,1 36 16,-1-53-16,1 53 16,-18-71-16,0 18 15,0-18-15,-35-17 0</inkml:trace>
  <inkml:trace contextRef="#ctx0" brushRef="#br0" timeOffset="128018.174">7849 12594 0,'18'18'16,"-18"-1"-16,0 1 0,0 53 15,0-36-15,18 53 16,-18-53-16,17 54 16,1-54-16,0 0 15,-18 0-15,17 18 16,-17-35-16,0 0 16,18-18 30,-1 0-30,1 0 0,17 0-16,-17 0 15,53 17 1,-36-17-16,0 0 0,36 0 16,-18 18-16,35 0 15,-35-18-15,53 17 16,-54-17-16,90 18 15,-72-18-15,89 0 16,-71 17-16,88-17 16,-87 0-1,122 0-15,-105 0 16,123 0-16,-105 0 16,140 0-16,-140 0 15,17 0-15,141 0 16,-141 0-16,142 0 15,-125 0-15,125 0 16,-125 0-16,142 0 16,-141 0-16,0 18 15,176-18-15,-176 0 16,17 0-16,-17 0 16,17 0-16,159 0 15,-158 0-15,158 0 16,-159 0-16,1 0 0,158 0 15,-159 0-15,159 0 16,-158 0-16,175 0 16,-193 0-16,18-18 15,-19 18-15,177 0 16,-158-17-16,158 17 16,-159 0-16,1-18 15,-1 18-15,177-35 16,-177 35-16,1-18 15,-1 18-15,177-35 16,-177 35-16,159-18 16,-158 1-16,158 17 15,-176-18-15,17 18 16,-17 0-16,0 0 0,158-18 16,-141 18-16,142-17 15,-177 17-15,18-18 16,-18 18-16,0 0 0,124-17 15,-160 17-15,107 0 16,-124 0-16,36 0 16,-89 0-16,-17 0 15</inkml:trace>
  <inkml:trace contextRef="#ctx0" brushRef="#br0" timeOffset="128825.1238">14764 10883 0,'0'-17'16,"17"17"-16,-17-18 15,-17 18-15,-1 0 16,0 53-1,1-18-15,-1 71 16,1-53-16,-1 17 16,0 36-1,18-53-15,0 35 16,0-17-16,0-36 16,18 0-16,-18-17 15,18 0-15</inkml:trace>
  <inkml:trace contextRef="#ctx0" brushRef="#br0" timeOffset="129036.0549">14534 11395 0,'18'53'0,"-36"-106"16,36 123-16,0-34 0,17 16 15,0-34-15,18 17 16,-18-35-16,18 0 16,-35-17-16,0 17 0,17-36 15,-35 19 1,0-18-16</inkml:trace>
  <inkml:trace contextRef="#ctx0" brushRef="#br0" timeOffset="129353.2682">15187 11060 0,'0'0'15,"-18"-18"-15,1 18 0,-36 0 16,18 0-16,17 53 15,0-35-15,36 17 16,0 0 0,35 0-16,-18 1 15,35-1-15,-52-17 16,17 34-16,-35-34 16,0 17-16,-17-17 15,-1-18-15,0 18 16,1-18-16,-1 0 15,0 0-15,1 0 0,-1-18 16</inkml:trace>
  <inkml:trace contextRef="#ctx0" brushRef="#br0" timeOffset="129569.9171">15363 11201 0,'0'0'0,"0"35"16,0 0-1,0 1-15,0 16 16,18-34-16,17 17 16,-17-17-16,0-18 15,-1 0-15,1 0 16,-18-18-16,0 1 16,-18-1-16,18 0 15,-17 18-15</inkml:trace>
  <inkml:trace contextRef="#ctx0" brushRef="#br0" timeOffset="130108.7861">15346 10918 0,'0'0'0,"0"-35"0,-18 0 16,18 17-16,0 1 15,18 34-15,-1 19 16,-17-1-16,18 53 16,-18-35-16,0 53 15,0-53-15,18 35 16,-18-35 0,17 0-16,1-36 15,-18 1-15,18-18 16,-1-35-1,-17 17-15,18-52 16,-18 52-16,18-17 0,-18-1 16,17 19-16,-17-1 15,18 18-15,-18 18 16,18-1-16,-1 19 16,-17 17-1,18-36-15,-1 36 16,-17-18-16,18 18 15,0-35-15,-1 0 16</inkml:trace>
  <inkml:trace contextRef="#ctx0" brushRef="#br0" timeOffset="130426.2159">15752 11236 0,'0'18'15,"0"-1"-15,0 36 16,0-18-16,17-17 16,-17 0-16,35 17 15,-17-17-15,17-18 16,-17 0-16,0-18 16,-18 0-16,17 1 15,-17-1-15,0-17 0,18 17 16,-18 1-16,0-1 15,0 36 17,18 17-32,-18-18 15,17 36 1,1-35-16,-1 0 0,19 17 16,-19-35-16</inkml:trace>
  <inkml:trace contextRef="#ctx0" brushRef="#br0" timeOffset="131159.7526">16069 10883 0,'-18'0'16,"36"0"-16,-53 0 0,17 18 15,18 35-15,0-18 16,0 0-16,18 1 0,-1 52 16,1-53-1,0 0-15,17 18 0,-17-17 16,17 34-16,-17-52 16,-18 17-16,17-17 15,-34-18 1,-1-18-16,-17-17 15,17-1-15,-17 1 16,17 18-16,18-19 16,0 19-16,18 17 15,35-18-15,-36 18 16,54-18 0,-54 18-16,19 0 0,17-17 15,-18-1 1,-17 0-16,-1 1 15,-17-18-15,18-18 0,-18 0 16,0-18-16,-18 53 16,18-17-16,0 18 0,-35-19 15,35 19 1,-18 17-16,18 17 16,-17 19-16,17 52 15,17-35-15,19 35 16,-19-35-16,1 0 0,17 35 15,-17-18 1,-1-17 0,-17-35-16,0 0 0,-17-18 15,-1 0-15,0-36 16,1 19-16,-18-36 16,17 35-16,18-17 15,0 17 1,35 18-1,-17 0-15,-1 0 16,19 0-16,17 0 16,-36 0-16,36 0 15,-35 0-15,-1 0 0,19 0 16,-36-17-16</inkml:trace>
  <inkml:trace contextRef="#ctx0" brushRef="#br0" timeOffset="131371.7283">16651 10883 0,'0'106'16,"0"-212"-16,0 265 0,0-53 15,0-53-15,0-18 0,18 53 16,-18-53-16,0 1 15,17-19-15,-17 1 16,0 0-16,18-1 16</inkml:trace>
  <inkml:trace contextRef="#ctx0" brushRef="#br0" timeOffset="131654.9785">16757 11412 0,'0'0'0,"18"0"0,17-17 16,-17 17-16,17-18 15,-18 18-15,19-18 0,34-17 16,-52 35-16,0-35 16,-18 17-16,-18 1 15,-35-1 1,0 18 0,18 0-16,0 35 15,17 1-15,0 34 16,36-35-16,17 18 15,0-35-15,36 17 16,-36-17-16,53-1 16,-52-17-16,17 0 15,-36 0-15,1 18 16</inkml:trace>
  <inkml:trace contextRef="#ctx0" brushRef="#br0" timeOffset="133001.82">21008 12030 0,'0'-18'15,"0"0"-15,0 36 47,0 53-47,0-36 16,18 18-16,-18 17 0,0-17 16,17 18-16,-17-18 0,18 70 15,-1-70-15,1 53 16,-18-53-1,18 17-15,-18-34 16,0 17-16,-18-18 16</inkml:trace>
  <inkml:trace contextRef="#ctx0" brushRef="#br0" timeOffset="133468.1523">12876 12682 0,'18'0'16,"35"0"-16,-35-17 16,70 17-16,-35 0 15,0-18-15,0 18 0,-18 0 16,0 0-16,-17-18 0,-1 1 15</inkml:trace>
  <inkml:trace contextRef="#ctx0" brushRef="#br0" timeOffset="133635.5662">13053 12488 0,'35'89'16,"-70"-178"-16,70 230 15,-17-88-15,35 71 16,-36-71-16,19-18 0,-19 18 16,18 0-16</inkml:trace>
  <inkml:trace contextRef="#ctx0" brushRef="#br0" timeOffset="134170.2923">13458 12894 0,'-17'0'15,"-1"-18"1,1 1 0,17-19-16,0 19 15,17-1 1,1 1-16,52-1 15,-52 0-15,53 18 16,-54 0-16,19 0 16,-36 18 15,-18 0-15,0-1-16,1 1 0,-19 17 15,36-17-15,0-1 16,0 19-16,18-19 15,17-17 1,-17 18-16,0-18 0,-1-18 16,1 1-1,-1 17-15,-17-18 0,0-17 16,0 17 0,18 18-1,0 0 1,-1 18-1,1-1-15,0-17 16,-1 0 0,-17-17-1,0-19 1,0 19-16,0-1 16</inkml:trace>
  <inkml:trace contextRef="#ctx0" brushRef="#br0" timeOffset="134468.9414">13970 12876 0,'18'-17'16,"-1"-1"-16,1 0 16,0 18-16,-18-17 15,35 17-15,-18 17 16,1 1 0,0 0-16,-1 17 15,1-17-15,0-1 16,-1 1-16</inkml:trace>
  <inkml:trace contextRef="#ctx0" brushRef="#br0" timeOffset="135207.7783">21943 11977 0,'0'17'16,"0"19"-16,0 17 0,-18 17 0,18-17 15,0 35-15,18-17 16,-18 17-16,0-17 0,17 70 16,1-88-16,0 35 15,-1-53-15,-17 0 16,0-17-16</inkml:trace>
  <inkml:trace contextRef="#ctx0" brushRef="#br0" timeOffset="135771.1413">21290 12453 0,'0'0'0,"-17"0"0,-1 18 15,0-1-15,1 1 16,17 35-16,-18-35 16,18-1-16,0 1 15,18-1-15,-1 1 16,19-36-1,-19 1-15,1-18 16,-1-1-16,1 1 0,-18 0 16,0-36-16,0 18 15,0 18-15,0 0 0,-18-36 16,18 36 0,-17 0-16,17 17 15,-18 18-15,18 18 16,-17 17-16,17 18 15,0 17 1,0-17-16,17 18 16,1-18-16,-1-18 0,-17 0 15,18-17-15,0 0 16</inkml:trace>
  <inkml:trace contextRef="#ctx0" brushRef="#br0" timeOffset="136058.9967">21396 12524 0,'35'0'15,"-17"-18"-15,0 18 16,17-18-16,-18 1 16,1 17-16,0-18 0,-1 0 15,-17-17-15,-17 18 16,-19 17-1,19 0-15,-1 0 16,-17 17-16,17 1 16,18 17-16,0-17 15,0-1-15,36 1 16,-19-18-16,1 18 16,-1-18-16,1 0 15,0 0-15</inkml:trace>
  <inkml:trace contextRef="#ctx0" brushRef="#br0" timeOffset="136251.2955">21590 12577 0,'0'0'15,"18"35"-15,-18-18 0,17 1 16,19-18-16,-19 18 16,18-36-16,-17 0 15,-18-17 1,0 18-16,0-1 0,0-17 15,0 17-15,0 0 16,0 1-16,0-1 16</inkml:trace>
  <inkml:trace contextRef="#ctx0" brushRef="#br0" timeOffset="136471.348">22207 12435 0,'36'-17'16,"-1"-1"-16,18 1 15,-18 17-15,-17 0 16,-1-18-16,1 18 0,-18-18 15</inkml:trace>
  <inkml:trace contextRef="#ctx0" brushRef="#br0" timeOffset="136627.5614">22296 12241 0,'17'71'16,"-34"-142"-16,34 195 0,-17-89 0,0 71 15,18-53-15,-18 35 16,17-53-16,1 1 16</inkml:trace>
  <inkml:trace contextRef="#ctx0" brushRef="#br0" timeOffset="136910.6571">22472 12524 0,'18'-18'16,"17"18"-1,0-35-15,18 17 16,-35 0-16,-1 1 16,-34 17-1,-19 0 1,19 17-16,-18 19 15,17-19-15,18 1 16,-18 17-16,18-17 16,36 17-1,-19-17-15,18-1 16,-17-17-16,0 0 16</inkml:trace>
  <inkml:trace contextRef="#ctx0" brushRef="#br0" timeOffset="137161.8358">22772 12488 0,'0'0'0,"-18"0"0,18 18 16,18 0-1,-18-1-15,35 19 16,-17-19-16,-18 1 0,17-18 15,-17 17 1,0 1-16,-17-18 16,-36 0-1,35 0-15,1 0 16,-1 0-16,18-18 16</inkml:trace>
  <inkml:trace contextRef="#ctx0" brushRef="#br0" timeOffset="137317.5039">22913 12453 0,'0'0'15,"35"0"-15,-17-18 16,-1 18-16,1-17 16,0 17-16,-18-18 0,17 1 15</inkml:trace>
  <inkml:trace contextRef="#ctx0" brushRef="#br0" timeOffset="137490.2797">22948 12347 0,'0'36'0,"0"-72"0,0 89 16,0-18-16,0 1 16,18-19-16,-1 1 0,19 17 15,-19-17-15,36 0 16,-35-18-1,0 17-15,-1-17 16,1 0-16,-18 18 16</inkml:trace>
  <inkml:trace contextRef="#ctx0" brushRef="#br0" timeOffset="139085.5305">21537 13106 0,'0'-18'0</inkml:trace>
  <inkml:trace contextRef="#ctx0" brushRef="#br0" timeOffset="139462.8973">21590 12982 0,'0'18'47,"0"35"-32,0-18-15,0 36 16,18-36-16,-1 53 16,1-35-16,35 53 15,-18-71-15,0 18 0,71 35 16,-35-52-16,88 34 15,-71-52 1,88 35-16,-88-18 16,71-17-16,-35-1 15,-72-17-15,19 0 16,-53 0 0,-1-17-16,-17-1 15,-17 18 1,-1-18-16,-17 18 15</inkml:trace>
  <inkml:trace contextRef="#ctx0" brushRef="#br0" timeOffset="139753.3199">22789 13688 0,'0'0'0,"18"17"0,35 19 16,18-1-16,-36-17 15,53 17-15,-53-17 16,18 34 0,-53-34-16,0 17 15,-17 1-15,-1-19 16,-17 1-16,-36 17 0,36-17 15,-18-1-15,18-17 16,-1 0 0,19 0-16</inkml:trace>
  <inkml:trace contextRef="#ctx0" brushRef="#br0" timeOffset="140947.8935">22701 12947 0,'0'35'0,"0"-17"16,18 52-1,-18-34-15,35 34 16,-17-34-16,70 34 15,-35-52-15,70 17 16,-52-17-16,88-1 16,-89-17-16,18 0 15,-17 0-15,-18 0 0,0 0 16,0-17-16,0-1 16,-53 0-16,0 18 15,-36 0-15,19 0 16</inkml:trace>
  <inkml:trace contextRef="#ctx0" brushRef="#br0" timeOffset="141492.2884">23883 13088 0,'18'-18'0,"-1"18"15,19-17-15,-19 17 16,19 0-16,-1 0 0,0 17 16,0 19-16,1-19 15,-19 36 1,-17-17-16,-17 16 16,17-34-16,-36 35 15,19-35-15,17-1 16,0 1-1,35-18 1,-17 0-16,-1 0 16,1 0-16</inkml:trace>
  <inkml:trace contextRef="#ctx0" brushRef="#br0" timeOffset="142254.8958">24412 13335 0,'0'-18'16,"0"36"-1,0 0 1,0-1-1,-17 1-15,17 0 0,0-1 16,-18-17-16</inkml:trace>
  <inkml:trace contextRef="#ctx0" brushRef="#br0" timeOffset="142705.5357">24677 13070 0,'53'-17'16,"-36"17"-16,19-18 15,-19 1-15,1 17 16,-36 0 0,-35 0-1,36 17-15,-36 18 16,35-17-16,18 0 16,-17 17-16,17-17 15,0-1-15,17 19 16,1-36-16,17 17 15,-17 1-15,-1-1 16,1 1-16,-18 0 16,-18-18-1,-17 0 1,17 0-16,-17 0 16,18 0-1,-1 0 1</inkml:trace>
  <inkml:trace contextRef="#ctx0" brushRef="#br0" timeOffset="143011.0778">25012 13106 0,'0'0'0,"0"17"15,0 19 1,0-1-16,0-17 16,0-1-16,0 1 15,0-1-15,18 19 0,-1-19 16,1-17-16,17 0 16,-17 0-16,-18-17 15,17-1-15,1-17 16,-18 17-16,0-17 15,-18 17-15,18 1 0,-17 17 16,-1-18-16,18 36 31</inkml:trace>
  <inkml:trace contextRef="#ctx0" brushRef="#br0" timeOffset="143300.4517">25365 13141 0,'0'18'15,"17"-1"-15,1 19 16,17-19-16,-17 1 16,0-1-16,17-17 15,0 18-15,18-18 16,-35 0-16,17-35 15,-35 17-15,18-17 16,-18 17-16,0-17 0,-36 0 16,19 17-16,-36 0 15,35 1-15,-52 34 16,52-17 0,-53 36-16</inkml:trace>
  <inkml:trace contextRef="#ctx0" brushRef="#br0" timeOffset="143956.8676">23618 13758 0,'0'0'0,"18"0"16,35 0-1,-18 0-15,18 36 16,-17-19-16,-19 1 0,1 17 15,-1-17 1,-34 17-16,-1-17 16,1-1-16,-19 1 15,19 0-15,-1-1 16,18 1 0,35 0-1,1-18-15,16 0 16,-34 0-16,17 0 15</inkml:trace>
  <inkml:trace contextRef="#ctx0" brushRef="#br0" timeOffset="144178.9165">24148 13970 0,'0'18'31,"0"17"-31,-18-17 16,0 17 0,1-18-16</inkml:trace>
  <inkml:trace contextRef="#ctx0" brushRef="#br0" timeOffset="144550.9043">24448 13794 0,'0'0'0,"0"-18"0,52 0 16,-34 18-16,17-17 15,-52 34 17,-19 1-32,19 0 15,-18-1-15,17 1 16,18 0-16,-18 17 16,18-18-16,0 19 15,18-19-15,0 1 16,-1 0-16,-17-1 15,18 1-15,-18 0 16,-18-18 0,1 17-1,-1-17-15,0 0 16,1 0-16,-1 18 16</inkml:trace>
  <inkml:trace contextRef="#ctx0" brushRef="#br0" timeOffset="144863.0386">24818 13864 0,'-18'18'16,"1"17"-16,17-17 15,-18 17-15,18 0 16,18-17-16,-1 17 16,1-35-16,17 0 15,-17 0-15,-1-17 16,19-1-16,-19 0 16,-17-35-16,0 36 15,-17-19-15,-1 19 16,0-1-1,1 1-15,-1 17 16,1 17-16</inkml:trace>
  <inkml:trace contextRef="#ctx0" brushRef="#br0" timeOffset="145142.0781">25100 13899 0,'35'36'16,"-17"-1"-16,17 0 16,-17 1-16,17-1 15,-17-18 1,17 19-16,-17-36 16,-1 0-16,1 0 0,0-18 15,-1 0-15,-17 1 16,18-36-1,-18-18-15,-18 54 16,-17-54-16,17 54 16,-52-1-16,35 18 15,-18 0-15</inkml:trace>
  <inkml:trace contextRef="#ctx0" brushRef="#br0" timeOffset="148005.1624">13159 13705 0,'0'-17'0,"17"17"16,19 0 0,-1 0-16,18 0 0,-18 0 15,53 35-15,-70-17 16,-1-1-16,1 1 0,-18 0 16,-18 35-16,1-18 15,-54 0-15,54 0 16,-36 1-1,35-36-15,0 35 16,36-35-16,17 18 16,-17-1-16,17-17 0</inkml:trace>
  <inkml:trace contextRef="#ctx0" brushRef="#br0" timeOffset="148288.7282">13723 13864 0,'-18'0'0,"18"18"0,-17-1 16,17 36-1,0-35-15,17 17 0,1-17 16,17 17-16,-17-35 16,17 0-16,18 0 15,-35-17-15,17-19 16,-17 1-16,-18-18 15,0 35-15,-18-17 16,18 18-16,-35-1 0,-18 0 16,35 18-16,-17 0 15,17 0 1,18 18-16,18-18 16</inkml:trace>
  <inkml:trace contextRef="#ctx0" brushRef="#br0" timeOffset="148644.554">14129 13741 0,'17'0'32,"1"-18"-32,0 18 15,-18-18-15,17 18 16,-34 18-1,-19 0 1,19-1-16,-19 19 16,36-1-16,0-17 15,0 17-15,18-18 0,35 19 16,-35-19 0,17 1-16,0 0 15,-17-1-15,-18 1 16,0 0-16,-18-1 15,-17-17-15,-18 18 16,35-18-16,1 0 16,-36 0-16,35 17 15</inkml:trace>
  <inkml:trace contextRef="#ctx0" brushRef="#br0" timeOffset="148806.4785">14411 13988 0,'18'17'0,"-36"-34"0,36 52 15,-18 0 1,-18-17-16,0 17 16,1-17-16,-1-1 15</inkml:trace>
  <inkml:trace contextRef="#ctx0" brushRef="#br0" timeOffset="149229.2897">14817 13758 0,'0'-17'16,"0"34"0,-18 19-16,0-1 15,1 35 1,17-52-16,0 17 0,0 1 0,17-1 15,1-35-15,35 0 16,-18 0 0,-17-18-16,52-17 15,-52 0-15,0 17 0,-18-17 16,0 17-16,0-17 0,-18 0 16,-17 35-16,-18-18 15,35 18 1,-35 0-16,36 0 15,-1 18-15,18-1 16</inkml:trace>
  <inkml:trace contextRef="#ctx0" brushRef="#br0" timeOffset="149533.9848">15205 13758 0,'0'18'16,"0"0"-16,-18 35 16,18-36-16,0 18 0,18-17 15,17 17-15,-17-17 16,-1-18-16,1 0 0,0 0 16,17-18-1,-35 1-15,17-19 16,-17 19-16,-17-36 15,17 35-15,-35-17 16,-18 17-16,35 18 16,0 0-16,1 0 15,-1 0-15,18 36 16</inkml:trace>
  <inkml:trace contextRef="#ctx0" brushRef="#br0" timeOffset="149823.1103">15575 13794 0,'18'17'16,"-18"1"-16,17 35 16,-17-18-16,36 0 15,-36-17 1,53 17-16,-36-35 15,19 0-15,-19-17 16,1-1-16,-1 0 0,1-35 16,0 18-1,-36 0-15,18 0 16,-18 17-16,-17 0 0,-18 1 16,18 17-16,-18 0 15,-17 17 1,34 1-16</inkml:trace>
  <inkml:trace contextRef="#ctx0" brushRef="#br1" timeOffset="383439.0361">23671 14305 0,'18'0'47,"0"0"-31,-1 0-16,36 0 16,-35 0-16,52-17 15,-34 17-15,70 0 16,-36 17-16,1-17 15,17 0-15,-18 18 0,124-1 16,-88-17 0,106 18-16,-124-18 15,89 18-15,-125-18 16,54 35-16,-53-35 16,0 18-16,-35-18 15,-1 0-15</inkml:trace>
  <inkml:trace contextRef="#ctx0" brushRef="#br1" timeOffset="388127.7207">13406 2699 0,'17'-18'15,"36"-17"1,-18 0-16,71-54 16,-35 36-1,88-70-15,-71 52 16,70-52-16,-105 88 15,18-18-15,0 0 16,-36 18 0,-53 52-16</inkml:trace>
  <inkml:trace contextRef="#ctx0" brushRef="#br1" timeOffset="388472.0953">13476 2223 0,'-18'17'0,"18"18"15,-52 36-15,16-18 16,-17 35 0,36-35-16,-1-18 0,18 1 15,0-19-15,18 1 16,-1-1-16,19 1 0,17-18 16,35 0-16,-35-18 15,0 1-15,0 17 0,-1-35 16,54-1-1,-70 19-15,-1 17 0</inkml:trace>
  <inkml:trace contextRef="#ctx0" brushRef="#br1" timeOffset="391930.5436">31115 2681 0,'18'0'15,"-1"0"1,1-18-16,35-17 15,-18 0-15,18 0 0,0-1 16,88-34-16,-70 17 16,17 18-16,-18-1 0,36-34 15,-35 17 1,-54 53-16,-17-18 16,0 1-16,-17 17 15</inkml:trace>
  <inkml:trace contextRef="#ctx0" brushRef="#br1" timeOffset="392320.4596">31133 2399 0,'0'0'16,"0"18"15,-18 17-31,0 0 15,1-17-15,-1 35 16,18-18-16,0 0 16,0 0-16,18-17 15,-1-18-15,19 18 0,17-18 16,70 0-16,-70 0 16,88-18-1,-88 0-15,0 1 0,-35 17 16</inkml:trace>
  <inkml:trace contextRef="#ctx0" brushRef="#br1" timeOffset="399877.1607">26970 12294 0,'0'-17'0,"18"17"16,-18-18 0,17 18-1,18-18 1,-17 18-16,35 0 15,-35 0-15,17 18 16,-17-18-16,17 35 16,-35 1-16,17-19 15,-17 1-15,-17 35 0,-1-36 16,-17 36 0,17-35-16,18 17 0,-17-17 15,-19 35-15,36-36 16,0 1-16,18 0 15,17-1-15,-17 1 16,35-18 0,0 0-16</inkml:trace>
  <inkml:trace contextRef="#ctx0" brushRef="#br1" timeOffset="400177.3988">27517 12418 0,'-36'0'15,"19"17"-15,-1 19 16,18-1-16,-18 18 16,36-18-16,0 0 15,-1-17-15,36 17 16,-17-35-16,17 0 15,-18-17-15,18-19 16,-36 19 0,19-36-16,-36 18 15,0-1-15,-18 1 16,-35 17-16,18 1 16,-36 17-1</inkml:trace>
  <inkml:trace contextRef="#ctx0" brushRef="#br1" timeOffset="400501.0624">27834 12400 0,'0'0'15,"-17"35"-15,17 1 0,0-19 16,17 36 0,1-35-16,17 17 15,-17-17-15,35-18 16,-36 0-16,36 0 16,-35-18-16,-1-35 15,-17 36-15,0-19 16,0 19-16,-35-19 0,18 1 15,-19 18-15,19-1 16,-19 0-16,1 18 0,-18 0 16,36 18-16</inkml:trace>
  <inkml:trace contextRef="#ctx0" brushRef="#br1" timeOffset="401706.6227">28222 12312 0,'0'18'31,"0"-1"-31,0 1 0,18 0 16,0 34-16,-1-16 15,-17 34-15,18-52 16,-1 35-16,-17-36 16,0 1-16,18 0 15,0-18 1</inkml:trace>
  <inkml:trace contextRef="#ctx0" brushRef="#br1" timeOffset="402068.6217">28593 12347 0,'0'0'16,"-18"0"-1,-17 0 1,-1 18-16,-16 17 16,16-35-16,-17 35 15,36-17-15,-1 0 16,0-1-16,18 1 15,0 0-15,18 17 16,17-17 0,1-1-1,-1 1 1,18-18-16,0 17 16,-36-17-1</inkml:trace>
  <inkml:trace contextRef="#ctx0" brushRef="#br1" timeOffset="403275.0961">26988 13000 0,'-18'0'0,"0"0"15,36 0 17,35 0-17,-18 0-15,18 0 16,0 0-16,106 18 16,-71-18-16,106-18 15,-88 18-15,141-18 16,-124 1-16,89-1 15,-124 18-15,71-18 16,-106 18-16,0-17 16,-36 17-16,-34 0 15,-19 0 1</inkml:trace>
  <inkml:trace contextRef="#ctx0" brushRef="#br1" timeOffset="403747.4182">27093 13247 0,'18'-18'0,"35"18"15,0 18 1,0-1 0,-36-17-16,19 36 15,-36-19-15,0 1 16,-36 35 0,-17-18-16,36 0 15,-1 1 1,36-36-16,-1 35 15,19-35-15,-1 0 16,0 0-16,-17 0 0,35 0 16</inkml:trace>
  <inkml:trace contextRef="#ctx0" brushRef="#br1" timeOffset="404047.0151">27623 13229 0,'0'0'0,"17"18"16,1 35 0,-1-36-16,1 54 15,-18-36-15,18 18 16,-18-35-16,17 17 16</inkml:trace>
  <inkml:trace contextRef="#ctx0" brushRef="#br1" timeOffset="404404.0711">27922 13264 0,'0'0'15,"-17"0"-15,17 18 16,-18-18-16,0 18 16,18 17-16,0-17 0,0 35 15,0-36-15,18 18 16,0-35-16,17 18 16,0-18-16,-17 0 0,17-18 15,-17 18 1,17-35-16,-35 0 15,18 0-15,-36-1 16,18 19-16,-18-1 0,1 0 16,-36 1-16,35 17 15,-35 0 1,36 0-16</inkml:trace>
  <inkml:trace contextRef="#ctx0" brushRef="#br1" timeOffset="405743.7335">28240 13212 0,'0'0'0,"0"-18"16,0 36 15,18-1-15,-1-17-16,1 35 16,-18 1-16,17-1 15,-17 0-15,18 18 16,0-35-16,-18 17 15,17-17-15</inkml:trace>
  <inkml:trace contextRef="#ctx0" brushRef="#br1" timeOffset="406033.4267">28487 13247 0,'-18'0'15,"1"0"1,-19 17-16,1-17 16,0 18-1,17 0-15,0-18 0,1 17 16,17 1-16,17 0 15,1-18 1,0 17-16,17-17 0,36 18 16,-54 0-16,18-18 0,1 17 15,17-17 1,-36 0-16,-17 18 16</inkml:trace>
  <inkml:trace contextRef="#ctx0" brushRef="#br1" timeOffset="411549.9721">23548 14340 0,'18'-17'32,"-1"17"-17,1-18-15,-1 18 16,1 0-16,0 0 15,35 0 1,-36 0-16,54 0 16,-18 18-16,0-18 0,53 17 15,-18-17-15,70 18 16,-69-18-16,105 0 16,-106 0-16,53 18 15,-70-1-15,52 1 16,-88 0-1,54-18-15,-37 17 16,1-17-16,-35 0 16,0-17-16,-18 34 47,-36-17-47</inkml:trace>
  <inkml:trace contextRef="#ctx0" brushRef="#br1" timeOffset="411983.3212">23813 14358 0,'0'0'16,"17"-18"-16,18 18 15,1-17 1,17 17-16,0 0 0,70 0 16,-52 0-16,87 17 15,-69 1-15,105 0 16,-89-1-16,107 1 16,-106-18-16,88 18 15,-124-18 1,54 17-16,-89-17 15,36 0-15,-54 18 16</inkml:trace>
  <inkml:trace contextRef="#ctx0" brushRef="#br1" timeOffset="412784.5254">24924 14570 0,'0'17'16,"0"1"-1,0 0-15,17-1 0,36 19 16,-17-1-16,34 18 15,1-36-15,52 19 16,-35-36-16,89 17 16,-71-17-16,141 0 15,-124 0-15,159-35 16,-141 17-16,159-17 16,-141 0-16,123-18 15,-176 35 1,0 1-16,-36-1 0,-17 18 15,18-18-15,-53 18 16,-1 0-16,-34 0 31,-19 0-15,36-17-16,-17 17 16</inkml:trace>
  <inkml:trace contextRef="#ctx0" brushRef="#br1" timeOffset="413068.5367">27428 14358 0,'36'18'15,"-1"-1"-15,36 1 16,-18 0-16,52 17 15,-52-17-15,0-1 16,35 18 0,-70-17-16,0 17 15,-18-17-15,-53 17 16,17-17-16,-52 17 16,18 0-16,-18 1 15,35-1-15,17-17 16</inkml:trace>
  <inkml:trace contextRef="#ctx0" brushRef="#br1" timeOffset="415759.9095">28575 14129 0,'0'-18'0,"18"18"16,17 0-16,0-18 15,71 18-15,-18 18 16,-52 0-16,16 17 16,-34 0-1,0 36-15,-36-36 16,0 0-16,-17 18 16,-18 0-16,36-35 15,-1 0-15,0-18 0,18 17 16,0 1-1,18-1-15,17-17 16,1 0-16,34-17 16,-52 17-16,17-18 15</inkml:trace>
  <inkml:trace contextRef="#ctx0" brushRef="#br1" timeOffset="418313.1963">29192 14093 0,'-17'0'16,"17"-17"-1,17 17-15,1-18 16,0 18-16,-1-17 0,36 17 16,-18 0-16,1 0 15,-19 17-15,1-17 16,0 18-16,-1-1 0,-17 1 15,-17 0 1,-1 17-16,0-17 16,-17-1-16,35 1 15,0 17-15,18-17 16,-1 17 0,1-35-16,0 18 15,17 17-15,-17-17 16,-1-1-16,-17 1 15,-17 0-15,-1-18 16,-17 0-16,17 17 16,-17-17-1,17 0-15,0 0 0,1 0 16</inkml:trace>
  <inkml:trace contextRef="#ctx0" brushRef="#br1" timeOffset="418862.2747">29739 14182 0,'0'0'15,"18"-36"-15,-1 19 0,-17-19 16,-17 19-16,-18-1 16,17 18-16,0 0 15,-17 0-15,17 0 0,-17 0 16,35 18-16,-18-1 16,18 1-16,0 0 15,18-1-15,0 1 0,35 17 16,-36 1-1,19-1-15,-19 0 16,18 18-16,-35-35 16,0 35-16,0-36 15,-17 1-15,-1-18 16,1 18-16,-1-18 16,-17-18-1,17 18-15,0-18 0,1 18 16,-1-35-16,0 35 15,36-35-15,0 17 16,-1 0-16,36-17 16,-17 18-16,16-19 15,-34 19-15,0-19 16,-1 19-16,1-1 0,-18 0 16,18 18-16,-18-17 0,0-19 15,-18 19-15,0-1 16,1 18-1,-19-17-15,19 17 16,17 17-16</inkml:trace>
  <inkml:trace contextRef="#ctx0" brushRef="#br1" timeOffset="419064.6154">30057 14023 0,'17'18'16,"-17"17"-16,18 35 15,0-34-15,-18 17 16,17 0-16,19 35 16,-19-35-16,1 17 15,-18-35-15</inkml:trace>
  <inkml:trace contextRef="#ctx0" brushRef="#br1" timeOffset="420804.7734">30762 14340 0,'18'0'15,"17"-17"-15,-17 17 0,52-35 16,-34 35-16,52-36 16,-71 36-1</inkml:trace>
  <inkml:trace contextRef="#ctx0" brushRef="#br1" timeOffset="421215.0999">31291 14146 0,'0'36'16,"0"-72"-16,18 89 0,0 0 15,-18-17-15,17-1 16,-17-18-16,18 1 16,0-18-1,-18-18 1,17 1-16,-17-18 16,18-1-1,-18 19-15,18-1 16,-1 36-16,1-1 15,-1 19 1,1-19-16,17 1 16,-17-18-1,0 0 1,-1-18-16,1-17 16,-18 17-16,18-35 15,-18 36-15,0-19 16,-18 19-16,18-1 15</inkml:trace>
  <inkml:trace contextRef="#ctx0" brushRef="#br1" timeOffset="421539.3747">31732 14340 0,'53'0'16,"-35"-17"-16,0 17 16,17-18-16,0 1 15,-35-1-15,18 0 16,-36 1-16,-17-1 16,17 18-1,-17 0-15,17 0 0,-17 0 16,17 18-16,18-1 15,0 1-15,18 0 16,17 17-16,-17-18 16,17 1-16,-17-18 15,52 18-15,-34-18 0,17-18 16,-36 18 0</inkml:trace>
  <inkml:trace contextRef="#ctx0" brushRef="#br1" timeOffset="421890.5742">32138 13723 0,'0'53'0,"0"53"15,0 17 1,18-17-16,-18-53 15,0-35-15,17 17 0,-17-17 16,18-18-16,0 0 16,17-18-16,35-35 15,-34 35-15,17 1 16,-18 17-16,35 0 16,-34 17-16,-1 36 15,-35-35-15,0 53 16,-35-54-16,-18 18 15,0-17-15,-35 0 16,52-18-16,-16 0 16,16 0-16,1-18 15,17 18-15</inkml:trace>
  <inkml:trace contextRef="#ctx0" brushRef="#br1" timeOffset="423079.9693">32244 14199 0,'0'-17'16,"-18"17"0,18 17 15,0 19-31,0-19 16,0 19-16,0-19 15,0 18-15,-17-17 16,17 0-16</inkml:trace>
  <inkml:trace contextRef="#ctx0" brushRef="#br1" timeOffset="426920.9454">15558 11871 0,'194'-18'16,"-106"1"-16,123-1 15,-105 18-15,106-18 16,-124 1-16,-17 17 0,34 0 16</inkml:trace>
  <inkml:trace contextRef="#ctx0" brushRef="#br1" timeOffset="427944.6687">15275 11889 0,'18'0'32,"17"0"-17,-17-18-15,17 18 16,0 0-16,18-18 15,0 18-15,0 0 0,71 0 16,-54 18-16,107-18 16,-89 18-16,88-18 15,-70 0-15,88 0 16,-106-18-16,53 0 16,-70 1-16,-36 17 15,0-18-15,-17 18 0</inkml:trace>
  <inkml:trace contextRef="#ctx0" brushRef="#br1" timeOffset="430068.9094">29210 14923 0,'18'-18'0,"-18"36"62,17 52-46,-17-35-1,18 1-15,-18-1 0,18 53 16,-18-53-16,17 18 16,1-17-16,-1-19 15,1 1-15</inkml:trace>
  <inkml:trace contextRef="#ctx0" brushRef="#br1" timeOffset="431164.683">29704 14923 0,'18'17'16,"-18"18"-1,17-17-15,-17 17 16,18 18-16,-18-17 0,17-1 16,-17 35-16,18-34 15,0-1-15,-1 0 16,19-35 0</inkml:trace>
  <inkml:trace contextRef="#ctx0" brushRef="#br1" timeOffset="431549.1098">30074 14923 0,'-17'-18'16,"34"36"-16,-52-36 0,0 36 15,17-1-15,0 36 16,1-18-16,17 36 15,17-36-15,19 0 16,-19-35-16,1 18 16,17-18-16,-17-18 0,0 1 15,-1-1-15,1 1 16,-18-54-16,0 36 16,0-36-16,0 36 15,-18 0-15,18 70 31,0 53-15,0-53-16,36 71 16,-36-53-16,17 35 15,1-52-15,17 16 16,-35-16-16,18-19 16</inkml:trace>
  <inkml:trace contextRef="#ctx0" brushRef="#br1" timeOffset="431742.0723">30445 15152 0,'0'0'15,"53"0"-15,0 0 0,17 0 16,-17 0-1,-18 0-15,1-18 16,-1 18-16,-35-17 16</inkml:trace>
  <inkml:trace contextRef="#ctx0" brushRef="#br1" timeOffset="433000.9775">31097 15117 0,'18'17'0,"-18"18"15,18 1-15,-18 34 16,17-52-16,-17 17 15,0-17-15,0-1 16,0 1-16,0-36 16,18-17-1,-18 0-15,0 0 16,0-1-16,0 19 0,18-36 16,-18 35-16,17 18 15,1 0-15,-1 0 16,1 18-16,-18 17 15,18 0-15,-18-17 16,17-18-16,-17 18 16,18-18-16,0 0 15,-1-36 1,1 19-16,0-19 16,-1 36-16,1-17 15,-18 34 1,18 1-1,-18 0-15,17 17 16,-17-17 0,18-1-16</inkml:trace>
  <inkml:trace contextRef="#ctx0" brushRef="#br1" timeOffset="433244.8079">31556 15240 0,'18'18'31,"-1"-18"-15,1 17-1,0-17-15,-1-17 16,-17-1 0,0 0-1,-17 1 1,-1-1-16,-17 0 15,17 1 1</inkml:trace>
  <inkml:trace contextRef="#ctx0" brushRef="#br1" timeOffset="433594.5792">31715 14781 0,'0'-17'16,"0"34"-16,17-34 0,1 52 15,-18 0-15,18 36 16,-18-18-16,0 0 16,-18 17-16,18-17 15,0-35-15,-18 17 16,18-17-16,0-1 0,36-34 31,-19-1-31,19 0 0,34-17 16,-35 35-16,18 0 15,-35 18 1,-18-1-16,18 19 16,-18-19-16,-18 19 15,0-19-15,1-17 16,-1 0-16,0 0 0,1 0 0,-1-17 15</inkml:trace>
  <inkml:trace contextRef="#ctx0" brushRef="#br1" timeOffset="433752.495">32085 15099 0,'0'35'16,"0"-70"-16,0 88 0,0-36 15,18 1-15,-18 0 0,35-1 16,-35 1-16,18-18 16</inkml:trace>
  <inkml:trace contextRef="#ctx0" brushRef="#br1" timeOffset="433846.6715">32120 14940 0,'-17'-17'16</inkml:trace>
  <inkml:trace contextRef="#ctx0" brushRef="#br1" timeOffset="434056.5727">32279 14711 0,'18'0'16,"-36"0"-16,53 17 0,-35 54 15,18-36-15,-18 18 0,0 0 16,0-18-16,18 18 0,-36 36 16,18-54-16,0-18 15</inkml:trace>
  <inkml:trace contextRef="#ctx0" brushRef="#br1" timeOffset="434345.6066">32473 15152 0,'0'17'16,"18"-17"-1,17 0-15,-17 0 16,-1-17-16,1-1 15,-18 1 1,0-1-16,-18 0 16,1 1-16,-1 17 15,0 0-15,1 17 16,17 1-16,0 0 16,17-1-16,1 18 15,17-17-15,18 17 16,-17-35-16,17 0 15</inkml:trace>
  <inkml:trace contextRef="#ctx0" brushRef="#br1" timeOffset="435329.2607">32085 15663 0,'-17'-17'15,"34"34"-15,-52-34 0,0 52 16,35-17-16,-18 35 15,18-36 1,0 36-16,0-35 16,18-1-16,-1 1 15,1-18-15,0 0 0,17-18 16,-18 1-16,1-19 16,-18 19-1,0-18-15,0-1 16,-18 19-16,1 17 15,17 17 1,0 1-16,0 17 16,17-17-1,1-1-15,-18 1 16,35-18-16,-17 0 16,0-35-1,-1 35-15,1-35 16,-18 17-16,18 18 15,-1-18-15,-17 36 16,35 35-16,-17-18 16,0 18-16,-1 0 0,-17-18 15,18 53-15,0-52 16,-1-1 0,-17-17-16,0-36 15,0 0-15,0-17 16,-17 17-16,-1-70 15,18 53-15,0-53 16,0 35-16,18-18 16,-1 54-16,1-19 15,0 54 1,-18 17-16,0-17 16,0 0-16,-18-1 0,0 18 15,1-17-15,-1-18 16</inkml:trace>
  <inkml:trace contextRef="#ctx0" brushRef="#br1" timeOffset="435664.9145">32650 15875 0,'0'0'16,"17"88"-16,-17-35 0,36 18 15,-36-54-15,17 19 16,1-36-16,-1-18 16,-17-17-1,0-18-15,0 17 16,0-16-16,-17-1 0,-1 0 0,18-53 16,0 53-16,0 0 15,0 35-15,35 18 16,-17 18-1,17 0-15,-17 52 16,0-34-16,-18-19 0,-36 54 16,19-54-16,-19 1 15,19-18-15,-36 0 16,35 0 0</inkml:trace>
  <inkml:trace contextRef="#ctx0" brushRef="#br1" timeOffset="437205.1785">29563 9843 0,'0'17'0,"0"18"0,0 1 16,17 122-16,1-69 15,0 140-15,-1-88 16,1 124 0,-18-107-16,18 107 15,-18-124-15,17 88 16,-17-123-16,0 35 16,0-105-16,18 17 15,0-53-15,-18-53 16</inkml:trace>
  <inkml:trace contextRef="#ctx0" brushRef="#br1" timeOffset="437992.7661">29404 9737 0,'0'0'16,"18"0"-1,70 0 1,-18 0-16,107-36 15,-71 19-15,158-19 16,-123 19-16,18 17 16,17-18-16,-17 18 0,159-17 15,-160 17-15,160-18 16,-177 18-16,88-18 16,-140 18-1,-36 0-15,-1 0 0,19 0 16,-36 0-16,36 0 15,-54 0-15,36 0 16,-53 18-16,18-18 16,0 18-16,-18-1 15,0 1-15,0 17 0,0 36 16,17-18-16,1 35 16,0-35-16,17 88 15,-18-71-15,19 19 16,-1 87-1,0 18-15,-17-106 16,0 18-16,35 194 16,-18-106-1,0 0 1,-17-88-16,-1-36 0,36 89 16,-35-88-16,0 34 15,-18-69-15,0 17 16,-36-36-16,19-17 15,-36 18-15,-71-18 16,18 0-16,1 0 16,-160 18-16,89-1 15,-1 1-15,-17-18 0,0 17 16,0 1-16,0 0 0,-194-1 16,212 1-16,-18 0 15,-159 17 1,212-35-16,-71 18 15,159-18-15,0 0 0,18 35 16</inkml:trace>
  <inkml:trace contextRef="#ctx0" brushRef="#br1" timeOffset="438849.4124">30939 10354 0,'0'0'0,"0"-18"0,-18-17 16,0 17-16,1 18 0,-36 0 15,18 0-15,-18 18 16,17 17-16,-52 18 16,35 0-1,-53 53-15,71-53 16,-53 88-16,35-70 15,18 87-15,17-52 16,53 71 0,18-89-16,71 88 15,-36-105-15,0-1 16,18-17-16,0 0 0,141 18 16,-124-54-16,107 1 15,-107-53-15,0-1 16,-17 1-16,0-18 0,88-88 15,-106 71-15,1-89 16,-54 88-16,-35-123 16,0 71-16,-88-89 15,17 124 1,-88-71-16,71 89 16,-18 17-16,0 0 0,-17 35 15,-71-17-15,123 35 16,-70 17-16,88 1 15,-35 53 1</inkml:trace>
  <inkml:trace contextRef="#ctx0" brushRef="#br1" timeOffset="439461.6108">31044 10795 0,'-35'-18'15,"70"36"-15,-87-36 0,-1 1 16,35 17-16,-17 17 15,-1 1-15,19 0 0,-1 17 16,1 18-16,-1-18 0,18 18 16,0 71-1,18-72-15,-1 1 0,18 0 0,1 0 16,-1 0-16,53 35 16,-35-52-16,71 16 15,-72-52-15,19 0 16,-18-17-16,18-18 0,-19-1 15,72-52 1,-71 53-16,35-89 16,-70 71-16,-1-17 15,-17-1-15,-17 1 0,-1 17 0,-88-71 16,53 89-16,-70-18 16,70 18-1,-53 17-15,53 18 16,0 18-16,-35 35 15</inkml:trace>
  <inkml:trace contextRef="#ctx0" brushRef="#br1" timeOffset="440068.5415">31009 10989 0,'-17'35'16,"34"-70"-16,-52 88 0,17-18 15,18-17-15,0 52 16,18-34-16,35 17 16,-36-18-16,54 0 15,-36-35-15,36 0 16,-36 0-16,0-17 15,-17-19-15,17 1 0,-17-36 16,0 36-16,-36-53 16,18 53-16,-35-36 15,-1 53 1,1-17-16,0 35 0,-18-17 16,18 34-16,-1 18 15,19-17-15</inkml:trace>
  <inkml:trace contextRef="#ctx0" brushRef="#br1" timeOffset="440874.8938">31150 11165 0,'0'0'0,"-17"0"46,17 18-30,0 0-16,0-1 16,0-34 15,17-1-31,-17 0 16,0 1-1,0-1-15,0 1 16,0 34 15,-17 1-15,17-1-1,17 1 1,1-18 0,-18-18-1,18 18-15,-18-17 16,0-1-1,-18 1 1,0 17 15,1 0 47,-1 0-46,18 17-32,0 1 15,0 17-15,0-17 16,18-1-16,-1-17 16,1 0-1,-18-17-15,0-1 16,0 0-16,-18-17 15,1 18 1,17 34 0,-18-17-16</inkml:trace>
  <inkml:trace contextRef="#ctx0" brushRef="#br1" timeOffset="441665.3715">30004 12418 0,'17'-35'16,"1"17"-16,0 0 15,-1 1-15,-17-1 16,18 18-16,-18 18 16,-18-1-16,1 36 15,17 0-15,-18-18 16,-17 71-16,17-18 15,18-52-15,0 17 16,0-36-16,18 1 16,17-18-1,18 0-15,-18-18 16,1 18-16,-1-17 0,18-19 16,-18 36-16,0-17 15,-17 17 1,-18-18-1,-18 0 1,1 1-16,-19-36 16,19 18-16,-19-18 15,36 35-15,-17-17 16,34 35 0</inkml:trace>
  <inkml:trace contextRef="#ctx0" brushRef="#br1" timeOffset="442359.8159">31962 12294 0,'0'0'15,"0"-17"-15,17 17 16,-17 17-1,18 1-15,-18 0 16,-18 17 0,18 0-16,0 0 15,0-17-15,-17 17 0,17 1 16,17 17-16,-17-36 16,18 1-16,0-1 0,-1 1 15,36-18-15,-35 0 16,-1 0-16,1 0 0,17 0 15,1 0-15,17 18 16,-18-18-16,0 17 16,-17-17-16,-1 18 0,19-18 15,-19 0-15,-17-18 16,-17-35 0,-1 18-16,-17-18 15,17 18 1,0-18-16,-34-17 15,34 34-15,-17 1 16,35 17-16,-18 1 0</inkml:trace>
  <inkml:trace contextRef="#ctx0" brushRef="#br1" timeOffset="446014.1012">29633 13741 0,'0'0'15,"0"-18"-15,0 0 32,-17 18-17,-1 0-15,-17 0 16,17 18-16,-17-18 0,-18 18 16,-35-1-1,17-17-15,18 18 0,-17 0 16,-1-1-16,-17-17 0,17 18 15,1 0-15,-1-1 0,1-17 16,-1 18-16,1-1 0,-1 1 16,-35 17-16,71-17 15,-36 35 1,54-35-16,-18 52 16,17-52-16,18 52 15,18-52-15,-1 17 16,-17-17-16,18 0 15,-18-1-15,0 1 0,17 17 16,-17-17-16,0 17 16,18-17-16,0 17 15,-1-17-15,1 17 16,0-18-16,17-17 0,35 36 16,-34-19-16,34 1 15,-34-18 1,34 18-16,-17-18 15,35 0-15,-52 17 16,52-17-16,-53 18 16,36 0-16,-19-18 15,37 17 1,-54-17-16,71 18 16,-53-18-16,0 0 15,0 0-15,-1 0 0,1 17 16,0-17-16,0 0 0,53 18 15,-53-18-15,0 18 16,0-18-16,17 0 0,36 0 16,-53 0-16,53 0 15,-53 0-15,53-18 16,-53 0-16,35 18 16,-35-17-1,17 17-15,-34 0 16,52 0-16,-53 0 15,36 0-15,-19 0 16,-16 0-16,17 0 0,35 0 16,-35 0-16,53-18 15,-53 18 1,52 0-16,-34-17 16,-18 17-16,17 0 15,1-18-15,-18 0 0,88 18 16,-88-17-16,88-1 15,-88 18-15,70-18 16,-52 18-16,17-17 16,-35 17-16,18 0 15,-54 0-15,36-18 16,-35 18-16,35-35 16,-36 17-1,19-17-15,-19 17 16,36-35-16,-35 36 15,35-19-15,-36 19 16,-17-1-16,0 1 16,0-19-1,0 19-15,-17-1 16,17 0-16,-18 1 0,0-1 0,1-17 16,-36-1-16,18 19 15,-36-36-15,36 35 16,-71-17-1,53 17-15,0 1 0,-17-1 16,-54 0-16,1 1 16,70-1-16,-88 1 15,88-1-15,-88 0 16,70 18-16,-105-17 16,70 17-1,-88 0-15,-18 0 16,-35 0-1,-176 0 1,282 0-16,-159 17 16,159 1-16,0-18 0,17 18 15</inkml:trace>
  <inkml:trace contextRef="#ctx0" brushRef="#br1" timeOffset="455891.3156">600 12312 0,'0'18'16,"53"17"0,-36 0-16,36 0 15,0 1-15,0 17 0,0 0 0,18-1 16,52 54 0,-52-53-16,-1-18 0,71 36 15,-88-36-15,53 1 16,-53-19-16,0 1 15,-18 0-15,0-1 16,1 1-16,-19-1 16,1-17-16,-36 36 15,-17-19-15</inkml:trace>
  <inkml:trace contextRef="#ctx0" brushRef="#br1" timeOffset="456202.0485">847 13723 0,'0'0'16,"0"-18"-16,17-52 15,1 17 1,0-18-16,-1 1 0,54-124 16,-36 88-16,53-141 15,-35 124-15,53-142 16,-53 159-16,0 0 16,0-52-1,-53 87-15,0 53 16,-18 18-16</inkml:trace>
  <inkml:trace contextRef="#ctx0" brushRef="#br0" timeOffset="473958.5503">2064 15928 0,'-71'-18'16,"36"18"-16,0 18 16,-1 0-16,1 17 0,-35 71 15,70-53-15,-18 88 16,18-71-16,53 89 16,-36-106-16,36 0 15,53 17 1,-53-52-16,88-36 15,-70-17-15,35-53 16,-53 35-16,17-70 16,-52 52-16,-18 18 0,-53-53 15,0 53-15,0 18 16,-88-36 0,17 71-1,71 0-15,1 18 0,16 17 16,36 1-16,0-1 0</inkml:trace>
  <inkml:trace contextRef="#ctx0" brushRef="#br0" timeOffset="474329.9002">2822 16475 0,'18'176'15,"-36"-352"-15,54 458 0,-36-176 16,17 70-16,-17-123 16,18 18-1,-18-54-15,-18-34 16,-17-54 0,17 1-16,1-1 0,-19-88 15,36 71-15,0-88 16,0 105-16,18-17 15,0 35-15,17 18 16,0 17-16,0 0 0,36 18 16,-36 18-16,-17 35 15,-18-18-15,0 18 16,-35 18-16,-1-36 16,-34 0-16,52-17 15,1-18-15,-19-18 16,36 1-16</inkml:trace>
  <inkml:trace contextRef="#ctx0" brushRef="#br0" timeOffset="474492.1897">3104 16210 0,'53'18'15,"-106"-36"-15,142 53 0,-54-35 0,0 0 16,-17 0-16,52 18 15,-52-18-15,17 0 16,-35-18-16</inkml:trace>
  <inkml:trace contextRef="#ctx0" brushRef="#br0" timeOffset="474676.9449">3246 15910 0,'0'0'0,"0"36"15,0 16-15,0 1 0,0 0 16,0 18-16,0 17 16,17-17-16,-17-1 0,18 71 15,-1-105-15,19 16 16,-1-34-16,0-18 16,1-18-16</inkml:trace>
  <inkml:trace contextRef="#ctx0" brushRef="#br0" timeOffset="474815.2535">3528 16404 0,'0'0'16,"0"71"-16,0-36 0,35 36 16,-17-54-16,-1 1 15,1-18-15</inkml:trace>
  <inkml:trace contextRef="#ctx0" brushRef="#br0" timeOffset="474932.6598">3493 16087 0,'-18'0'16,"36"0"-16</inkml:trace>
  <inkml:trace contextRef="#ctx0" brushRef="#br0" timeOffset="475181.942">3757 16281 0,'18'35'16,"-36"-70"-16,36 105 0,-1-52 0,-17 0 15,18-1-15,17 18 16,-17-35-16,17 0 15,-17 0-15,-1-17 16,1 17-16,-18-35 16,0-1-16,-35 1 15,17 17-15,-35-17 16,18 17-16,0-17 16,17 35-16,0 0 15</inkml:trace>
  <inkml:trace contextRef="#ctx0" brushRef="#br0" timeOffset="475420.1452">3969 16457 0,'0'0'15,"53"18"-15,-18-18 0,-17 0 16,-1 0 0,-17-18-16,0 0 0,0-17 15,0 18-15,0-19 16,0 19-16,18 17 31,17 35-15,-35-17-16,18-1 0,-1 1 15,1-1-15,0 19 16,-18-19-16,0 1 0</inkml:trace>
  <inkml:trace contextRef="#ctx0" brushRef="#br0" timeOffset="475965.8274">5168 15875 0,'-17'0'0,"34"0"0,-17 0 16,35 0 0,1 18-16,-1-1 15,36 36 1,-54-18-16,36 18 0,-53-17 15,0 17-15,0 0 16,-35-1-16,17-16 16,18-19-16,-17 19 15,17-1-15,0-17 16,35-18 0,-17 0-16,17 0 15,0-18-15,-17 18 0,35-35 16,-36 35-16,1-18 15</inkml:trace>
  <inkml:trace contextRef="#ctx0" brushRef="#br0" timeOffset="476115.912">5927 15787 0,'0'17'16,"-18"1"0</inkml:trace>
  <inkml:trace contextRef="#ctx0" brushRef="#br0" timeOffset="476233.2197">6068 16210 0</inkml:trace>
  <inkml:trace contextRef="#ctx0" brushRef="#br0" timeOffset="482043.2029">8026 15575 0,'0'18'62,"17"35"-46,1-18-16,17 88 0,-35-70 15,36 88 1,-36-88-16,17 0 16,-17-17-16,35 17 15,-35-18-15,18-35 16,-18 17-16,0-34 0,0-1 16</inkml:trace>
  <inkml:trace contextRef="#ctx0" brushRef="#br0" timeOffset="485175.5962">8008 15681 0,'0'0'15,"18"0"17,-1 0-17,1 0 1,0 0 0,-1 0-16,1 0 15,-18-18 1,18 18-1,-1 18 1,1-18 0,-1 0-16,1 0 15,0 0-15,-1-18 16,36 18 0,0 0-16,-18-17 15,1 17-15,-1 0 16,0 0-16,18 0 15,-17 0 1,34 17-16,-35-34 16,54 17-16,-1 0 15,-18-18-15,36 18 16,-35 0-16,70-18 16,-71 18-1,89-17-15,-88 17 16,17-18-16,88 18 15,-88-17-15,106-1 16,-88 18-16,71-18 16,-71 1-16,70 17 15,-88-18-15,106 18 16,-106 0-16,89 0 16,-89 0-16,88 0 15,-88 0-15,1 0 16,-1 0-16,0 0 0,71 0 15,-71 0 1,88 0-16,-105 18 16,88-18-16,-71 0 15,53 17-15,-53-17 16,53 0-16,-70 0 16,70 18-16,-53-18 15,53 0 1,-70 0-16,-1 0 0,19 0 15,34 0-15,-52 0 16,70 0-16,-71 0 16,71 18-16,-70-18 15,70-18 1,-70 18-16,-1 0 0,1 0 16,-1 0-16,18 0 0,54 0 15,-72 0-15,71 0 16,-70 0-16,-1 0 15,1 0-15,-1 0 0,72 0 16,-72 0 0,71 0-16,-70-18 15,70 18-15,-88 0 16,88 0-16,-88 0 16,70 0-16,-52 0 15,70 0 1,-88 0-16,88 0 15,-88 0-15,88-17 16,-70 17-16,52 0 16,-52 0-16,-1 0 15,1 0-15,-18 0 0,88 0 16,-88-18-16,88 18 16,-88 0-16,17 0 15,1 0-15,-18 0 0,17 0 16,-17 0-16,18 0 0,52 0 15,-70 0 1,71 0-16,-71 0 16,70 0-16,-70 0 15,35-18-15,-35 18 16,35 0 0,-35 0-16,35 0 0,-52 0 15,52 0 1,-35 0-16,35 18 15,-35-18-15,-18 0 16,18 0-16,-18 0 0,54 0 16,-54 0-16,53 0 15,-35 0-15,-18 0 16,36 0 0,-36 0-16,53 0 0,-52 0 15,16-18-15,-16 18 0,52 0 16,-35 0-16,-18 0 15,0 0-15,1-17 16,34 17-16,-35 0 16,1 0-16,-1 0 15,-17 0-15,17 0 0,-17 17 16,-1-17 0,1 0-1,-18-17 1,18 17-16,-1 0 15,1 0 1,-1 0-16,1-18 16,0 18-16,-1 0 15,1 0-15,0 0 16,-1 0-16,1 0 16,0 0-16,17 0 15,-18 0 1,1 0-1,0 0-15,-1 18 16,-17-1 0,18-17-1,0 0 17,-18-17-17,17 17 1,1 0 15,-18-18-15,18 18-1,-18 18 48,0 17-48,0-17-15,0-1 0,0 54 16,17-36-16,-17 36 16,0-36-16,0 35 15,0-34-15,0-1 16,18-17-16,-18 17 0,0 0 16,0 18-1,0-18-15,0 18 16,0-35-16,17 35 15,-17-35-15,0-1 16,0 1 0,0-1-16,-17-17 31,-1-17-15,1 17-1,-1 0-15,0 0 0,1 0 0,-19 0 16,19 0-16,-1-18 15,-52 18-15,34 0 0,-70 18 16,54-18 0,-1 0-16,-18 0 0,18 17 15,-17-17-15,-1 18 0,-17-18 16,-89 18 0,89-1-16,0-17 15,0 18-15,0-18 0,-106 18 16,88-18-16,-88 17 15,88-17-15,-106 18 16,106-18-16,-105 18 16,105-18-16,-106 17 15,106-17-15,-123 18 16,123-18-16,0 0 16,1 17-16,-19-17 15,-105 18-15,123-18 0,0 0 16,-123 18-1,123-18-15,-106 17 16,89-17-16,-106 18 16,123 0-16,-124-1 15,1-17 1,106 18-16,-107-18 16,125 0-16,-125 0 15,107 0-15,-1 0 16,18 18-16,-17-18 0,-106 0 15,105 0-15,-123 0 16,124 0-16,-107-18 16,107 18-16,-124 0 15,124-18-15,-107 18 16,107 0-16,-124 0 16,141 0-16,-123 0 15,105 0-15,18 0 16,-17 0-16,-89 0 15,106 0-15,-88 18 16,89-18-16,-107 0 16,106 0-16,18 0 15,-18 0-15,-88 0 16,106 0-16,-89 0 16,89 0-16,0-18 15,-88 18-15,87-17 16,-87 17-16,88 0 15,17 0-15,-87 0 16,87 0-16,-88 0 16,89 0-16,-1 0 15,-52 0-15,52 0 16,-35 0 0,53-18-16,0 18 0,18 0 15,0 0-15,0 0 0,-1 0 16,1 0-16,0 0 0,17 0 15,1 0-15,-1 0 0,0 0 16,1 0 0,17 18-1,17-18 1,1 0 0,0 0-16</inkml:trace>
  <inkml:trace contextRef="#ctx0" brushRef="#br0" timeOffset="485436.0049">8096 16104 0,'18'0'16,"-18"18"15,0 17-31,-18 53 16,18-35-16,0 0 16,0 88-16,0-52 15</inkml:trace>
  <inkml:trace contextRef="#ctx0" brushRef="#br0" timeOffset="489373.4958">13547 17039 0,'0'-17'15,"0"-1"-15,35 0 16,-17 1-16,17 17 15,0-18-15,0 18 0,36 0 16,-36 0-16,1 35 16,-19-17-16,-17 17 15,0 0-15,0 1 16,-35 34-16,17-34 16,-17 16-16,35-34 15,-18 0-15,18-1 16,36 1-1,-1-18-15,35 0 16,-34 0-16,34 0 16,-34 0-16</inkml:trace>
  <inkml:trace contextRef="#ctx0" brushRef="#br0" timeOffset="489640.6752">14182 17180 0,'0'36'0,"0"-72"0,0 89 16,17-35-16,19-1 16,-19-17-16,19 0 15,16 0-15,-34 0 16,35-17-16,-53-1 16,18 1-1,-18-1-15,-18 0 0,-17-35 16,-1 36-16,1-1 15,-18 0 1,36 1-16,-19 17 16,19 0-16,34 0 15</inkml:trace>
  <inkml:trace contextRef="#ctx0" brushRef="#br0" timeOffset="490025.0852">14640 17057 0,'18'0'16,"0"-35"0,-1 35-16,1-18 15,-1 18-15,-17-18 16,-17 18-16,-36 18 15,18 0-15,17-1 16,-17 18-16,17-17 16,18 17-16,0-17 15,0 0-15,35-1 16,-17 1-16,0 0 0,35 17 16,-18-35-16,-18 17 15,-17 1 1,-52-18-1,34 18-15,0-18 0,-35 17 16,36-17-16,-19 18 16,36 0-1,18-18 1</inkml:trace>
  <inkml:trace contextRef="#ctx0" brushRef="#br0" timeOffset="490218.272">14923 17233 0,'-18'0'0,"18"18"16,-18 17 0,1-35-16,17 35 15,-18-17-15,18 0 0,0-1 16,18-17-1</inkml:trace>
  <inkml:trace contextRef="#ctx0" brushRef="#br0" timeOffset="490519.6563">15169 17145 0,'-35'18'15,"0"35"1,35-18-16,18 18 16,-1-53-16,1 17 15,52 1 1,-17-36 0,-17-17-16,-19-18 15,-17 36-15,-17-19 16,-19 19-16,-17-19 15,18 36-15,-35 0 16,52 0-16,0 18 16,18 0-1,36-18-15</inkml:trace>
  <inkml:trace contextRef="#ctx0" brushRef="#br0" timeOffset="490831.043">15522 17110 0,'-35'17'0,"70"-34"0,-105 52 15,52 18-15,18-35 16,0 17 0,18-35-16,-1 17 0,1-17 15,35 0-15,-18 0 16,0 0-16,-17-17 15,0-18-15,-18 17 16,0 0-16,-18-17 16,-17 0-1,17 35-15,-17-36 16,0 36-16,17 0 16,0 0-1,36 0-15,17 18 16,-17-18-16,17 0 15</inkml:trace>
  <inkml:trace contextRef="#ctx0" brushRef="#br0" timeOffset="491094.0434">15893 17092 0,'-18'35'15,"18"-17"-15,18 17 16,-18-17-16,35 0 15,0-1-15,18-17 16,-18 0 0,18-35-16,-35 17 15,0 1-15,-18-19 0,0 19 16,-18-19-16,0 1 16,-17 35-16,0-17 0,-1-1 15,1 18-15,-18 0 16,18 0-16,-71 0 15,71 0-15</inkml:trace>
  <inkml:trace contextRef="#ctx0" brushRef="#br0" timeOffset="491631.7467">11589 17163 0,'-18'0'16,"36"0"-16,-1 0 0,1 0 15,17 0-15,1 0 16,-1 0-16,18-18 15,-18 0-15,0 18 0,36-17 16,-53 17-16,-1-18 16</inkml:trace>
  <inkml:trace contextRef="#ctx0" brushRef="#br0" timeOffset="491802.6344">11748 16933 0,'0'0'0,"0"18"0,17 0 16,-17 17-16,0 0 0,18 0 16,17 71-16,-35-70 15,35 34-15,-17-35 16,17 18 0,-17-53-16,0 18 0</inkml:trace>
  <inkml:trace contextRef="#ctx0" brushRef="#br0" timeOffset="492450.378">12065 17304 0,'0'0'16,"0"17"-16,0 1 0,-35-18 16,17 0-1,-17-35-15,17 35 16,1-36-1,17 1-15,17 18 16,18-1 0,-17 0-16,0 18 0,17 0 15,-17 0-15,17 0 0,-17 0 16,17 18-16,-18-18 16,1 18-1,0-18-15,-36 0 16,0 17-1,18 1-15,-17-1 16,17 1-16,0 0 16,17-1-1,1 1-15,17-18 16,-17 0-16,0-18 16,17 18-16,-17-17 15,-1-1-15,-17 0 16,0 1-16,0-1 0,-17 1 15,-1-1 1,0 18-16,18-18 16,-17 18-16,17 18 15,17 17-15,1-17 16,35 17-16,-35-17 16,34-1-1,-34-17-15,17 0 0,-35-17 16,18-1-16,0-17 15,-18 17-15,-36-35 16,36 36-16,-17-1 16,-1 0-16,0-17 0,1 17 15,-1 1-15,36 17 16,-1 0 0,1 17-16,0-17 15,-1 18-15,1-18 0,17 18 16</inkml:trace>
  <inkml:trace contextRef="#ctx0" brushRef="#br0" timeOffset="492671.8367">12629 17268 0,'0'0'16,"18"0"0,0-35-1,-18 18-15,0-1 16,0-17-16,17 35 31,1 17-15,0-17-16,-1 36 15,1-19-15,0 1 16,17-18 0,-18 0-16</inkml:trace>
  <inkml:trace contextRef="#ctx0" brushRef="#br0" timeOffset="492827.4288">13000 17039 0,'-18'18'15,"36"-36"-15,-36 53 0,36-17 16</inkml:trace>
  <inkml:trace contextRef="#ctx0" brushRef="#br0" timeOffset="492910.2928">13123 17216 0,'0'-18'16</inkml:trace>
  <inkml:trace contextRef="#ctx0" brushRef="#br0" timeOffset="494061.1842">19879 15540 0,'-18'0'31,"18"35"-31,0 0 16,0 1-16,0 17 0,0 0 15,0-1-15,0 19 16,18-18-16,-18 53 16,18-71-16,17 18 15,-35-35-15</inkml:trace>
  <inkml:trace contextRef="#ctx0" brushRef="#br0" timeOffset="495129.4705">12823 15963 0,'0'0'16,"0"-17"-16,0-1 0,-17 18 15,17 18 1,0 52 0,0-52-16,0 17 0,17 0 15,-17-17-15,18 17 0,0 1 16,-1-36-16,1 17 16,0-17-1,17-17-15,-17-1 16,-1 0-16,1 1 15,0-1-15,-1 18 16,1 18-16,-1-18 16,19 35-1,-19-17-15,36 17 16,-17-35-16,-1 0 16,-18 0-16,1 0 15,-18-18-15,0-17 16,-18 17-16,-17-17 15,18 17-15,-1-17 16,18 17-16,0 1 16,0-1-16</inkml:trace>
  <inkml:trace contextRef="#ctx0" brushRef="#br0" timeOffset="495458.4287">13458 16157 0,'18'0'15,"-36"0"-15,54 0 0,-1 0 16,-17-17-16,-1-1 16,1 0-16,-18-17 15,-18 17-15,-17-17 16,0 17-16,17 18 15,-17-17-15,0 17 0,-18 17 16,35 1-16,0 35 16,18-35-16,36 52 15,-1-52-15,35 17 16,-17-35 0,53 18-16,-70-18 15,52-18-15,-71 18 16,36-35-16</inkml:trace>
  <inkml:trace contextRef="#ctx0" brushRef="#br0" timeOffset="495813.9316">13723 15716 0,'0'71'16,"0"-142"-16,18 195 15,-1-89-15,1 53 16,0-35-16,-18-18 0,17 1 16,1 17-16,0-36 15,-1-17 1,1-35 0,-1 35-16,1-18 15,35 18-15,-35 0 16,35 0-16,-36 18 15,1 17-15,-18-17 16,-18 0 0,-17-1-16,17 1 15,-17-18-15,-18 0 16,35 0-16,1-35 16,17 17-16,0-17 15</inkml:trace>
  <inkml:trace contextRef="#ctx0" brushRef="#br0" timeOffset="498671.6588">20408 16140 0,'-17'0'16,"17"17"0,0 19-1,0 16-15,0 72 16,-18-36-16,0 106 15,1-70-15,-36 70 16,35-106-16,-17 18 16,17-53-1,18-1-15,0-69 16,18-36 0</inkml:trace>
  <inkml:trace contextRef="#ctx0" brushRef="#br0" timeOffset="499050.4391">20267 16281 0,'18'-18'16,"-1"0"-16,-17-17 15,18 18-15,-18-1 16,0 0-16,18 1 0,-18-19 16,17 19-16,1-1 15,17 0 1,-17 18-16,-18-17 0,17 17 15,-17 17-15,18-17 16,-18 36-16,18-1 16,-18 18-16,0-35 15,0 17 1,0-18-16,17 1 16</inkml:trace>
  <inkml:trace contextRef="#ctx0" brushRef="#br0" timeOffset="499422.7254">19879 16051 0,'0'18'0,"0"0"16,0 35-1,18 17 1,-18-35-16,35 36 0,-35-36 16,18 1-16</inkml:trace>
  <inkml:trace contextRef="#ctx0" brushRef="#br0" timeOffset="500874.5854">19438 17621 0,'-18'-17'0,"1"17"16,-1-18-16,1 18 16,-19 35-1,19-17-15,17 17 16,-18 0-16,18 1 0,0-1 0,18 18 16,-18-18-1,53-17-15,-1-36 16,1-17-1,-35 17-15,17-35 16,-35 18-16,0 0 0,-17-18 16,17 35-1,-36 1-15,36-1 16,-17 36-16,17-1 16,-18 36-16,36-18 15,-1-17-15,19 35 16,-1-53-16,18 0 15,-18 0-15,18 0 16,-35-18-16,-18 1 16</inkml:trace>
  <inkml:trace contextRef="#ctx0" brushRef="#br0" timeOffset="501192.8854">19685 17780 0,'18'88'0,"-36"-176"0,53 229 16,-17-88-16,0 0 15,-1 0-15,18 35 0,-17-70 16,-18 17 0,18-35-16,-36 0 15,0-71-15,1 36 16,17 0-16,-35-71 16,17 53-16,18 0 0,-18-70 15,18 70-15,18-35 16,-18 52-1,35 19-15,-17 17 16,-1 35-16,-17-17 16,0 35-1,-17-18-15,17-18 0,-18 19 0,1-19 16,-1 1 0,0-18-16,36 0 15,-18-18 1</inkml:trace>
  <inkml:trace contextRef="#ctx0" brushRef="#br0" timeOffset="501519.1087">20003 17974 0,'0'0'16,"17"124"-16,1-72 0,-18 54 15,0-88-15,0 0 0,0-1 16,0-34-1,-18-54 1,1 36-16,-19-71 16,19 53-16,-1-18 0,18-52 15,0 52 1,0 1-16,18 35 16,-1-18-16,1 35 0,35 0 15,-36 18-15,19 36 16,-19-19-16,-17 54 15,0-54-15,-17 36 16,-1-35-16,-35 17 16,36-17-16,-19-18 15,1 0-15</inkml:trace>
  <inkml:trace contextRef="#ctx0" brushRef="#br0" timeOffset="504145.6258">21078 15416 0,'0'18'15,"0"0"48</inkml:trace>
  <inkml:trace contextRef="#ctx0" brushRef="#br0" timeOffset="505423.3125">21149 15452 0,'0'-18'16,"0"0"0,-18 18 15,1 0-15,-1 0-1,0 0 1,1 0-1,17 18 17,-18-18-17,36 0 1,-1-18 0,1 18-1,17 0-15,18 0 0,0-17 16,88-1-16,-35 18 15,106-18-15,-106 18 16,105-17-16,-122 17 16,122 0-1,-123 0-15,1 0 0,69-18 16,-105 18-16,35 0 16,-70 0-16,0 0 15,-36 0 1,0 0-1,18 18 48,0-1-63,-17 1 0,17 35 16,0-18-1,0 1-15,0 52 16,0-35-16,0 0 0,-18 52 15,18-52-15,18 18 16,-18-36-16,17 0 16,-17-17-16,0 17 15,-17-17 1,-18 0-16,17-18 16,-17 0-16,-18 17 0,-53-17 15,18 18-15,-106-18 16,88 0-1,0 0-15,-17 18 0,-107-1 16,124 1-16,18-18 16,-88 35-1,123-35-15,-18 18 0,54-18 16,17-18 0,17 18-1</inkml:trace>
  <inkml:trace contextRef="#ctx0" brushRef="#br0" timeOffset="506258.3191">21872 15416 0,'0'-17'15,"0"-1"-15,18 18 16,-18 35 15,0 36-31,0-18 16,0 0-16,0 106 15,0-89-15,0 71 16,18-88-16,-18-18 0,17 1 16,1 17-1</inkml:trace>
  <inkml:trace contextRef="#ctx0" brushRef="#br0" timeOffset="509083.9353">21519 16069 0,'0'-18'0,"18"18"16,-18 18-1,0 35 1,18-18-16,-18 71 16,17-35-16,-17 17 15,0 88-15,0-88 16,18 54 0,-18-90-16,35 37 15,-35-72-15,36 1 16,-36-36-16</inkml:trace>
  <inkml:trace contextRef="#ctx0" brushRef="#br0" timeOffset="510334.0079">21290 15752 0,'0'-18'15,"-17"18"-15,-1 18 16,18-1-1,-18 1-15,1 35 16,17-18-16,0 18 16,0-35-16,0 17 15,0-18-15,17-17 16,1 0-16,0-17 16,-1-18-16,1-36 15,-1 18-15,1-35 16,-18 35-16,0 0 15,0-53-15,-18 53 16,1 18-16,17 17 16,-18 18-16,18 36 15,-17 34 1,17 36 0,17-35-16,1-18 15,17-1 1,-17-16-16,-1-19 0,1 1 15</inkml:trace>
  <inkml:trace contextRef="#ctx0" brushRef="#br0" timeOffset="510745.6369">21414 15787 0,'0'0'0,"0"17"16,17-17-1,1-17-15,0 17 16,-18-18-16,17 18 16,-17-17-16,-17 17 15,-1 0 1,0 0-16,18 17 16,0 1-1,0-1-15,0 36 16,0-35-16,18 0 15,0-1-15,-1 1 16,1 0-16,-1-18 16,1 0-1,-18-18 1,18 0-16,-18 1 16,0-19-1,0 19-15,0-1 31,17 18-31,1 0 16</inkml:trace>
  <inkml:trace contextRef="#ctx0" brushRef="#br0" timeOffset="511080.1693">21978 15752 0,'18'0'47,"35"0"-47,-36 0 16,36 0-1,-35 0-15,-1 0 0,19 0 16,-36-18-16</inkml:trace>
  <inkml:trace contextRef="#ctx0" brushRef="#br0" timeOffset="511253.1309">22084 15558 0,'0'0'0,"0"35"0,0 53 16,0-53-16,0 53 15,18-52-15,-18 34 16,17-34-16,-17-19 16,0 1-1</inkml:trace>
  <inkml:trace contextRef="#ctx0" brushRef="#br0" timeOffset="511807.3796">22225 15734 0,'0'18'46,"0"-1"-30,0-34 62,0 34-15,35-17-48,-17 0-15,0 0 16,-1 0 0,-17-17-1,-17-1 1,-1 18-16,0 0 0,1 0 15,-19 0-15,19 0 16,-1 0-16,18 18 16,0 17-1,18-18-15,17 19 16,-17-19-16,35 1 16,-36-18-16,36 0 15</inkml:trace>
  <inkml:trace contextRef="#ctx0" brushRef="#br0" timeOffset="512041.6797">22366 15699 0,'-18'0'0,"1"0"16,17 17-1,17 1-15,-17 0 16,18-1-16,0 18 15,-1-17-15,1 17 16,-18-17-16,18 0 16,-18 17-16,0-17 15,-18-1-15,0-17 16,1 0-16,17-17 16</inkml:trace>
  <inkml:trace contextRef="#ctx0" brushRef="#br0" timeOffset="512153.4369">22507 15804 0,'36'-17'15,"-72"34"-15,89-34 0,-35-1 16</inkml:trace>
  <inkml:trace contextRef="#ctx0" brushRef="#br0" timeOffset="512331.3049">22507 15610 0,'0'18'15,"-17"35"1,34 35 0,-17-53-16,18 1 0,0 34 15,-1-52-15,1 17 16,-1-17-16,1-1 15</inkml:trace>
  <inkml:trace contextRef="#ctx0" brushRef="#br0" timeOffset="513565.8765">22278 16193 0,'0'17'31,"18"36"-15,-1 53-16,1-53 16,-18 17-16,17 54 15,1-54-15,17 19 16,-17-54-16,0 18 16,-1-53-16,1 0 15,-18-18 1</inkml:trace>
  <inkml:trace contextRef="#ctx0" brushRef="#br0" timeOffset="513860.2336">22102 16404 0,'17'0'16,"18"-35"-1,1 17 1,17-35-16,-36 36 16,36-36-1,-35 35-15,-18 1 0,0-1 16,0 36 0,0 17-1,0-18-15,35 19 16,-35-19-16,35 1 15,-35 0-15,18-18 16</inkml:trace>
  <inkml:trace contextRef="#ctx0" brushRef="#br0" timeOffset="514252.2288">21519 16334 0,'-17'0'0,"34"0"0,-34-18 15,17 0 1,17 1-16,1-1 0,0-52 16,-1 52-1,1-35-15,-18 18 16,18 17-16,-1 0 16,-17 1-16,0 34 15,18 1 1,0 0-1,17 35-15,-18-36 16,1-17-16,-18 18 0,18 0 16,-1-18-16</inkml:trace>
  <inkml:trace contextRef="#ctx0" brushRef="#br0" timeOffset="515349.8">21290 17233 0,'0'0'0,"-17"-17"16,-19 17 0,36 17-16,-17-17 0,-19 35 15,36-17-15,-17 17 16,17-17-16,0 35 16,35-18-1,-17-35-15,-1 0 0,19 0 16,-19 0-16,1-17 0,-1-1 15,1 18-15,-18-18 16,18 1-16,-18-1 0,0-17 16,-18 35-16,18-18 15,-18 18-15,18 18 32,0-1-32,18 1 15,0 0 1,-1-18-16,19 17 15,-19-17-15</inkml:trace>
  <inkml:trace contextRef="#ctx0" brushRef="#br0" timeOffset="515639.699">21484 17480 0,'-17'-35'0,"34"70"0,-17 0 16,18 18-16,17 0 0,-17 0 16,-1-18-16,1 1 0,0-1 15,-1-17-15,1-1 16,-18 1-16,0-53 15,-18 17 1,1-53-16,-1 36 16,0-18-16,1-35 15,-1 35-15,18 0 16,0 18-16,0 0 0,0-1 16,0 19-16,0-1 15,18 0-15,-18 36 16,0 17-1,0-17-15,0 17 0,0-17 16,-18 0 0,18-1-16</inkml:trace>
  <inkml:trace contextRef="#ctx0" brushRef="#br0" timeOffset="515972.9254">21749 17551 0,'0'0'16,"17"123"-16,-17-88 0,0 18 16,18 0-16,-18-35 15,0 0 1,0-36-16,-18-35 16,18 35-16,-17-70 15,-1 35-15,0-53 16,18 36-16,-17 17 15,17-35-15,-18 35 16,18 18 0,18 35-16,-18 17 15,17 1-15,1 35 16,-18-36-16,0 19 16,0-1-16,0-17 15,-18-1 1,18-34-1</inkml:trace>
  <inkml:trace contextRef="#ctx0" brushRef="#br0" timeOffset="516524.3711">22366 17110 0,'35'53'16,"-17"17"-16,35 18 16,-18 1-1,-17-36-15,17 17 16,-35-35-16,0-17 0,0 0 15,-17-36-15,-19-35 16,19 18 0,-36-53-16,35 52 15,0-52-15,1 35 16,17-35 0,17 35-16,1 35 0,0-17 15,17 35-15,0-17 16,-17 34-16,0 18 15,-18-17-15,0 0 16,-18-1-16,0 1 0,-17 17 16,17-35-16,1 18 15,17-36-15</inkml:trace>
  <inkml:trace contextRef="#ctx0" brushRef="#br0" timeOffset="517340.1111">22172 17163 0,'18'-18'16,"-18"0"-1,0 1-15,-18-1 16,0 0 0,1 18-16,-1 0 15,1 18-15,-1 0 16,-17 17 0,35 0-16,-18 1 15,18-19-15,18 18 16,-1-17-16,1-18 15,0 0-15,-1 0 0,1 0 16,-1 0-16,19-18 16,-19 1-16,1 17 15,-18-18-15,0 1 0,0-1 0,0 0 16,18 18 15,-1 0-15,36 18-1,-18-18-15</inkml:trace>
  <inkml:trace contextRef="#ctx0" brushRef="#br0" timeOffset="518131.1164">22684 17039 0,'0'18'31,"17"35"-15,1-36-16,0 72 15,-1-54-15,1 18 16,-18-18-16,35 53 16,-35-70-16,18 0 0,-18-1 15,0-34 1,-18-36-16,0 17 15,1 1-15,-18-53 16,35 53-16,-18-54 16,18 36-16,18-17 15,-1 52-15,36 1 16,-35 17-16,17 17 16,-17 1-16,-1 17 15,-17 0-15,0-17 16,-17 0-16,-19 17 15,1-17-15,0-18 16,-18 17-16,35-17 16,-17-17-16</inkml:trace>
  <inkml:trace contextRef="#ctx0" brushRef="#br0" timeOffset="526606.3748">8132 15522 0,'-18'0'16,"18"-17"-1,18 17 16,-18-18-15,0 0 0,0 1-1,0-1-15,17 0 16,-17 1-16,0-1 0,18 0 16,-1 1-1,1-1-15,-18 1 16,18 17-16,-1 0 15,-17-18-15,36 18 16,-19 0-16,19-18 16,16 18-1,-34 0-15,17 0 16,18 0-16,0 0 16,-17 0-16,34 0 15,-35 0-15,1 18 16,-1-18-16,0 0 0,36 0 15,-18 0-15,35 0 16,-35 0 0,53 0-16,-36 0 15,-17 0-15,18 0 0,17 0 16,71 0-16,-71 0 16,71-18-1,-71 18-15,0 0 16,0 0-16,0 0 0,-17 0 0,105 0 15,-88 18-15,-17-18 16,17 0-16,89 0 16,-89 18-16,0-18 15,71 0-15,-71 0 16,71 0-16,-89 17 16,71-17-16,-70 0 15,70 0-15,-88 0 16,88 0-1,-18-17-15,-52 17 16,53-36-16,-54 36 16,36-35-16,-53 17 15,53 1-15,-71-1 16,18 0-16,-18 18 0,18-17 16,-18-1-1,1 1-15,-19 17 16,1-18-16,0 0 15,-1 18-15,1-35 16,-18 17-16,17-17 16,-17 17-16,18 1 15,-18-1-15,0 1 16,0-19-16,0 19 16,0-1-16,0-17 15,-18 17 1,1 18-16,17-18 0,-18 18 15,1 0 1,-1 0 0,0 0-16,18 18 15,0 17 1,-17 1 0,17-19-16,0 36 15,0-35-15,0-1 16,17 19-16,-17-19 15,18 19-15,0-19 16,17 19-16,-18-36 16,1 17-16,0-17 15,35 0-15,-36 0 16,19 0-16,-1 0 0,0 18 16,0-18-16,1 0 15,-1 0-15,18 0 0,-18 0 0,0 0 16,54 0-1,-54 0-15,0 0 0,18 0 16,-18 0-16,54 0 16,-37 0-16,-16 0 0,52 0 15,-35 0-15,0 0 16,0 0-16,-18 0 16,18 0-16,0 17 15,0-17-15,0 0 0,35 0 16,-18 0-16,36-17 15,-53 17-15,71-18 16,-71 18-16,70 0 16,-70-17-16,70 17 15,-70-18-15,18 18 16,35-18-16,-36 18 16,54-17-16,-71 17 15,88-18 1,-88 0-16,17 18 0,-17-17 15,18 17-15,52-18 16,-70 18-16,18 0 0,-18-18 16,70 1-16,-70 17 15,88 0-15,-88-18 16,88 18 0,-88-17-16,88 17 15,-70-18-15,-18 18 16,17 0-16,1 0 0,52 0 15,-52 0-15,-18-18 16,17 18-16,-17 0 0,88 0 16,-88 0-16,88 0 15,-88 0-15,88 0 16,-70 0-16,70-17 16,-71 17-16,72-18 15,-72 18 1,54-18-16,-54 18 0,54-17 15,-71 17 1,52-18-16,-52 18 16,53 0-1,-53 0-15,35 0 16,-35-18-16,35 18 16,-52 0-16,52-17 15,-35 17-15,35-18 16,-53 18-16,53-18 15,-52 18-15,34-17 16,-52 17-16,35-18 16,-18 18-16,-17 0 15,-1 0-15,1 0 0,0 0 16,-1 0-16,1 0 16,0 0-1,-1 0-15,1 0 16,-1 0-1,1 0 1,0 0 0,-1 0-1,1 0 1,0 0 0,-1 0-16,1 0 15,0 0 1,-1 0-16,-17 18 15,18-18 1,0 0 0,-18 17-16,17-17 15,-17 18-15,18-18 16,-18 18-16,17-18 16,-17 17-1,0 1-15,18 0 16,0-1-1,-18 1-15,17 0 0,-17-1 16,0 1-16,18 0 0,-18-1 16,18 1-16,-1 35 15,-17-36-15,18 36 16,-18-35-16,0 17 16,18-17-16,-18-1 15,17 19-15,-17-19 0,18 19 16,-18-19-1,17-17-15,-17-17 16</inkml:trace>
  <inkml:trace contextRef="#ctx0" brushRef="#br0" timeOffset="527295.4922">11942 14676 0,'0'17'15,"17"1"-15,1-18 16,-1 0-16,1-18 16,53 18-16,-54-17 15,54-1 1,-54 18-16,1-18 16,0 18-16,-1-17 0</inkml:trace>
  <inkml:trace contextRef="#ctx0" brushRef="#br0" timeOffset="527484.8375">12030 14534 0,'0'0'0,"35"89"15,-35-36-15,18-18 0,-1 18 16,19 35-16,-19-70 15,1 35-15,-1-36 16,1-17-16</inkml:trace>
  <inkml:trace contextRef="#ctx0" brushRef="#br0" timeOffset="528147.4275">12365 14781 0,'0'18'32,"-18"-18"-32,18-18 0,0 1 15,0-19 1,18 19-16,0-18 16,-1 17-16,1 18 15,17-18-15,-17 18 16,17 0-16,-17 0 15,-1 0 1,-17 18 31,-17 0-47,17-1 16,0 1-16,0 17 0,0-17 15,17-1 1,1-17-16,17 0 15,-17-17 1,-1-1-16,-17-17 16,0 17-16,0 1 15,-17-19-15,-1 19 16,18-1-16,-17 18 16,17 18-1,0-1-15,17 1 16,1 0-16,17-1 15,0 1 1,-17-18-16,0 17 0,-1-17 0,1 0 16,-18-17-1,0-1 1,-18-17-16,1 35 16,-1-35-1,0 17-15,1 0 0,17-17 16,-18 17-16,18 1 15,18 17 1,-18 17-16,17-17 16,1 18-16,0-18 15,-1 18-15,1-18 0</inkml:trace>
  <inkml:trace contextRef="#ctx0" brushRef="#br0" timeOffset="528357.581">12841 14693 0,'0'-17'0,"0"-1"16,0-17-1,0 17-15,18 0 16,-1-17-16,1 35 16,0 0-16,-1 0 15,1 18 1,0-1-16,-18 1 15,17 0-15,-17-1 0,18 1 16</inkml:trace>
  <inkml:trace contextRef="#ctx0" brushRef="#br0" timeOffset="533979.2494">20884 15011 0,'-17'0'16,"17"-18"15,17 18-16,-17-18-15,18 18 16,-18-17 0,18-1-16,-18 1 0,17-1 15,1 0 1,0 18 0,-1 0 15,1 0-16,0 0 1,-1 18 0,1-18-16,-1 0 15,-17-18 17,18 18-17,0 0 1,-18 18 93,-18-18-93,18 18-1,0-36 32,18 18-31,-1 0-16,1 0 16,-18-18-1,18 18-15,-18-17 16,17-1-16,-17 0 15,18 1-15,-18-1 16,0-17 0,0 17-16,0-17 15,0 17-15,0-17 16,0 17-16,-18 1 16,18-1-16,-17 18 15,-1 0 1,18 18-1,0-1 1,0 1-16,0 0 0,18 17 16,-18-18-16,0 19 15,0-19-15,0 1 16,0 0-16,0 17 16,17 0-16,1-17 15,17 0 1,-17-18-16,17 0 15,-17 0-15,-1-18 16,1 18-16,0-18 16,-1 18-16,1-17 0,0 17 15,-1 0-15,1 0 0,35-18 16,-36 18-16,19 0 16,-19 0-16,19 0 15,-19 0 1,1 0-1,0 0-15,-1 0 16,-17 18-16,18-18 0,-1 17 16,-17 1-16,0 0 15,18-1-15,-18 1 16,0 17 0,-18-17-16,18-1 15,18 1-15,-18 0 16,0-1-16</inkml:trace>
  <inkml:trace contextRef="#ctx0" brushRef="#br0" timeOffset="535143.7893">20920 15028 0,'0'-17'15,"0"-1"-15,0 0 16,0 1 0,0 34-1,0 19 1,0-19-1,0 1-15,0 0 0,0 17 16,0 18-16,0-36 16,0 36-16</inkml:trace>
  <inkml:trace contextRef="#ctx0" brushRef="#br0" timeOffset="536109.9896">21078 18009 0,'-17'0'0,"17"-17"16,17 17 0,19 17-1,-19-17-15,36 36 16,-35-19-16,0 1 15,-18 0-15,0 17 16,0-18-16,-36 19 16,19-19-1,17 1-15,0 0 16,17-1 0,1-17-16,17 18 15,-17-18 1,17-18-16,-17 18 15,-1 0-15,-17-17 16</inkml:trace>
  <inkml:trace contextRef="#ctx0" brushRef="#br0" timeOffset="536621.771">21449 17974 0,'0'18'16,"18"-1"0,17-17-1,0 0 1,-53 0 15,1 36-15,-1-36-16,-17 35 0,17-35 15,1 18-15,17-1 16,0 1 0,35-1-16,-35 1 15,35 0-15,-17-18 16,-1 35 0,1-35-16,-18 18 15,0-1-15,-18-17 16,18 18-16,-17-18 15,-1 0-15,1 0 16</inkml:trace>
  <inkml:trace contextRef="#ctx0" brushRef="#br0" timeOffset="536905.171">21696 18098 0,'-35'0'16,"17"17"-16,18 1 15,0-1-15,0 1 16,0 0 0,35-1-16,-35 1 15,18-18-15,-1 0 16,1 0-16,0-18 15,-36 1 1,18-1-16,0 0 16,0 1-1,-18-1-15,18 1 16</inkml:trace>
  <inkml:trace contextRef="#ctx0" brushRef="#br0" timeOffset="537161.3739">21855 18098 0,'-18'52'16,"36"-34"-16,-1 0 0,1-1 0,0 1 16,-1 0-16,18-18 15,1 0-15,-19 0 16,19-18-16,-36 0 15,-18-17 1,0 17-16,-35-17 16,36 35-16,-54-17 15,54-1-15,-1 18 0,0 0 16,1 0-16</inkml:trace>
  <inkml:trace contextRef="#ctx0" brushRef="#br0" timeOffset="537422.6842">21484 17992 0,'0'0'0,"18"0"15,35-36 1,-18 36-16,0-17 0,18-1 16</inkml:trace>
  <inkml:trace contextRef="#ctx0" brushRef="#br0" timeOffset="538473.4645">22560 17833 0,'18'0'16,"-1"0"-16,1 0 15,35 18 1,-35-1-16,-1 1 16,1-1-16,0 1 0,-18 35 15,0-35-15,-18 35 16,18-36-16,-18 19 16,18-19-16,18 1 15,0-18 1,17 0-16,-18 0 15,1 0-15,17-18 16</inkml:trace>
  <inkml:trace contextRef="#ctx0" brushRef="#br0" timeOffset="538873.438">22983 17851 0,'0'0'0,"18"0"16,0-18-16,-1 18 16,19-18-1,-19 18-15,-17-17 0,18 17 16,-18 17 0,-35 1-1,17 0-15,-17-1 16,17 1-16,0-1 0,18 1 15,18 0 1,17-18 0,1 17-16,-1 1 15,0 0 1,-17-1-16,0 19 16,-18-19-16,-18 19 15,0-19-15,1-17 16,-1 0-16,0 18 15,1-36-15,-1 18 16,18-35-16,18 17 16,-18 1-16</inkml:trace>
  <inkml:trace contextRef="#ctx0" brushRef="#br0" timeOffset="539151.6972">23283 17833 0,'0'0'0,"0"18"31,0 34-15,0-34-16,18 17 0,0 1 15,17-1-15,0-17 16,18-18 0,-18-36-1,-17 1-15,-18-18 16,-18 35-1,-17-34-15,17 34 16,1 0-16,-1 1 16,1-1-16,-1 18 0,0 0 15</inkml:trace>
  <inkml:trace contextRef="#ctx0" brushRef="#br0" timeOffset="539428.9358">23618 17780 0,'0'53'0,"0"-106"0,18 141 16,0-53-16,-1 1 15,36-19-15,-35-17 16,17 0-16,-17 0 15,17-35 1,-35 17-16,0-34 16,0 16-16,-35-17 15,17 36-15,-35-1 16,18 0-16,17 18 16,-35-17-16,36 17 15</inkml:trace>
  <inkml:trace contextRef="#ctx0" brushRef="#br0" timeOffset="540754.0702">21872 15205 0,'0'-18'15,"18"0"1,0 18-16,-1-35 16,-17 18-16,18-19 15,-18 19 1,17-19 0,-17 19-16,0-1 15,0 0-15,18 18 16,-18-17-16,18 17 15,-1 0-15,1-18 16,0 18 0,-1 0-16,1 18 15,0-1-15,17 1 16,-18-18-16,1 0 16,17 0-16,-17-18 15,17 1 1,-35-1-16,18-17 15,-18 17-15,18-35 16,-18 18 0,0 17-16,0 1 0,0-1 15,0 0-15,0 1 16,0-1-16,0 1 0,0-1 16,-18 36 30,18 17-30,-18-18-16,18 36 16,0-35-16,-17 0 0,17 17 15,0 0-15,0-17 16,17 0-16,1-1 16,0-17-16,-18 18 15,17-18-15,1 0 16,-1 0-1,1-18-15,35 18 16,-35 0-16,35 0 16,-36 0-16,19 0 15,-1 0-15,-18 0 0,1 0 16,35 0-16,-35 0 16,-1 18-16,1-1 15,-18 1-15,0 17 16,0-17-16,0 0 0,0-1 15,-18 19 1,18-19 0</inkml:trace>
  <inkml:trace contextRef="#ctx0" brushRef="#br1" timeOffset="575547.2766">26670 15769 0,'0'0'0,"0"18"32,0 35-17,0-18-15,18 88 16,-18-34-16,17-19 16,-17 36-16,0-18 0,0 18 15,18 0-15,-18 0 0,18 70 16,-18-88-1,0 53-15,0-70 16,17 52-16,-17-70 16,0 0-16,0 53 15,0-71-15,0 1 16,18 34-16,-1-70 16,-17 18-16</inkml:trace>
  <inkml:trace contextRef="#ctx0" brushRef="#br1" timeOffset="576584.7024">26758 15840 0,'18'0'46,"17"0"-30,-17 0-16,35-18 16,-18 18-1,53-18-15,-35 18 0,0 0 16,70 18 0,-34-18-16,105 35 15,-88-35-15,17 0 16,-17 0-16,35 0 0,-35-17 15,17 17-15,-17 0 0,88-18 16,-106 18-16,71-18 16,-88 18-16,17-17 15,-35 17-15,0 0 16,-18 0-16,-17 0 16,-1 0-1,-17 17 1,-17 1-16,17 0 15,0-1-15,0 19 16,0-1-16,0-17 16,0 17-16,0 0 0,0 18 15,0 0 1,17 0-16,-17 0 0,0 17 16,0 1-16,0 17 0,0 71 15,0-71-15,0 0 16,0 0-16,0 71 0,0-88 15,18 52 1,-18-52-16,17 52 16,-17-70-16,0 18 0,0-18 15,0 35-15,0-71 16,-17 36-16,-1-35 16,-35 0-1,18-1-15,0-17 0,-18 0 16,-88 0-16,52 0 15,-157 0-15,104 18 16,1-18-16,-17 18 0,-1-1 16,0 1-16,0-18 15,18 17-15,-106-17 16,124 0-16,-54-35 16,124 18-16,-17-19 15,52 19-15,18-1 16,18 18-16,0-18 15</inkml:trace>
  <inkml:trace contextRef="#ctx0" brushRef="#br1" timeOffset="577174.708">27693 16334 0,'-35'-36'16,"70"72"-16,-88-89 0,-17 35 16,34 18-16,1 0 0,0 0 15,-53 35-15,35 1 16,-18 34-16,36-17 16,0 71-1,35-36-15,17 71 16,1-54-16,88 54 15,17-18-15,-52-70 16,-1-18-16,36 0 0,70-18 16,-70-17-16,88-54 15,-88 19 1,53-72-16,-89 19 16,19-36-16,-54 35 15,0-52-15,-35 52 16,-35-105-16,0 105 15,-71-87 1,35 87-16,1 1 0,-1 34 16,-88-34-16,1 70 15,105 0-15,-53 17 16,53 1-16,35 17 16,-17-17-16</inkml:trace>
  <inkml:trace contextRef="#ctx0" brushRef="#br1" timeOffset="577568.6958">27693 16598 0,'-35'18'15,"70"-36"-15,-88 53 0,18 1 16,35-1-16,0 36 16,0-18-16,18 35 15,17-53-15,18 36 16,-18-54-16,53 36 16,-35-53-1,-18 0-15,18 0 0,-17-18 16,-1 1-16,18-18 15,-36-1-15,-17 1 0,0-36 16,0 19 0,-53-37-16,36 36 0,-18 18 15,-1 0-15,1 0 16,-18-18-16,18 53 16,0 0-16,17 0 15,0 0-15,1 17 0,-1 1 16</inkml:trace>
  <inkml:trace contextRef="#ctx0" brushRef="#br1" timeOffset="578085.3922">27799 16828 0,'0'-18'0,"-18"18"31,18 18-15,0-1-16,-17 18 16,17-17-1,35 17-15,-17-17 16,17 0-16,-18-18 15,19 0-15,-19-18 16,1 0 0,0 1-16,-18-19 15,-18 19-15,0-18 16,1 17-16,-19-17 16,19 35-16,-1-18 15,1 18-15,17 18 16,0-1-1</inkml:trace>
  <inkml:trace contextRef="#ctx0" brushRef="#br1" timeOffset="578370.2319">27869 16863 0,'-17'17'16,"34"-34"-16,-52 34 0,18-17 16,17 18-16,0 0 15,17-18-15,1 0 16,-1 0 0,-17-18 15,-17 0-31,-1 18 15,18 18 1</inkml:trace>
  <inkml:trace contextRef="#ctx0" brushRef="#br1" timeOffset="579103.1847">27093 17974 0,'0'0'0,"0"18"15,-17-18-15,17 35 16,-18-17-16,0 35 16,1-36-16,-1 18 15,1-17-15,-19 17 16,36-17 0,-17 0-16,17-1 15,35 1-15,-17 0 16,34-18-16,-34 0 15,53 0-15,-36 0 16,18 0 0,-36 0-16,36 0 15,-35 0-15,-18-18 16,0 0-16,0 1 16,0-36-1,0 17-15,-18 1 0,18 18 16,-17-36-16,17 35 15,-18 18-15,18-18 16</inkml:trace>
  <inkml:trace contextRef="#ctx0" brushRef="#br1" timeOffset="579672.0863">28381 17974 0,'0'18'31,"0"17"-15,0-17-16,0-1 15,0 54-15,0-54 16,0 1-16,35 17 16,-17-17-16,35 0 15,-36-18-15,36-18 16,-17 0-16,34-17 15,-35 17-15,1-34 16,-19 16-16,-17-17 16,-17 18-1,-19-18-15,19 35 16,-18 18-16,-18-17 16,17 17-16</inkml:trace>
  <inkml:trace contextRef="#ctx0" brushRef="#br1" timeOffset="582506.164">21784 17057 0,'0'17'15,"-18"-17"48,-17-17-48,17 17-15,-17 0 0,-53 17 16,35-17-16,-35 18 16,35-18-16,0 0 15,0 0-15,-35 18 16,35-18-16,-35 17 16,53 1-16,17 0 0,-17-1 15,-1 1 1,19 0-16,-1-1 15,18 1-15,-18-1 16,18 1-16,-17 0 31,17-1-31,0 1 16,-18 17 0,18-17-16,-17 35 15,17-18-15,-18 71 16,18-53-16,0 70 15,18-52-15,-18-1 16,0 54-16,17-53 16,1 17-16,-1-35 15,1 0-15,0-18 16,17 0-16,-17-17 16,-1 17-1,1-35-15,35 18 16,-36-18-16,36 17 15,-17-17-15,-1 0 16,53 18-16,-35-18 0,71 0 16,-54-18-16,-17 18 15,18 0-15,17-17 16,53-1-16,-71 18 16,1 0-16,35-18 15,-71 18-15,0 0 0,-17 0 16,0 0-16,-36 0 15,18-17 1,-18-1 0,1-35-16,17 18 15,-36-36 1,19 36-16,-1-88 0,1 70 16,-36-106-1,17 53-15,1 18 16,0-18-16,0 36 0,-1-1 0,-17 18 15,0-35-15,18 70 16,17 1-16,1-1 0,-1 0 16,1 1-16</inkml:trace>
  <inkml:trace contextRef="#ctx0" brushRef="#br1" timeOffset="599941.3618">23283 16616 0,'-17'0'125,"-19"17"-125,19-17 16,-1 0-16,-17 18 16,0-18-16,17 0 0,-53 18 15,54-18-15,-54 17 16,36 1-16,-36-18 15,36 18 1,-53-18-16,53 17 16,-54-17-16,37 0 15,-1 18-15,17-18 0,-17 0 16,-35 0-16,53 0 16,-18 0-1,18 0-15,-18 0 16,35 0-16,-35 18 15,36-18-15,-19 17 16,19 1-16,-19 0 16,19-1-16,-1-17 31,18 18-15,-17-18-16,17 17 15,-18-17 1,18 18-1,0 0-15,0-1 16,0 1-16,0 0 16,0-1-16,18 1 15,-1 0-15,-17-1 16,18 18 0,-1-17-16,1 17 15,0 1-15,17 17 16,-17-18-16,17 53 15,-17-53-15,-1 18 16,1 35 0,17 71-16,-17-71 15,-1-52-15,-17 69 16,0-52-16,18 36 16,-18-54-16,18 53 15,-18-53-15,0 1 16,35 69-1,-17-69 1,-1-1-16,1 0 16,-1-35-16,1 18 15,0-18-15,-1 0 16,1 18 0,0-18-1,-1 0-15,36 0 16,-35 0-16,52 0 15,-34 0-15,52-18 16,-35 18-16,0 0 16,0-18-16,52 18 15,-34-17-15,53 17 16,-72 0-16,19-18 0,0 18 16,87-35-16,-70 17 15,71-17-15,-88 17 16,70 1-1,-88-1-15,0 18 0,0 0 16,35 0-16,-71 0 16,36 0-16,-35 0 15,0-18-15,-1 18 16,1-17 0,-18-1-16,0 0 15,-18-35-15,18 36 16,-35-54-16,35 18 15,-18 0-15,1 18 16,-19-71-16,19 53 16,-18-70-16,-1 52 15,19 18-15,-1 1 0,0-1 16,1 0-16,-36-53 16,18 53-16,17 0 0,-17-18 15,-1 19-15,1-90 16,17 72-16,-17-54 15,18 89-15,-1-18 16,0 36-16,-35-19 16,36 19-16,-1 17 15,-17 0-15,-1 0 0,-16 0 0,-1 17 16,-53 1-16,35 0 16,-70 17-1,71-18-15,-19 1 16</inkml:trace>
  <inkml:trace contextRef="#ctx0" brushRef="#br2" timeOffset="616822.9869">9137 14923 0,'-18'0'125,"1"0"-109,17-18-16,-18 18 0,0 0 16,1-18-16,-1 18 0,0-17 15,-17 17-15,18 0 0,-19-18 16,-17 18-16,18 0 16,-18 0-16,18 18 15,0-18 1,17 17-16,-17 1 0,-1-18 15,1 18-15,0-1 0,-36 18 16,36-17-16,-36 17 16,19-17-16,16 0 15,1-1-15,0 19 0,-36-1 16,36 0-16,-53 18 16,52-18-16,1 1 15,0-19-15,0 18 0,-36 36 16,36-53-16,17 17 15,-17 0-15,0 18 16,17-18-16,-17 18 16,17-17-16,0 17 15,18-18-15,0 0 16,0-17-16,0 52 16,18-52-16,0 0 15,-1 17-15,1 0 16,17 18-16,-17-35 15,-1 17-15,1-17 0,35 35 16,-18-36-16,18 18 16,-17 1-16,34 17 15,-35-36-15,18 1 16,35 35-16,-52-36 16,70 36-16,-71-17 15,18-19-15,53 36 16,-53-18-16,70 18 15,-70-35-15,0 17 16,17-17-16,-17 17 0,71 18 16,-54-35-16,1-1 15,-18 19-15,17-19 0,54 19 16,-54-19 0,1 1-16,-1 0 0,1-1 0,70 1 15,-53-1 1,-17-17-16,70 18 15,-70-18-15,-1 18 16,1-18-16,-1 17 0,18-17 16,-17 0-16,0 0 0,17 18 0,70-18 15,-87 0 1,17 0-16,71 0 16,0-18-1,-71 18-15,71-17 0,-71-1 16,-18 18-16,19-18 0,-19 18 15,18-17-15,-17 17 16,88-18-16,-71 1 16,53-1-16,-53 18 15,53 0-15,-70-18 16,70 18 0,-70 0-16,52 0 15,-52 0-15,52 0 16,-52 0-16,52 0 15,-52 0-15,52 0 16,-52 0-16,-1 0 16,1 0-16,-1 0 0,89 0 15,-88 0-15,87 0 16,-87 0-16,88 18 16,-71-18-16,71 0 15,-71 0-15,88-18 16,-88 18-16,71 0 15,-71 0 1,89-17-16,-89 17 16,88 0-16,-88 0 15,71 0-15,-71-18 16,71 18-16,-88 0 16,87-18-1,-87 18-15,17 0 0,-17 0 16,-1 0-16,89 0 15,-88 0-15,-1 0 0,1-17 16,-1 17-16,19 0 16,-37 0-16,90 0 15,-90 0-15,1 0 0,18-18 16,-18 18-16,0 0 0,53 0 16,-36 0-16,36 0 15,-53-18-15,53 18 16,-71 0-16,71-17 15,-71 17 1,53 0-16,-35 0 16,-17 0-16,-1 0 0,35-18 15,-34 18-15,-1 0 16,0 0-16,0 0 16,1-17-16,34 17 15,-34 0-15,52-18 16,-53 18-16,53-18 15,-52 18-15,16-17 16,-16 17-16,52-18 16,-53 18-16,53-18 15,-35 18-15,0 0 0,-18 0 16,71-17-16,-53 17 16,0 0-16,0 0 15,0 0-15,0-18 0,-18 18 0,18 0 16,0 0-16,-18 0 0,53-18 15,-35 18 1,18-17-16,-36 17 16,18-18-16,-35 0 15,17 18-15,-17-17 0,-1-1 16,36 1 0,-35-1-16,0 0 15,17 1-15,-18-1 0,1-17 16,0-1-16,-1 19 15,1-1-15,0 1 0,-1-36 16,1 17-16,0-17 16,-18 36-16,0-54 15,0 54-15,0-54 16,0 36-16,0-18 16,0 35-16,0-35 15,0 18 1,0-18-16,-18 0 15,18 36-15,-35-54 16,35 53-16,-18-35 16,0 18-16,1 0 15,17 17-15,-18-17 16,18 0-16,-35-18 16,17 35-16,1-17 0,-19 0 15,19-1-15,-19 19 16,1-1-16,0 0 0,0 1 15,-36-19-15,18 1 16,18 18-16,-18-1 0,-71-17 16,71 17-1,-88-17-15,71 17 16,-71-17-16,52 35 16,19-18-16,-106 1 15,70-1-15,18 18 16,-18 0-16,0 0 0,-106-18 15,106 18-15,1 0 16,-107 0 0,88 0-16,19 0 0,-19 0 0,-123 0 15,124 0-15,-124 0 16,123 18 0,-140-18-16,123 18 15,17-18-15,-158 17 16,141-17-16,17 0 15,-17 18-15,0-18 0,-124 17 16,124-17-16,-123 18 16,123-18-16,0 0 15,17 18-15,-17-18 0,-124 17 16,124-17-16,-123 0 16,123 0-16,17 18 15,-123-18 1,124 0-16,-124 0 15,141 0-15,-18 0 0,1 0 16,17-18-16,-123 18 16,123 0-16,-17-17 0,-107 17 15,19-18 1,105 18-16,18-18 16,-18 1-16,-106-1 15,106 1-15,-88-19 16,88 19-16,-88-19 15,88 19-15,-88-19 16,71 19-16,-89-1 16,89 0-16,-124 1 15,141 17-15,-141 0 16,141 0-16,-123 17 16,105 1-16,-105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19:19:34.2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4798 3052 0,'0'0'0,"-18"-18"16,-52 18-16,34 0 16,-52 18-1,35 17-15,0-18 16,18 1-16,-18 17 0,18 1 0,17 34 15,18-35-15,18 18 16,17-17-16,53 52 16,-35-53-16,71 18 15,-54-35-15,54 17 16,-71-17-16,17-1 16,-52 1-16,-1 17 15,-34-17-15,-36 17 16,18-17-16,-54 17 15,37-17 1,-37-18-16,54 0 16,17 0-16</inkml:trace>
  <inkml:trace contextRef="#ctx0" brushRef="#br0" timeOffset="377.9946">5274 3863 0,'53'159'15,"-106"-318"-15,106 406 0,-35-159 0,-18 53 16,17-106-16,-17 1 16,0-54-1,0-70 1,-17 35-1,-1-70-15,0 52 0,1-17 16,17 17-16,-18-17 16,18-71-16,0 106 15,53-17-15,-35 70 16,35-18 0,-36 36-16,1 35 15,-18-36-15,0 54 16,-18-53-16,-17 17 15,17-18-15,-35-17 16,36 0-16,-1-17 16,0-1-16</inkml:trace>
  <inkml:trace contextRef="#ctx0" brushRef="#br0" timeOffset="704.8109">5486 3634 0,'0'0'16,"17"17"-16,1 1 0,17-18 16,-17 0-16,17 0 15,-17-18-15,-1 1 16,19-36 0,-36 35-16,17-52 15,-34 52-15,-1-17 16,0 35-16,-34 0 15,34 0-15,-17 35 16,17-17-16,18 34 16,0-16-16,35 17 15,-17-18-15,52 0 16,-34-17-16,52-18 16,-53 0-16,18 0 15,-35 0-15,-1 0 16,1 0-16</inkml:trace>
  <inkml:trace contextRef="#ctx0" brushRef="#br0" timeOffset="1394.9174">5927 3616 0,'17'-35'0,"1"17"15,0-35 1,-1 36-16,-17-19 16,0 19-1,-17 17 1,-1 17-16,0 19 16,1-19-16,17 36 15,17-35-15,-17-1 0,36 19 16,-1-36-16,18 17 15,-36-17 1,19-17-16,-19 17 16,1-18-16,-18 0 15,-18 18 1,1 0-16,17 18 31,17 0-31,1-18 16,35 0-16,-35 0 15,17-18-15,18-17 16,-36 17-16,19-52 16,-36 34-16,0 1 15,0-71-15,0 71 16,-18-18-16,0 18 16,1-1-16,-1 1 0,0 17 0,1 18 15,-1 0-15,18 36 16,0 17-16,18-18 15,-1 35-15,1-17 0,35 71 16,-35-71-16,17 0 16,0 35-16,-17-70 15,17 17 1,-17-35-16,-1 0 16,1-18-16,0-17 15,-1 17-15,1 1 16,0-1-16,-1 18 15,1 18-15,0 17 16,-1-17 0,-17-1-16,18 1 0,-18 17 15,0-17-15</inkml:trace>
  <inkml:trace contextRef="#ctx0" brushRef="#br0" timeOffset="2450.6801">7832 3422 0,'-18'-35'16,"36"70"-16,-54-88 15,-17 35-15,36 18 16,-1 18-16,1 0 16,-1 35-16,18-18 0,18 71 15,-18-71 1,52 36-16,-34-54 16,35 1-16,-18-18 15,-17-18-15,0-17 16,-1 0-16,1-1 0,-36-52 15,18 53-15,-53-53 16,18 70-16,17 0 16,-17 18-16,17 0 0,1 0 15,17 36 1,0-1-16,35 18 0,-17-35 16,35-1-16,35 18 15,-35-35-15,0 0 16,17-17-16,-52 17 15,17-35-15,-35 17 16,0-17-16,0 17 0,-35-17 16,17 17-1,1 18-15,-1 18 16,0-1-16,18 19 16,18-19-16,0 1 15,-1 0-15,19-1 16,-1-17-16,0 18 0,18-18 15,-18 0-15,-17 0 16,0 0-16,-36 0 31,0-35-15,1 17-16,17-17 16,0 17-16,17 18 0,1-18 15,0 1 1,17 17-16,-18-18 0,36 18 15,0 0 1,-35-18-16,0 18 16,17 0-1,-35-17-15,-18 17 16,1-18-16,-19-17 16,19 17-1,-1-17 1,18 17-16,18 1 15,-18 34 1,17 1 0,-17 52-1,0-52-15,18 53 16,-18-36-16,18-17 16,-1-1-16,-17 1 0,18 0 15,0-18-15,-1 0 16</inkml:trace>
  <inkml:trace contextRef="#ctx0" brushRef="#br0" timeOffset="2581.6953">8661 3457 0,'0'0'16,"0"53"-16,0-18 0,0 18 16,17-35-16,19 0 15,-19-18-15,1 0 16</inkml:trace>
  <inkml:trace contextRef="#ctx0" brushRef="#br0" timeOffset="2684.2741">8643 3157 0,'0'0'16,"18"0"-1</inkml:trace>
  <inkml:trace contextRef="#ctx0" brushRef="#br0" timeOffset="3079.8742">8908 3581 0,'0'0'0,"17"0"0,1 0 15,0 0-15,-18-18 16,35-17-1,-35 17-15,0 1 16,-18 17 0,1 0-16,-1 17 15,18 1 1,0-1-16,0 1 0,18-18 16,-1 35-1,1-35-15,-1 18 0,1-18 16,17 0-1,-17 0-15,-18-18 16,0 1-16,0-1 16,0 0-16,18 18 31,-1-17-31,1 17 16,0 0-1,-1 0-15,1-18 0,17 1 16,-35-1-16</inkml:trace>
  <inkml:trace contextRef="#ctx0" brushRef="#br0" timeOffset="3413.6547">9155 2910 0,'0'0'0,"17"36"0,1 70 16,-18-54-1,18 1-15,-1 53 16,-17-53-16,18 71 16,-1-89-16,1 0 0,0 0 15,-1-17-15,1 0 0,0-18 16</inkml:trace>
  <inkml:trace contextRef="#ctx0" brushRef="#br0" timeOffset="3907.3158">9243 3369 0,'53'18'15,"-106"-36"-15,123 36 0,-34-18 16,17 0-16,-18 0 16,-18 0-16,-34 17 31,-1-17-16,-17 36-15,35-19 16,-18-17-16,18 36 16,0-19-16,18 1 15,0-18-15,-1 0 0,18 0 16,1 0 0,-1-18-16,-17 18 0,-1 0 15,-17-17-15,18 17 0,0-18 16,-18 0-1,17-17 1,-17 0-16,18-18 16,-18 17-16,17-16 15,-17-54-15,0 53 16,0-18-16,-35-52 16,18 88-16,-36-18 15,35 53-15,-17 53 16,17-18-16,0 35 15,18 19-15,36 87 16,-1-106-16,36 54 16,-19-89-16,1 1 0,0-1 15,0-18-15,-17-17 16,34 0-16</inkml:trace>
  <inkml:trace contextRef="#ctx0" brushRef="#br0" timeOffset="4414.4078">10901 3175 0,'0'0'15,"35"71"-15,-17-36 0,-18 0 16,17 18-16,1-35 16,-36-18 15,-17-53-31,17 17 15,1 1-15,-18-35 16,35 34-16,0-17 16,0 36-16,17-1 0,1 1 15,17-1-15,-17 18 0,17 0 16,18 18 0</inkml:trace>
  <inkml:trace contextRef="#ctx0" brushRef="#br0" timeOffset="5165.1998">11201 3369 0,'0'0'16,"53"18"-16,-18-1 0,0-17 16,18 0-16,-35-17 15,17-19 1,-17 19-16,-1-36 15,-17 35-15,-17-17 0,-19 0 16,19 17-16,-36 0 16,18 18-16,-1 18 15,19 0-15,-1 35 16,18-18 0,18 18-16,-1-18 15,1-17-15,17 17 0,0-17 16,1-1-16,17 1 0,-18-18 15,18 18-15,-18-18 16,0-18-16,18 0 16,-35 1-16,0-36 15,-1 35-15,-17 0 16,0-17-16,0 17 0,18-34 16,-18 16-16,-18 19 0,1 17 15,-1 0 1,0 17-16,1 36 15,17-18-15,-18 1 16,18-1-16,18-17 0,-18 17 16,35-17-16,-17-18 0,17 17 15,-17-17 1,17 0-16,-35-17 16,17-19-16,-17 19 15,0-19-15,0 19 16,-17-1-16,17 36 31,0-1-15,17 1-16,1 0 15,0-18-15,17 0 16,-17 0-16,-1 0 0,-17-36 16,0 19-1,0-1-15,0 0 0,0 1 16,-17-36-16,17 35 15,0 1-15,0-36 16,17 35-16,1 18 16,0-18-16,-1 18 0,1 0 0,17 18 15,0 0 1,-17-18-16,0 17 0</inkml:trace>
  <inkml:trace contextRef="#ctx0" brushRef="#br0" timeOffset="5881.3957">12241 3140 0,'0'17'31,"0"1"-31,18 0 16,0 17-16,-1 18 15,1-36-15,17 1 16,-17 0-16,0-1 16,-18-34-1,0-1-15,0-35 16,-18 36-16,0-54 15,18 36-15,-17-1 16,17 19-16,0-1 16,17 18-16</inkml:trace>
  <inkml:trace contextRef="#ctx0" brushRef="#br0" timeOffset="6052.125">12506 3228 0,'0'0'15,"18"0"-15,-18 18 0,17-1 16,1-17-16,0 18 16,-1-18-16,-17 17 0,18-17 15,-1 18-15,1-18 16,-18-18-16,0 1 16</inkml:trace>
  <inkml:trace contextRef="#ctx0" brushRef="#br0" timeOffset="6155.1736">12524 2946 0,'0'17'0</inkml:trace>
  <inkml:trace contextRef="#ctx0" brushRef="#br0" timeOffset="6752.2555">12682 3351 0,'18'-35'16,"-36"70"-16,36-88 16,0 36-16,17-54 15,-35 54-15,18-19 0,-1-17 16,-17 36-1,-17 17 1,-1 0-16,18 17 0,-18 1 16,18 17-16,-17 36 15,17-36-15,0 0 0,0 18 16,17-35-16,1 0 16,35 17-16,-18-35 15,0-18 1,-17 1-16,0-1 15,-1 0-15,-17 1 16,0-1-16,0 36 31,36-1-15,-19-17 0,-17 18-16,53 0 15,-35-18-15,35 0 16,-36 0-16,1 0 15,-18-18-15,18 36 47,-1-1-31,1-17-16,0 0 16,-1 0-1,-17-35-15,0 17 16,-17-35-1,17 36-15,-18-36 16,18 18-16,-18-1 16,18 19-16</inkml:trace>
  <inkml:trace contextRef="#ctx0" brushRef="#br0" timeOffset="7434.4482">14111 2999 0,'18'35'16,"-1"0"-16,19 53 15,-19-52-15,1-1 0,-18-17 16,18-1-16,-18 1 16,0-36-1,0-52 1,0 17-16,0-35 16,0 52-16,0 19 15,0-1-15,0 0 0,0 36 16,17 17-1,1 1-15,0-1 16,-18 0-16,17-17 0,1-1 16,-1 1-16,1-18 15,0 0-15,-1-53 16,1 35 0,-18-17-16,18-35 15,-1 52-15,1 0 16,-18 36-16,18 0 15,-1 35 1,-17-36-16,18 1 16,-18-1-16,17 1 0,1 0 15,0-18-15,-1 0 16,1 0-16,0 0 16,-1-36-16,1 36 15</inkml:trace>
  <inkml:trace contextRef="#ctx0" brushRef="#br0" timeOffset="7584.8853">14781 3034 0,'0'0'15,"0"-53"-15,0 18 0,0-18 16,-17 18-16</inkml:trace>
  <inkml:trace contextRef="#ctx0" brushRef="#br0" timeOffset="8236.3401">14852 3122 0,'0'18'16,"0"-1"-1,0 1-15,18 0 0,-1 17 16,-17-17-1,18-18-15,-18 17 16,18-17-16</inkml:trace>
  <inkml:trace contextRef="#ctx0" brushRef="#br0" timeOffset="8502.1013">15064 3140 0,'0'0'0,"0"17"0,0 1 16,0 0-16,0-36 15,0 0 1,0-17-16,17-18 16,-17 18-1,18 17-15,-18-17 0,18 17 16,-1-35-16,1 53 15,-18-17-15,17 17 0,1 0 16,-18 35 0,0-17-16</inkml:trace>
  <inkml:trace contextRef="#ctx0" brushRef="#br0" timeOffset="8762.8223">15328 3140 0,'0'17'16,"0"-34"-16,18 34 15,-18-34 1,-18-19 0,18 19-1,0-36-15,0 35 16,0 1-16,0-1 0,18-17 15,-18 17-15,17 18 16,1 0-16,0-18 16,-1 18-16,1 18 15</inkml:trace>
  <inkml:trace contextRef="#ctx0" brushRef="#br0" timeOffset="9068.8082">15610 3052 0,'-17'0'0,"-1"0"16,18 17-16,-17 1 0,17 17 16,0-17-1,17 17-15,-17-17 0,18-18 16,-1 17-16,1-17 15,0 0-15,-1 0 0,-17-17 16,0-36-16,0 35 16,0-17-16,-17 17 15,-19-35-15,19 18 16,-1 17-16,18 36 31,18-18-31,-1 18 16</inkml:trace>
  <inkml:trace contextRef="#ctx0" brushRef="#br0" timeOffset="9275.3874">15857 3193 0,'0'-18'31,"18"-17"-15,-18 17-16,18 0 0,-1-34 15,1 16-15,-18 19 16,18 17-16,-1-18 16,1 18-16,-1 18 15,1-18-15,0 17 16</inkml:trace>
  <inkml:trace contextRef="#ctx0" brushRef="#br0" timeOffset="9413.1595">16387 3016 0,'0'-17'16,"0"34"-16</inkml:trace>
  <inkml:trace contextRef="#ctx0" brushRef="#br0" timeOffset="15742.3622">28293 1129 0,'-18'0'63,"1"-18"-48,-1 18-15,-17-17 16,-1 17-1,-34 0-15,17-18 16,0 18-16,0 0 16,0-18-16,0 18 0,-88-17 15,71-1-15,-89 0 16,88 1-16,-17-1 16,0 18-16,0 0 0,-1 0 15,1 0-15,-53 0 16,71 18-16,-1-1 0,0 1 15,1-18-15,17 18 16,0-1-16,-17 1 0,17 0 16,0-1-16,0 1 0,0 0 15,-35 17-15,52-18 16,-17 19-16,36-1 16,-18 0-1,17 1-15,18-19 0,0 1 16,0 17-16,0 0 15,18 1-15,-1 17 16,-17-36-16,18 19 16,-1-19-16,1 1 0,0 17 15,-1-17-15,19-1 0,17 19 16,-18-19-16,18 1 16,-18 0-16,18-1 0,35 1 15,-17 17-15,35 0 16,-36-35-16,54 36 15,-54-36-15,71 17 16,-70 1-16,52 0 16,-52-1-1,52 18-15,-70-17 16,88 17-16,-70-35 16,-1 0-16,1 0 15,88-17-15,-71 17 16,35-36-16,-52 19 15,35-36-15,-53 18 16,17-36 0,-34 18-16,-1 18 0,18-89 15,-53 72-15,0-54 16,0 70-16,-36-34 16,19 35-16,-18-1 15,-18 19-15,-36-36 16,54 35-16,-18-17 15,0 17-15,0 1 0,-70 17 16,52 0-16,1 0 16</inkml:trace>
  <inkml:trace contextRef="#ctx0" brushRef="#br0" timeOffset="17049.3267">22031 2593 0,'18'0'31,"-1"0"-15,19 0-16,-1-18 15,18 1-15,17-1 16,-17 18-16,18-18 0,17-17 0,0 17 16,89-34-1,-72 16-15,107-34 16,-88 52-16,122-52 15,-122 34-15,123-17 16,-124 36-16,124-36 16,-123 35-16,-18-17 15,-1 17-15,1-17 0,106 0 16,-106-1-16,35 19 16,-71-1-16,19 0 15,-54 18-15,0-17 16,36-1-1,-36 18-15,-17 0 0,17-17 16,-17-1 0,-18 0-1,0 1 1,17 17 0</inkml:trace>
  <inkml:trace contextRef="#ctx0" brushRef="#br0" timeOffset="17333.304">25365 1623 0,'17'0'16,"1"0"-16,53 17 15,-36-17-15,53 0 16,-53 18-16,1-18 16,-19 18-16,1-1 0,0 1 15,-18 17-15,-18 1 16,0-1 0,1-18-16,-19 19 15,36-19-15,-17 1 16,-1 0-16,0-18 0,1 17 15</inkml:trace>
  <inkml:trace contextRef="#ctx0" brushRef="#br0" timeOffset="31475.4196">16404 3034 0,'18'0'32,"-1"0"-17,1-18-15,0 18 0,-1 0 16,1 0-16,53-17 15,-54 17-15,18 0 0,1-18 16,52 18 0,0 0-16,-35 0 0,0 0 15,53 0 1,-36 0-16,-17 0 0,18 0 16,-1 0-16,72 0 15,-90 0-15,72 0 16,-71 0-16,0 0 15,70 0-15,-70 0 16,0-18-16,0 18 0,18 0 16,-1-17-16,54 17 15,-72-18-15,72 18 16,-71-18-16,70 1 16,-52 17-16,-1-18 15,72 1-15,-72-1 16,1 0-16,17 1 0,-18 17 15,1-18-15,52-17 16,-52 35-16,-18 0 16,0 0-16,0 0 0,-18 0 15,0 17-15,18-17 0,-18 18 16,1 0-16,17-18 0,0 17 16,52-17-16,-34 0 15,70 0 1,-70 0-16,87-17 15,-69 17-15,-19 0 16,18-18-16,1 18 0,-19 0 0,106-18 16,-87 18-16,-19 0 15,107-17 1,-107-1-16,18 18 0,-17-18 16,-1 1-16,72-1 15,-72 0-15,-17 1 0,0 17 16,-18-18-16,36 18 15,-54 0-15,1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10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4" Type="http://schemas.openxmlformats.org/officeDocument/2006/relationships/image" Target="../media/image10.png"/><Relationship Id="rId5" Type="http://schemas.openxmlformats.org/officeDocument/2006/relationships/customXml" Target="../ink/ink10.xml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1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2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3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4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media" Target="../media/media2.m4a"/><Relationship Id="rId4" Type="http://schemas.openxmlformats.org/officeDocument/2006/relationships/audio" Target="../media/media2.m4a"/><Relationship Id="rId5" Type="http://schemas.microsoft.com/office/2007/relationships/media" Target="../media/media3.m4a"/><Relationship Id="rId6" Type="http://schemas.openxmlformats.org/officeDocument/2006/relationships/audio" Target="../media/media3.m4a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9" Type="http://schemas.openxmlformats.org/officeDocument/2006/relationships/customXml" Target="../ink/ink15.xml"/><Relationship Id="rId10" Type="http://schemas.openxmlformats.org/officeDocument/2006/relationships/image" Target="../media/image4.png"/><Relationship Id="rId1" Type="http://schemas.microsoft.com/office/2007/relationships/media" Target="../media/media1.m4a"/><Relationship Id="rId2" Type="http://schemas.openxmlformats.org/officeDocument/2006/relationships/audio" Target="../media/media1.m4a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6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7.xml"/><Relationship Id="rId3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19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0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ustomXml" Target="../ink/ink22.xml"/><Relationship Id="rId5" Type="http://schemas.openxmlformats.org/officeDocument/2006/relationships/image" Target="../media/image3.png"/><Relationship Id="rId6" Type="http://schemas.openxmlformats.org/officeDocument/2006/relationships/customXml" Target="../ink/ink23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0" Type="http://schemas.openxmlformats.org/officeDocument/2006/relationships/image" Target="../media/image9.png"/><Relationship Id="rId11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ustomXml" Target="../ink/ink5.xm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04102"/>
            <a:ext cx="6239800" cy="1827004"/>
          </a:xfrm>
        </p:spPr>
        <p:txBody>
          <a:bodyPr>
            <a:noAutofit/>
          </a:bodyPr>
          <a:lstStyle/>
          <a:p>
            <a:r>
              <a:rPr lang="en-US"/>
              <a:t>Error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337" y="4023613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Carrying out error </a:t>
            </a:r>
          </a:p>
          <a:p>
            <a:pPr algn="ctr"/>
            <a:r>
              <a:rPr lang="en-US" sz="6600" dirty="0"/>
              <a:t>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358957"/>
            <a:ext cx="7243707" cy="2655145"/>
          </a:xfrm>
        </p:spPr>
        <p:txBody>
          <a:bodyPr>
            <a:noAutofit/>
          </a:bodyPr>
          <a:lstStyle/>
          <a:p>
            <a:r>
              <a:rPr lang="en-US" dirty="0"/>
              <a:t>Mismatched training and dev/test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441837"/>
            <a:ext cx="7902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Training and testing on different 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1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7FC752EB-DAB7-4439-9517-68A01BCB29CD}"/>
                  </a:ext>
                </a:extLst>
              </p14:cNvPr>
              <p14:cNvContentPartPr/>
              <p14:nvPr/>
            </p14:nvContentPartPr>
            <p14:xfrm>
              <a:off x="216000" y="228600"/>
              <a:ext cx="11665080" cy="64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C752EB-DAB7-4439-9517-68A01BCB29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6640" y="219240"/>
                <a:ext cx="11683800" cy="64454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17-08-25 at 12.19.30 PM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6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671" y="2904105"/>
            <a:ext cx="3148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Purchased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670" y="3720764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Smart speaker control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670" y="4537423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Voice keyboard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7799" y="2904105"/>
            <a:ext cx="4555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Speech activated rearview mirror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670" y="5354080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…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670" y="2087446"/>
            <a:ext cx="1850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entury Schoolbook" charset="0"/>
                <a:ea typeface="Century Schoolbook" charset="0"/>
                <a:cs typeface="Century Schoolbook" charset="0"/>
              </a:rPr>
              <a:t>Training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7799" y="205231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Century Schoolbook" charset="0"/>
                <a:ea typeface="Century Schoolbook" charset="0"/>
                <a:cs typeface="Century Schoolbook" charset="0"/>
              </a:rPr>
              <a:t>Dev/test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0883D8-F65A-4868-AB24-1095B6CD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279277" y="206549"/>
            <a:ext cx="3093571" cy="18457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A102707C-DCF4-478B-A450-41C4FF405E3C}"/>
                  </a:ext>
                </a:extLst>
              </p14:cNvPr>
              <p14:cNvContentPartPr/>
              <p14:nvPr/>
            </p14:nvContentPartPr>
            <p14:xfrm>
              <a:off x="1562040" y="349200"/>
              <a:ext cx="8712720" cy="123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02707C-DCF4-478B-A450-41C4FF405E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680" y="339840"/>
                <a:ext cx="8731440" cy="12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2544DE3D-D66A-4C08-8033-C23C786199A6}"/>
                  </a:ext>
                </a:extLst>
              </p14:cNvPr>
              <p14:cNvContentPartPr/>
              <p14:nvPr/>
            </p14:nvContentPartPr>
            <p14:xfrm>
              <a:off x="406440" y="2800440"/>
              <a:ext cx="9976320" cy="371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44DE3D-D66A-4C08-8033-C23C786199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080" y="2791080"/>
                <a:ext cx="999504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37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6" y="3726226"/>
            <a:ext cx="8002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Bias and Variance with</a:t>
            </a:r>
          </a:p>
          <a:p>
            <a:pPr algn="ctr"/>
            <a:r>
              <a:rPr lang="en-US" sz="6000" dirty="0"/>
              <a:t>mismatched data</a:t>
            </a:r>
          </a:p>
          <a:p>
            <a:pPr algn="ctr"/>
            <a:r>
              <a:rPr lang="en-US" sz="6000" dirty="0"/>
              <a:t>distributions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668661" y="457200"/>
            <a:ext cx="7243707" cy="2655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Mismatched training and dev/test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Cat classifier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985223"/>
            <a:ext cx="5480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Assume humans get ≈ 0%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EC85E09-2773-4AEC-9DD8-8FDFE79FCCFF}"/>
              </a:ext>
            </a:extLst>
          </p:cNvPr>
          <p:cNvSpPr txBox="1"/>
          <p:nvPr/>
        </p:nvSpPr>
        <p:spPr>
          <a:xfrm>
            <a:off x="432268" y="4252779"/>
            <a:ext cx="5320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Training-dev set: Same distribution as training set, but not used for 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875A01F-F7CE-4566-B84A-3D0357D36248}"/>
              </a:ext>
            </a:extLst>
          </p:cNvPr>
          <p:cNvSpPr/>
          <p:nvPr/>
        </p:nvSpPr>
        <p:spPr>
          <a:xfrm>
            <a:off x="432268" y="1803393"/>
            <a:ext cx="292259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</a:p>
          <a:p>
            <a:r>
              <a:rPr lang="en-US" sz="3200" dirty="0">
                <a:latin typeface="Century Schoolbook" charset="0"/>
              </a:rPr>
              <a:t>Dev error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97F91D1-53F0-476D-8953-A0365FE2E6AE}"/>
                  </a:ext>
                </a:extLst>
              </p14:cNvPr>
              <p14:cNvContentPartPr/>
              <p14:nvPr/>
            </p14:nvContentPartPr>
            <p14:xfrm>
              <a:off x="507960" y="336600"/>
              <a:ext cx="11652480" cy="642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F91D1-53F0-476D-8953-A0365FE2E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600" y="327240"/>
                <a:ext cx="11671200" cy="64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730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Bias/variance on mismatched training and 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6E524DDF-39F4-40D5-8C93-CD5DC525D004}"/>
                  </a:ext>
                </a:extLst>
              </p14:cNvPr>
              <p14:cNvContentPartPr/>
              <p14:nvPr/>
            </p14:nvContentPartPr>
            <p14:xfrm>
              <a:off x="1746360" y="1644480"/>
              <a:ext cx="8782200" cy="329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524DDF-39F4-40D5-8C93-CD5DC525D0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7000" y="1635120"/>
                <a:ext cx="8800920" cy="33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96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More general formulation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5C1AE46D-C910-4788-969E-E2141D9D5D4D}"/>
                  </a:ext>
                </a:extLst>
              </p14:cNvPr>
              <p14:cNvContentPartPr/>
              <p14:nvPr/>
            </p14:nvContentPartPr>
            <p14:xfrm>
              <a:off x="1206360" y="216000"/>
              <a:ext cx="10401840" cy="616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1AE46D-C910-4788-969E-E2141D9D5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0" y="206640"/>
                <a:ext cx="10420560" cy="61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3341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39283" y="3726226"/>
            <a:ext cx="6302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Addressing data </a:t>
            </a:r>
          </a:p>
          <a:p>
            <a:pPr algn="ctr"/>
            <a:r>
              <a:rPr lang="en-US" sz="6600" dirty="0"/>
              <a:t>mismatch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1" y="457200"/>
            <a:ext cx="7243707" cy="2655145"/>
          </a:xfrm>
        </p:spPr>
        <p:txBody>
          <a:bodyPr>
            <a:noAutofit/>
          </a:bodyPr>
          <a:lstStyle/>
          <a:p>
            <a:r>
              <a:rPr lang="en-US" dirty="0"/>
              <a:t>Mismatched training and dev/test data</a:t>
            </a:r>
          </a:p>
        </p:txBody>
      </p:sp>
    </p:spTree>
    <p:extLst>
      <p:ext uri="{BB962C8B-B14F-4D97-AF65-F5344CB8AC3E}">
        <p14:creationId xmlns:p14="http://schemas.microsoft.com/office/powerpoint/2010/main" val="404413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Addressing data mismatch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330" y="1170950"/>
            <a:ext cx="11312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Carry out manual error analysis to try to understand difference 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    between training and dev/test 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330" y="3503673"/>
            <a:ext cx="11269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Make training data more similar; or collect more data similar to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     dev/test sets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28693450-2E7E-49C7-B6AB-EA22EEC3AC3C}"/>
                  </a:ext>
                </a:extLst>
              </p14:cNvPr>
              <p14:cNvContentPartPr/>
              <p14:nvPr/>
            </p14:nvContentPartPr>
            <p14:xfrm>
              <a:off x="272880" y="1384200"/>
              <a:ext cx="8661960" cy="371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693450-2E7E-49C7-B6AB-EA22EEC3AC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1374840"/>
                <a:ext cx="868068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10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Artificial data synthesis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3544" y="2893308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26624" y="1633915"/>
            <a:ext cx="812800" cy="81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640" y="2939475"/>
            <a:ext cx="32287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“The quick brown</a:t>
            </a:r>
            <a:b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</a:b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fox jumps </a:t>
            </a:r>
          </a:p>
          <a:p>
            <a:pPr algn="ctr"/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over the lazy dog.”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2109" y="174792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72879" y="174792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62729" y="2939475"/>
            <a:ext cx="23006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Synthesized </a:t>
            </a:r>
          </a:p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in-car audio</a:t>
            </a:r>
          </a:p>
        </p:txBody>
      </p:sp>
      <p:pic>
        <p:nvPicPr>
          <p:cNvPr id="6" name="noise-final.m4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57660" y="1633915"/>
            <a:ext cx="812800" cy="812800"/>
          </a:xfrm>
          <a:prstGeom prst="rect">
            <a:avLst/>
          </a:prstGeom>
        </p:spPr>
      </p:pic>
      <p:pic>
        <p:nvPicPr>
          <p:cNvPr id="8" name="New Recording!!.m4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976988" y="1633915"/>
            <a:ext cx="812800" cy="81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F999A3F1-98C6-4D72-B46A-EFC57C37DD57}"/>
                  </a:ext>
                </a:extLst>
              </p14:cNvPr>
              <p14:cNvContentPartPr/>
              <p14:nvPr/>
            </p14:nvContentPartPr>
            <p14:xfrm>
              <a:off x="1117440" y="3060720"/>
              <a:ext cx="10935360" cy="356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99A3F1-98C6-4D72-B46A-EFC57C37DD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8080" y="3051360"/>
                <a:ext cx="10954080" cy="35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3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8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65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Look at dev examples to evaluate ideas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025" y="3526664"/>
            <a:ext cx="883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Should you try to make your cat classifier do better on dogs?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7DB49D3-138A-49A2-9CFB-9D9483A3BBD8}"/>
              </a:ext>
            </a:extLst>
          </p:cNvPr>
          <p:cNvSpPr txBox="1"/>
          <p:nvPr/>
        </p:nvSpPr>
        <p:spPr>
          <a:xfrm>
            <a:off x="372025" y="4046157"/>
            <a:ext cx="6032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Get ~100 mislabeled dev set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Count up how many are dogs.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632EBF54-7291-4092-9AB4-5C042380E1E8}"/>
                  </a:ext>
                </a:extLst>
              </p14:cNvPr>
              <p14:cNvContentPartPr/>
              <p14:nvPr/>
            </p14:nvContentPartPr>
            <p14:xfrm>
              <a:off x="285840" y="1320840"/>
              <a:ext cx="10611000" cy="5232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2EBF54-7291-4092-9AB4-5C042380E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11480"/>
                <a:ext cx="10629720" cy="52513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Screen Shot 2017-08-25 at 9.44.55 AM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97" y="1101399"/>
            <a:ext cx="6413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Artificial </a:t>
            </a:r>
            <a:r>
              <a:rPr lang="en-US"/>
              <a:t>data synthesis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B15B768-25AD-462E-9C63-8CCC1A1DC2C0}"/>
                  </a:ext>
                </a:extLst>
              </p14:cNvPr>
              <p14:cNvContentPartPr/>
              <p14:nvPr/>
            </p14:nvContentPartPr>
            <p14:xfrm>
              <a:off x="730080" y="3029040"/>
              <a:ext cx="9760320" cy="3613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15B768-25AD-462E-9C63-8CCC1A1DC2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720" y="3019680"/>
                <a:ext cx="9779040" cy="36320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Screen Shot 2017-08-25 at 1.25.17 PM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360"/>
            <a:ext cx="12192000" cy="324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6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Transfer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9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5 at 1.37.5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transfer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2418" y="3069547"/>
            <a:ext cx="10342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You have a lot more data for Task A than Task B.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2418" y="1917441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Task A and B have the same input x.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418" y="4221653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Low level features from A could be helpful for learning B.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EABE7D5D-4C89-4DF7-9CFC-174DCD6C0672}"/>
                  </a:ext>
                </a:extLst>
              </p14:cNvPr>
              <p14:cNvContentPartPr/>
              <p14:nvPr/>
            </p14:nvContentPartPr>
            <p14:xfrm>
              <a:off x="1555920" y="958680"/>
              <a:ext cx="8953560" cy="3016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E7D5D-4C89-4DF7-9CFC-174DCD6C0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560" y="949320"/>
                <a:ext cx="897228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46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8662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Learning from </a:t>
            </a:r>
            <a:br>
              <a:rPr lang="en-US" dirty="0"/>
            </a:br>
            <a:r>
              <a:rPr lang="en-US" dirty="0"/>
              <a:t>multiple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9283" y="3726226"/>
            <a:ext cx="63024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Multi-task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80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25 at 1.48.51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2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network architecture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4698" y="1177776"/>
            <a:ext cx="9204473" cy="1849344"/>
            <a:chOff x="494698" y="1177776"/>
            <a:chExt cx="9204473" cy="1849344"/>
          </a:xfrm>
        </p:grpSpPr>
        <p:sp>
          <p:nvSpPr>
            <p:cNvPr id="45" name="TextBox 44"/>
            <p:cNvSpPr txBox="1"/>
            <p:nvPr/>
          </p:nvSpPr>
          <p:spPr>
            <a:xfrm>
              <a:off x="494698" y="1848467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cxnSpLocks/>
              <a:stCxn id="45" idx="3"/>
            </p:cNvCxnSpPr>
            <p:nvPr/>
          </p:nvCxnSpPr>
          <p:spPr>
            <a:xfrm>
              <a:off x="900578" y="2095142"/>
              <a:ext cx="860849" cy="73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2178485" y="2102448"/>
              <a:ext cx="70751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3" idx="1"/>
            </p:cNvCxnSpPr>
            <p:nvPr/>
          </p:nvCxnSpPr>
          <p:spPr>
            <a:xfrm>
              <a:off x="3303061" y="2102448"/>
              <a:ext cx="7204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3" idx="3"/>
              <a:endCxn id="54" idx="1"/>
            </p:cNvCxnSpPr>
            <p:nvPr/>
          </p:nvCxnSpPr>
          <p:spPr>
            <a:xfrm flipV="1">
              <a:off x="4440605" y="2102448"/>
              <a:ext cx="73385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4" idx="3"/>
            </p:cNvCxnSpPr>
            <p:nvPr/>
          </p:nvCxnSpPr>
          <p:spPr>
            <a:xfrm>
              <a:off x="5591513" y="2102448"/>
              <a:ext cx="7039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7798448" y="2102448"/>
              <a:ext cx="635797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 xmlns="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6939" y="1848467"/>
                  <a:ext cx="372232" cy="5079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/>
            <p:cNvGrpSpPr/>
            <p:nvPr/>
          </p:nvGrpSpPr>
          <p:grpSpPr>
            <a:xfrm>
              <a:off x="5174455" y="1510482"/>
              <a:ext cx="417059" cy="1183931"/>
              <a:chOff x="5926489" y="1640066"/>
              <a:chExt cx="484080" cy="1362962"/>
            </a:xfrm>
          </p:grpSpPr>
          <p:sp>
            <p:nvSpPr>
              <p:cNvPr id="128" name="Rounded Rectangle 127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23546" y="1177776"/>
              <a:ext cx="417059" cy="1849344"/>
              <a:chOff x="4433131" y="1276467"/>
              <a:chExt cx="464133" cy="2128997"/>
            </a:xfrm>
          </p:grpSpPr>
          <p:sp>
            <p:nvSpPr>
              <p:cNvPr id="122" name="Rounded Rectangle 121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381389" y="1510482"/>
              <a:ext cx="417059" cy="1183931"/>
              <a:chOff x="5926489" y="1640066"/>
              <a:chExt cx="484080" cy="136296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295474" y="1510482"/>
              <a:ext cx="417059" cy="1183931"/>
              <a:chOff x="5926489" y="1640066"/>
              <a:chExt cx="484080" cy="1362962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886003" y="1177776"/>
              <a:ext cx="417059" cy="1849344"/>
              <a:chOff x="4433131" y="1276467"/>
              <a:chExt cx="464133" cy="2128997"/>
            </a:xfrm>
          </p:grpSpPr>
          <p:sp>
            <p:nvSpPr>
              <p:cNvPr id="66" name="Rounded Rectangle 65"/>
              <p:cNvSpPr/>
              <p:nvPr/>
            </p:nvSpPr>
            <p:spPr>
              <a:xfrm>
                <a:off x="4433131" y="1276467"/>
                <a:ext cx="464133" cy="2128997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4503812" y="304040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761426" y="1510482"/>
              <a:ext cx="417059" cy="1183931"/>
              <a:chOff x="5926489" y="1640066"/>
              <a:chExt cx="484080" cy="1362962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5926489" y="1640066"/>
                <a:ext cx="484080" cy="1362962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5999089" y="1724584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999089" y="217151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999089" y="2622758"/>
                <a:ext cx="336641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6712533" y="2102448"/>
              <a:ext cx="6688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1" idx="1"/>
            </p:cNvCxnSpPr>
            <p:nvPr/>
          </p:nvCxnSpPr>
          <p:spPr>
            <a:xfrm>
              <a:off x="8851181" y="2102448"/>
              <a:ext cx="4757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8434184" y="1339718"/>
              <a:ext cx="417059" cy="1525458"/>
              <a:chOff x="4433131" y="1276467"/>
              <a:chExt cx="464133" cy="1756134"/>
            </a:xfrm>
          </p:grpSpPr>
          <p:sp>
            <p:nvSpPr>
              <p:cNvPr id="133" name="Rounded Rectangle 132"/>
              <p:cNvSpPr/>
              <p:nvPr/>
            </p:nvSpPr>
            <p:spPr>
              <a:xfrm>
                <a:off x="4433131" y="1276467"/>
                <a:ext cx="464133" cy="1756134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4503812" y="1329061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4503812" y="2184734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4503812" y="2612570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4503812" y="1756897"/>
                <a:ext cx="322769" cy="31531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E867858B-07C1-466A-9E14-EA74395C2FBA}"/>
                  </a:ext>
                </a:extLst>
              </p14:cNvPr>
              <p14:cNvContentPartPr/>
              <p14:nvPr/>
            </p14:nvContentPartPr>
            <p14:xfrm>
              <a:off x="565200" y="927000"/>
              <a:ext cx="11151000" cy="582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67858B-07C1-466A-9E14-EA74395C2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917640"/>
                <a:ext cx="11169720" cy="58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832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When multi-task learning makes sense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435" y="1059870"/>
            <a:ext cx="11480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on a set of tasks that could benefit from having shared lower-level features.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Usually: Amount of data you have for each task is quite similar.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Can train a big enough neural network to do well on all the tasks.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5DBE9B39-6819-4BC7-BDFE-CBB7AEE686DE}"/>
                  </a:ext>
                </a:extLst>
              </p14:cNvPr>
              <p14:cNvContentPartPr/>
              <p14:nvPr/>
            </p14:nvContentPartPr>
            <p14:xfrm>
              <a:off x="3060720" y="2470320"/>
              <a:ext cx="6388560" cy="174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BE9B39-6819-4BC7-BDFE-CBB7AEE6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1360" y="2460960"/>
                <a:ext cx="6407280" cy="17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960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139283" y="3458204"/>
            <a:ext cx="6605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</a:t>
            </a:r>
          </a:p>
          <a:p>
            <a:pPr algn="ctr"/>
            <a:r>
              <a:rPr lang="en-US" sz="6600" dirty="0"/>
              <a:t>end-to-end </a:t>
            </a:r>
          </a:p>
          <a:p>
            <a:pPr algn="ctr"/>
            <a:r>
              <a:rPr lang="en-US" sz="6600" dirty="0"/>
              <a:t>deep learning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668662" y="1229980"/>
            <a:ext cx="7243707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End-to-end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What is end-to-end learning?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2511" y="1216055"/>
            <a:ext cx="546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Speech recognition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6A5A254D-1126-4BB6-AF8F-30733B10BEA2}"/>
                  </a:ext>
                </a:extLst>
              </p14:cNvPr>
              <p14:cNvContentPartPr/>
              <p14:nvPr/>
            </p14:nvContentPartPr>
            <p14:xfrm>
              <a:off x="762120" y="1720800"/>
              <a:ext cx="10134720" cy="405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A254D-1126-4BB6-AF8F-30733B10BE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60" y="1711440"/>
                <a:ext cx="10153440" cy="40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222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Evaluate multiple ideas in parallel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4102" y="23816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5545" y="110715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Ideas for cat detection: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5545" y="1743527"/>
            <a:ext cx="817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Fix pictures of dogs being recognized as cats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5545" y="2379902"/>
            <a:ext cx="10089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Fix great cats (lions, panthers, etc..) being misrecognized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5545" y="3016276"/>
            <a:ext cx="7120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Improve performance on blurry images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68821"/>
              </p:ext>
            </p:extLst>
          </p:nvPr>
        </p:nvGraphicFramePr>
        <p:xfrm>
          <a:off x="1304641" y="3735217"/>
          <a:ext cx="9011430" cy="28400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2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8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05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33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33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%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 of total</a:t>
                      </a:r>
                      <a:endParaRPr lang="en-US" sz="20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920065" y="5382045"/>
            <a:ext cx="185181" cy="912430"/>
            <a:chOff x="1324640" y="6804837"/>
            <a:chExt cx="382772" cy="1258907"/>
          </a:xfrm>
        </p:grpSpPr>
        <p:sp>
          <p:nvSpPr>
            <p:cNvPr id="9" name="TextBox 8"/>
            <p:cNvSpPr txBox="1"/>
            <p:nvPr/>
          </p:nvSpPr>
          <p:spPr>
            <a:xfrm>
              <a:off x="1324640" y="68048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endParaRPr 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24640" y="71096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.</a:t>
              </a:r>
              <a:endParaRPr lang="en-US" sz="2800" dirty="0"/>
            </a:p>
            <a:p>
              <a:endParaRPr 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24640" y="6957237"/>
              <a:ext cx="3827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</a:t>
              </a:r>
            </a:p>
            <a:p>
              <a:endParaRPr lang="en-US" sz="28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E9B57F7B-D057-4BB7-AC28-F55A095A518E}"/>
                  </a:ext>
                </a:extLst>
              </p14:cNvPr>
              <p14:cNvContentPartPr/>
              <p14:nvPr/>
            </p14:nvContentPartPr>
            <p14:xfrm>
              <a:off x="927000" y="1930320"/>
              <a:ext cx="10306440" cy="481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B57F7B-D057-4BB7-AC28-F55A095A51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640" y="1920960"/>
                <a:ext cx="10325160" cy="48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86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8-25 at 2.07.57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8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8-25 at 2.11.10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12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56425" y="3726226"/>
            <a:ext cx="72681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Whether to use</a:t>
            </a:r>
          </a:p>
          <a:p>
            <a:pPr algn="ctr"/>
            <a:r>
              <a:rPr lang="en-US" sz="6600" dirty="0"/>
              <a:t>end-to-end learning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4668660" y="1285341"/>
            <a:ext cx="7243707" cy="1827004"/>
          </a:xfrm>
        </p:spPr>
        <p:txBody>
          <a:bodyPr>
            <a:noAutofit/>
          </a:bodyPr>
          <a:lstStyle/>
          <a:p>
            <a:r>
              <a:rPr lang="en-US" dirty="0"/>
              <a:t>End-to-end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0721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Pros and cons of end-to-end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2511" y="1216055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Pros: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159" y="1800830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Let the data speak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158" y="2481061"/>
            <a:ext cx="893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Less hand-designing of components needed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9502" y="4009405"/>
            <a:ext cx="1241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Cons: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9034" y="4594179"/>
            <a:ext cx="6756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May need large amount of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9034" y="5274411"/>
            <a:ext cx="9886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Excludes potentially useful hand-designed components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1242759F-167E-4ACD-9A94-42975F4F0E77}"/>
                  </a:ext>
                </a:extLst>
              </p14:cNvPr>
              <p14:cNvContentPartPr/>
              <p14:nvPr/>
            </p14:nvContentPartPr>
            <p14:xfrm>
              <a:off x="6578640" y="1625760"/>
              <a:ext cx="4388040" cy="812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42759F-167E-4ACD-9A94-42975F4F0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9280" y="1616400"/>
                <a:ext cx="4406760" cy="8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D936D756-4548-404D-B5EC-2234658EDB82}"/>
                  </a:ext>
                </a:extLst>
              </p14:cNvPr>
              <p14:cNvContentPartPr/>
              <p14:nvPr/>
            </p14:nvContentPartPr>
            <p14:xfrm>
              <a:off x="2489040" y="3524400"/>
              <a:ext cx="8566560" cy="170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36D756-4548-404D-B5EC-2234658EDB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680" y="3515040"/>
                <a:ext cx="8585280" cy="17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98BFA343-EEC6-4106-8698-00AD1046B47E}"/>
                  </a:ext>
                </a:extLst>
              </p14:cNvPr>
              <p14:cNvContentPartPr/>
              <p14:nvPr/>
            </p14:nvContentPartPr>
            <p14:xfrm>
              <a:off x="1898640" y="1276200"/>
              <a:ext cx="9468360" cy="532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8BFA343-EEC6-4106-8698-00AD1046B4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9280" y="1266840"/>
                <a:ext cx="9487080" cy="53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7180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2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7-08-25 at 2.25.28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7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860329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407344"/>
            <a:ext cx="8002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Cleaning up </a:t>
            </a:r>
          </a:p>
          <a:p>
            <a:pPr algn="ctr"/>
            <a:r>
              <a:rPr lang="en-US" sz="6600" dirty="0"/>
              <a:t>Incorrectly labeled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0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Incorrectly labeled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4234" y="4724400"/>
            <a:ext cx="107612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DL algorithms are quite robust to random errors in the 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training set.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D707BFAA-4E2D-4FFC-8595-864E9D6CA3CB}"/>
                  </a:ext>
                </a:extLst>
              </p14:cNvPr>
              <p14:cNvContentPartPr/>
              <p14:nvPr/>
            </p14:nvContentPartPr>
            <p14:xfrm>
              <a:off x="660240" y="1231920"/>
              <a:ext cx="9754200" cy="4921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07BFAA-4E2D-4FFC-8595-864E9D6CA3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880" y="1222560"/>
                <a:ext cx="9772920" cy="4940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Screen Shot 2017-08-25 at 10.14.27 AM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907034"/>
            <a:ext cx="121412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Error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799" y="3840317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Overall dev set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6799" y="4463430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Errors due incorrect labels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6799" y="5086543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Errors due to other causes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6800" y="6172191"/>
            <a:ext cx="989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Goal of dev set is to help you select between two classifiers A &amp; B.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5154"/>
              </p:ext>
            </p:extLst>
          </p:nvPr>
        </p:nvGraphicFramePr>
        <p:xfrm>
          <a:off x="1939173" y="932810"/>
          <a:ext cx="8759308" cy="28802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7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47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6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92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97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904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32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Image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Dog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Great Cat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Blurry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Incorrectly</a:t>
                      </a:r>
                    </a:p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  <a:ea typeface="Century Schoolbook" charset="0"/>
                          <a:cs typeface="Century Schoolbook" charset="0"/>
                        </a:rPr>
                        <a:t>labeled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Comments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1283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latin typeface="Century Schoolbook" panose="02040604050505020304" pitchFamily="18" charset="0"/>
                        </a:rPr>
                        <a:t>…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98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  <a:latin typeface="Century Schoolbook" panose="02040604050505020304" pitchFamily="18" charset="0"/>
                        </a:rPr>
                        <a:t>✓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Labeler</a:t>
                      </a:r>
                      <a:r>
                        <a:rPr lang="en-US" sz="1400" baseline="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missed</a:t>
                      </a:r>
                      <a:r>
                        <a:rPr lang="en-US" sz="1400" baseline="0" dirty="0">
                          <a:latin typeface="Century Schoolbook" panose="02040604050505020304" pitchFamily="18" charset="0"/>
                        </a:rPr>
                        <a:t> cat in background</a:t>
                      </a:r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1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99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  <a:latin typeface="Century Schoolbook" panose="02040604050505020304" pitchFamily="18" charset="0"/>
                        </a:rPr>
                        <a:t>✓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6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100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  <a:latin typeface="Century Schoolbook" panose="02040604050505020304" pitchFamily="18" charset="0"/>
                        </a:rPr>
                        <a:t>✓</a:t>
                      </a:r>
                      <a:endParaRPr lang="en-US" sz="20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Drawing of a cat;</a:t>
                      </a:r>
                    </a:p>
                    <a:p>
                      <a:pPr algn="ctr"/>
                      <a:r>
                        <a:rPr lang="en-US" sz="1400" dirty="0">
                          <a:latin typeface="Century Schoolbook" panose="02040604050505020304" pitchFamily="18" charset="0"/>
                        </a:rPr>
                        <a:t>Not a real cat.</a:t>
                      </a:r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12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%</a:t>
                      </a:r>
                      <a:r>
                        <a:rPr lang="en-US" sz="1800" baseline="0" dirty="0">
                          <a:latin typeface="Century Schoolbook" panose="02040604050505020304" pitchFamily="18" charset="0"/>
                        </a:rPr>
                        <a:t> of total</a:t>
                      </a:r>
                      <a:endParaRPr lang="en-US" sz="18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rgbClr val="7DD0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8%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43%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61%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Schoolbook" panose="02040604050505020304" pitchFamily="18" charset="0"/>
                        </a:rPr>
                        <a:t>6%</a:t>
                      </a:r>
                      <a:endParaRPr lang="en-US" sz="18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entury Schoolbook" panose="02040604050505020304" pitchFamily="18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8E580A33-9590-4347-85D1-1CEA13809C14}"/>
                  </a:ext>
                </a:extLst>
              </p14:cNvPr>
              <p14:cNvContentPartPr/>
              <p14:nvPr/>
            </p14:nvContentPartPr>
            <p14:xfrm>
              <a:off x="1542960" y="374760"/>
              <a:ext cx="9849240" cy="345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580A33-9590-4347-85D1-1CEA13809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600" y="365400"/>
                <a:ext cx="9867960" cy="34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D969024E-4283-4F1C-B980-720211CE6C5D}"/>
                  </a:ext>
                </a:extLst>
              </p14:cNvPr>
              <p14:cNvContentPartPr/>
              <p14:nvPr/>
            </p14:nvContentPartPr>
            <p14:xfrm>
              <a:off x="4051440" y="3409920"/>
              <a:ext cx="7410600" cy="254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69024E-4283-4F1C-B980-720211CE6C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2080" y="3400560"/>
                <a:ext cx="742932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504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009120" cy="1325563"/>
          </a:xfrm>
        </p:spPr>
        <p:txBody>
          <a:bodyPr anchor="t"/>
          <a:lstStyle/>
          <a:p>
            <a:r>
              <a:rPr lang="en-US" dirty="0"/>
              <a:t>Correcting incorrect dev/test set examples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752" y="1345533"/>
            <a:ext cx="11486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Apply same process to your dev and test sets to make sure they continue to come from the same distribution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752" y="3351055"/>
            <a:ext cx="1124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Consider examining examples your algorithm got right as well as ones it got wrong.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752" y="4802579"/>
            <a:ext cx="1131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Train and dev/test data </a:t>
            </a:r>
            <a:r>
              <a:rPr lang="en-US" sz="3600">
                <a:latin typeface="Century Schoolbook" charset="0"/>
                <a:ea typeface="Century Schoolbook" charset="0"/>
                <a:cs typeface="Century Schoolbook" charset="0"/>
              </a:rPr>
              <a:t>may now come </a:t>
            </a: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from slightly different distributions.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38AFBD2E-AE81-4420-A85D-8C70756A57C2}"/>
                  </a:ext>
                </a:extLst>
              </p14:cNvPr>
              <p14:cNvContentPartPr/>
              <p14:nvPr/>
            </p14:nvContentPartPr>
            <p14:xfrm>
              <a:off x="406440" y="3486240"/>
              <a:ext cx="11259000" cy="1949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AFBD2E-AE81-4420-A85D-8C70756A57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080" y="3476880"/>
                <a:ext cx="1127772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384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1198538"/>
            <a:ext cx="6239800" cy="1827004"/>
          </a:xfrm>
        </p:spPr>
        <p:txBody>
          <a:bodyPr>
            <a:noAutofit/>
          </a:bodyPr>
          <a:lstStyle/>
          <a:p>
            <a:r>
              <a:rPr lang="en-US" dirty="0"/>
              <a:t>Error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Build your first system</a:t>
            </a:r>
          </a:p>
          <a:p>
            <a:pPr algn="ctr"/>
            <a:r>
              <a:rPr lang="en-US" sz="6600" dirty="0"/>
              <a:t>quickly, then iterate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Speech recognition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A2550D4-6F6D-44BC-B5D7-A4E910600766}"/>
              </a:ext>
            </a:extLst>
          </p:cNvPr>
          <p:cNvSpPr/>
          <p:nvPr/>
        </p:nvSpPr>
        <p:spPr>
          <a:xfrm>
            <a:off x="472052" y="1351209"/>
            <a:ext cx="576792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Noisy background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Café noise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Car noise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Accented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Far from microphone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Young children’s speech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Stuttering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8933A2C-EE86-4616-9F32-90C239C90334}"/>
              </a:ext>
            </a:extLst>
          </p:cNvPr>
          <p:cNvSpPr/>
          <p:nvPr/>
        </p:nvSpPr>
        <p:spPr>
          <a:xfrm>
            <a:off x="7494174" y="1350820"/>
            <a:ext cx="46978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Set up dev/test set and metric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Build initial system quickly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>
                <a:latin typeface="Century Schoolbook" charset="0"/>
                <a:ea typeface="Century Schoolbook" charset="0"/>
                <a:cs typeface="Century Schoolbook" charset="0"/>
              </a:rPr>
              <a:t>Use Bias/Variance analysis &amp; Error analysis to prioritize next steps.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F9DE7A4F-DC64-41DA-AC1B-9040CF09282C}"/>
                  </a:ext>
                </a:extLst>
              </p14:cNvPr>
              <p14:cNvContentPartPr/>
              <p14:nvPr/>
            </p14:nvContentPartPr>
            <p14:xfrm>
              <a:off x="95400" y="495360"/>
              <a:ext cx="11671560" cy="513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DE7A4F-DC64-41DA-AC1B-9040CF0928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40" y="486000"/>
                <a:ext cx="11690280" cy="5149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1678149" y="5288340"/>
            <a:ext cx="7218577" cy="15696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00FF"/>
                </a:solidFill>
              </a:rPr>
              <a:t>Guideline: </a:t>
            </a:r>
            <a:r>
              <a:rPr lang="en-US" sz="4800" dirty="0" smtClean="0">
                <a:solidFill>
                  <a:srgbClr val="0000FF"/>
                </a:solidFill>
              </a:rPr>
              <a:t>Build </a:t>
            </a:r>
            <a:r>
              <a:rPr lang="en-US" sz="4800" dirty="0">
                <a:solidFill>
                  <a:srgbClr val="0000FF"/>
                </a:solidFill>
              </a:rPr>
              <a:t>your first system quickly, then iterate</a:t>
            </a:r>
          </a:p>
        </p:txBody>
      </p:sp>
    </p:spTree>
    <p:extLst>
      <p:ext uri="{BB962C8B-B14F-4D97-AF65-F5344CB8AC3E}">
        <p14:creationId xmlns:p14="http://schemas.microsoft.com/office/powerpoint/2010/main" val="3892357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5573</TotalTime>
  <Words>667</Words>
  <Application>Microsoft Macintosh PowerPoint</Application>
  <PresentationFormat>Custom</PresentationFormat>
  <Paragraphs>156</Paragraphs>
  <Slides>34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Error Analysis</vt:lpstr>
      <vt:lpstr>Look at dev examples to evaluate ideas</vt:lpstr>
      <vt:lpstr>Evaluate multiple ideas in parallel</vt:lpstr>
      <vt:lpstr>Error Analysis</vt:lpstr>
      <vt:lpstr>Incorrectly labeled examples</vt:lpstr>
      <vt:lpstr>Error analysis</vt:lpstr>
      <vt:lpstr>Correcting incorrect dev/test set examples</vt:lpstr>
      <vt:lpstr>Error Analysis</vt:lpstr>
      <vt:lpstr>Speech recognition example</vt:lpstr>
      <vt:lpstr>Mismatched training and dev/test data</vt:lpstr>
      <vt:lpstr>PowerPoint Presentation</vt:lpstr>
      <vt:lpstr>Speech recognition example</vt:lpstr>
      <vt:lpstr>PowerPoint Presentation</vt:lpstr>
      <vt:lpstr>Cat classifier example</vt:lpstr>
      <vt:lpstr>Bias/variance on mismatched training and dev/test sets</vt:lpstr>
      <vt:lpstr>More general formulation</vt:lpstr>
      <vt:lpstr>Mismatched training and dev/test data</vt:lpstr>
      <vt:lpstr>Addressing data mismatch</vt:lpstr>
      <vt:lpstr>Artificial data synthesis</vt:lpstr>
      <vt:lpstr>Artificial data synthesis</vt:lpstr>
      <vt:lpstr>Learning from  multiple tasks</vt:lpstr>
      <vt:lpstr>PowerPoint Presentation</vt:lpstr>
      <vt:lpstr>When transfer learning makes sense</vt:lpstr>
      <vt:lpstr>Learning from  multiple tasks</vt:lpstr>
      <vt:lpstr>PowerPoint Presentation</vt:lpstr>
      <vt:lpstr>Neural network architecture</vt:lpstr>
      <vt:lpstr>When multi-task learning makes sense</vt:lpstr>
      <vt:lpstr>PowerPoint Presentation</vt:lpstr>
      <vt:lpstr>What is end-to-end learning?</vt:lpstr>
      <vt:lpstr>PowerPoint Presentation</vt:lpstr>
      <vt:lpstr>PowerPoint Presentation</vt:lpstr>
      <vt:lpstr>End-to-end deep learning</vt:lpstr>
      <vt:lpstr>Pros and cons of end-to-end deep learning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Brian Yang</cp:lastModifiedBy>
  <cp:revision>186</cp:revision>
  <dcterms:created xsi:type="dcterms:W3CDTF">2017-07-10T20:19:53Z</dcterms:created>
  <dcterms:modified xsi:type="dcterms:W3CDTF">2017-08-25T21:25:55Z</dcterms:modified>
</cp:coreProperties>
</file>