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8" r:id="rId13"/>
    <p:sldId id="265" r:id="rId14"/>
    <p:sldId id="269" r:id="rId15"/>
    <p:sldId id="266" r:id="rId16"/>
    <p:sldId id="270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76" autoAdjust="0"/>
  </p:normalViewPr>
  <p:slideViewPr>
    <p:cSldViewPr snapToGrid="0" snapToObjects="1">
      <p:cViewPr varScale="1">
        <p:scale>
          <a:sx n="77" d="100"/>
          <a:sy n="77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06E15-1A55-204B-9CFA-558724821084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D2C47-64B0-0045-AF6B-45D2785D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D2C47-64B0-0045-AF6B-45D2785D61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9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*It</a:t>
            </a:r>
            <a:r>
              <a:rPr lang="en-US" baseline="0" dirty="0" smtClean="0"/>
              <a:t> is necessary to declare a </a:t>
            </a:r>
            <a:r>
              <a:rPr lang="en-US" baseline="0" dirty="0" err="1" smtClean="0"/>
              <a:t>doctype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anyone take a guess as to why? It helps older browsers interpret it better.</a:t>
            </a:r>
          </a:p>
          <a:p>
            <a:endParaRPr lang="en-US" b="1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Most tags need to be closed!</a:t>
            </a:r>
          </a:p>
          <a:p>
            <a:r>
              <a:rPr lang="en-US" baseline="0" dirty="0" smtClean="0"/>
              <a:t>Okay </a:t>
            </a:r>
            <a:r>
              <a:rPr lang="en-US" baseline="0" dirty="0" smtClean="0"/>
              <a:t>go ahead and open atom. Start typing in these tags as the best way to learn and remember code is by doing.</a:t>
            </a:r>
          </a:p>
          <a:p>
            <a:r>
              <a:rPr lang="en-US" baseline="0" dirty="0" smtClean="0"/>
              <a:t>Head is not going to be visible to the viewer</a:t>
            </a:r>
          </a:p>
          <a:p>
            <a:r>
              <a:rPr lang="en-US" baseline="0" dirty="0" smtClean="0"/>
              <a:t>Title tag~ text will appear in tab of browser best to keep it short. Ideally under 64 characters!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D2C47-64B0-0045-AF6B-45D2785D61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7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*With 6 being the smallest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D2C47-64B0-0045-AF6B-45D2785D61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8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add some links: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D2C47-64B0-0045-AF6B-45D2785D61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the div tag to group multiple tags together symbolically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Commenting your code is helpful for someone who is taking a look at it whether they are a teammate or even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D2C47-64B0-0045-AF6B-45D2785D61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7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  <a:r>
              <a:rPr lang="en-US" baseline="0" dirty="0" smtClean="0"/>
              <a:t> is the most used and industry standard way of doing things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D2C47-64B0-0045-AF6B-45D2785D61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1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D2C47-64B0-0045-AF6B-45D2785D61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6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Margin, border, padding</a:t>
            </a:r>
            <a:r>
              <a:rPr lang="en-US" baseline="0" dirty="0" smtClean="0"/>
              <a:t> are </a:t>
            </a:r>
            <a:r>
              <a:rPr lang="en-US" baseline="0" smtClean="0"/>
              <a:t>all properties </a:t>
            </a:r>
            <a:r>
              <a:rPr lang="en-US" baseline="0" dirty="0" smtClean="0"/>
              <a:t>that can be used in </a:t>
            </a:r>
            <a:r>
              <a:rPr lang="en-US" baseline="0" dirty="0" err="1" smtClean="0"/>
              <a:t>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D2C47-64B0-0045-AF6B-45D2785D61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1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BCgithu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Crash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9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</a:t>
            </a:r>
          </a:p>
          <a:p>
            <a:r>
              <a:rPr lang="en-US" dirty="0" smtClean="0"/>
              <a:t>It defines the look of a webpage/website </a:t>
            </a:r>
          </a:p>
          <a:p>
            <a:r>
              <a:rPr lang="en-US" dirty="0" smtClean="0"/>
              <a:t>There are different ways to implement it</a:t>
            </a:r>
          </a:p>
          <a:p>
            <a:pPr lvl="1"/>
            <a:r>
              <a:rPr lang="en-US" dirty="0" smtClean="0"/>
              <a:t>Inline-style</a:t>
            </a:r>
          </a:p>
          <a:p>
            <a:pPr lvl="1"/>
            <a:r>
              <a:rPr lang="en-US" dirty="0" smtClean="0"/>
              <a:t>Internal</a:t>
            </a:r>
          </a:p>
          <a:p>
            <a:pPr lvl="1"/>
            <a:r>
              <a:rPr lang="en-US" dirty="0"/>
              <a:t>External - 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style.css</a:t>
            </a:r>
            <a:r>
              <a:rPr lang="en-US" dirty="0"/>
              <a:t>"&gt;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0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Selector { property:      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ody{</a:t>
            </a:r>
          </a:p>
          <a:p>
            <a:pPr marL="0" indent="0">
              <a:buNone/>
            </a:pPr>
            <a:r>
              <a:rPr lang="en-US" dirty="0" smtClean="0"/>
              <a:t>	background-color: </a:t>
            </a:r>
            <a:r>
              <a:rPr lang="en-US" dirty="0" err="1" smtClean="0"/>
              <a:t>limegreen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85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708288"/>
          </a:xfrm>
        </p:spPr>
        <p:txBody>
          <a:bodyPr>
            <a:normAutofit/>
          </a:bodyPr>
          <a:lstStyle/>
          <a:p>
            <a:r>
              <a:rPr lang="en-US" dirty="0" smtClean="0"/>
              <a:t>color</a:t>
            </a:r>
          </a:p>
          <a:p>
            <a:r>
              <a:rPr lang="en-US" dirty="0" smtClean="0"/>
              <a:t>font-style</a:t>
            </a:r>
          </a:p>
          <a:p>
            <a:pPr lvl="1"/>
            <a:r>
              <a:rPr lang="en-US" dirty="0" smtClean="0"/>
              <a:t>Italic</a:t>
            </a:r>
          </a:p>
          <a:p>
            <a:r>
              <a:rPr lang="en-US" dirty="0"/>
              <a:t>f</a:t>
            </a:r>
            <a:r>
              <a:rPr lang="en-US" dirty="0" smtClean="0"/>
              <a:t>ont-weight</a:t>
            </a:r>
          </a:p>
          <a:p>
            <a:pPr lvl="1"/>
            <a:r>
              <a:rPr lang="en-US" dirty="0" smtClean="0"/>
              <a:t>Bold</a:t>
            </a:r>
          </a:p>
          <a:p>
            <a:r>
              <a:rPr lang="en-US" dirty="0"/>
              <a:t>f</a:t>
            </a:r>
            <a:r>
              <a:rPr lang="en-US" dirty="0" smtClean="0"/>
              <a:t>ont-size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5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Ids ~ Can Only be used once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d=“container”</a:t>
            </a:r>
          </a:p>
          <a:p>
            <a:r>
              <a:rPr lang="en-US" dirty="0" smtClean="0"/>
              <a:t>Classes ~ used as many times as you want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lass=“intro”</a:t>
            </a:r>
            <a:endParaRPr lang="en-US" dirty="0"/>
          </a:p>
          <a:p>
            <a:pPr marL="301943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8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endParaRPr lang="en-US" dirty="0"/>
          </a:p>
          <a:p>
            <a:r>
              <a:rPr lang="en-US" dirty="0" smtClean="0"/>
              <a:t>Display</a:t>
            </a:r>
          </a:p>
          <a:p>
            <a:pPr lvl="1"/>
            <a:r>
              <a:rPr lang="en-US" dirty="0" smtClean="0"/>
              <a:t>Inline-block</a:t>
            </a:r>
          </a:p>
          <a:p>
            <a:pPr lvl="1"/>
            <a:r>
              <a:rPr lang="en-US" smtClean="0"/>
              <a:t>block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0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00977" y="2474323"/>
            <a:ext cx="6432757" cy="407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82222" y="2936194"/>
            <a:ext cx="5257719" cy="31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49045" y="3290469"/>
            <a:ext cx="4503348" cy="24648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9891" y="3607819"/>
            <a:ext cx="3865227" cy="1826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82222" y="2540309"/>
            <a:ext cx="3942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Margin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09841" y="2892474"/>
            <a:ext cx="3942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Border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67955" y="3215578"/>
            <a:ext cx="3942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adding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0165" y="4242239"/>
            <a:ext cx="394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630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a:hover</a:t>
            </a:r>
            <a:r>
              <a:rPr lang="en-US" dirty="0" smtClean="0"/>
              <a:t>{}</a:t>
            </a:r>
          </a:p>
          <a:p>
            <a:r>
              <a:rPr lang="en-US" dirty="0" err="1" smtClean="0"/>
              <a:t>a:visited</a:t>
            </a:r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4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9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1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your name?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reason brought you here tonight?</a:t>
            </a:r>
          </a:p>
          <a:p>
            <a:pPr lvl="1"/>
            <a:r>
              <a:rPr lang="en-US" dirty="0" smtClean="0"/>
              <a:t>Ex. Curiosity, Career change, Boredom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much experience with code do you have?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4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http://bit.ly/</a:t>
            </a:r>
            <a:r>
              <a:rPr lang="en-US" dirty="0" smtClean="0">
                <a:hlinkClick r:id="rId2"/>
              </a:rPr>
              <a:t>BCgithub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Hit the download button</a:t>
            </a:r>
          </a:p>
          <a:p>
            <a:pPr lvl="1"/>
            <a:r>
              <a:rPr lang="en-US" dirty="0" smtClean="0"/>
              <a:t>Find it in downloads and unzip</a:t>
            </a:r>
          </a:p>
          <a:p>
            <a:pPr lvl="1"/>
            <a:r>
              <a:rPr lang="en-US" dirty="0" smtClean="0"/>
              <a:t>Drag </a:t>
            </a:r>
            <a:r>
              <a:rPr lang="en-US" smtClean="0"/>
              <a:t>folder to the </a:t>
            </a:r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3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Defines the content of a webpage</a:t>
            </a:r>
          </a:p>
          <a:p>
            <a:r>
              <a:rPr lang="en-US" dirty="0" smtClean="0"/>
              <a:t>Using already defined tags to structure the content</a:t>
            </a:r>
          </a:p>
          <a:p>
            <a:pPr lvl="1"/>
            <a:r>
              <a:rPr lang="en-US" dirty="0" smtClean="0"/>
              <a:t>Ex: &lt;body&gt;&lt;/body&gt;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8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1400"/>
              </a:spcBef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&lt;head&gt;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 smtClean="0"/>
              <a:t>       &lt;title&gt;&lt;/title&gt;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&lt;/head&gt;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&lt;body&gt;	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 smtClean="0"/>
              <a:t>      &lt;/body&gt;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Starting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7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&lt;h1&gt;&lt;/h1&gt; ~ header tag range 1 – </a:t>
            </a:r>
            <a:r>
              <a:rPr lang="en-US" sz="2000" dirty="0" smtClean="0"/>
              <a:t>6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&lt;p&gt;&lt;/p&gt; ~ paragraph tag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Let’s give it a shot!</a:t>
            </a:r>
          </a:p>
          <a:p>
            <a:pPr marL="0" indent="0">
              <a:buNone/>
            </a:pPr>
            <a:r>
              <a:rPr lang="en-US" dirty="0" smtClean="0"/>
              <a:t>Type out one h1 tag, and a p tag then one h3 tag and one p tag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 ”&gt;&lt;/a&gt; ~anchor tag creates links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=“”/&gt; ~ image tag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and Image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8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&gt;&lt;/</a:t>
            </a:r>
            <a:r>
              <a:rPr lang="en-US" dirty="0" err="1"/>
              <a:t>ul</a:t>
            </a:r>
            <a:r>
              <a:rPr lang="en-US" dirty="0"/>
              <a:t>&gt; ~unordered list</a:t>
            </a:r>
          </a:p>
          <a:p>
            <a:pPr lvl="1"/>
            <a:r>
              <a:rPr lang="en-US" dirty="0"/>
              <a:t>&lt;li&gt;&lt;/li&gt; ~list item tag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&gt;&lt;/</a:t>
            </a:r>
            <a:r>
              <a:rPr lang="en-US" dirty="0" err="1"/>
              <a:t>ol</a:t>
            </a:r>
            <a:r>
              <a:rPr lang="en-US" dirty="0"/>
              <a:t>&gt; ~ ordered list</a:t>
            </a:r>
          </a:p>
          <a:p>
            <a:pPr marL="553720" lvl="2"/>
            <a:r>
              <a:rPr lang="en-US" sz="2200" dirty="0"/>
              <a:t>&lt;li&gt;&lt;/li&gt; ~list item tag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&lt;div&gt;&lt;/div&gt; ~ Helps group tags together</a:t>
            </a:r>
          </a:p>
          <a:p>
            <a:r>
              <a:rPr lang="en-US" dirty="0" smtClean="0"/>
              <a:t>&lt;!--- Hello there --&gt;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&amp; 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7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824</TotalTime>
  <Words>526</Words>
  <Application>Microsoft Macintosh PowerPoint</Application>
  <PresentationFormat>On-screen Show (4:3)</PresentationFormat>
  <Paragraphs>110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HTML &amp; CSS</vt:lpstr>
      <vt:lpstr>???</vt:lpstr>
      <vt:lpstr>Go Download</vt:lpstr>
      <vt:lpstr>HTML</vt:lpstr>
      <vt:lpstr>Important Starting Tags</vt:lpstr>
      <vt:lpstr>Content Tags</vt:lpstr>
      <vt:lpstr>Link and Image Tags</vt:lpstr>
      <vt:lpstr>List types</vt:lpstr>
      <vt:lpstr>Grouping &amp; Commenting</vt:lpstr>
      <vt:lpstr>CSS</vt:lpstr>
      <vt:lpstr>CSS example</vt:lpstr>
      <vt:lpstr>Text properties</vt:lpstr>
      <vt:lpstr>Getting specific</vt:lpstr>
      <vt:lpstr>Other</vt:lpstr>
      <vt:lpstr>Box model</vt:lpstr>
      <vt:lpstr>Pseudo classes</vt:lpstr>
      <vt:lpstr>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Briana Crandall</dc:creator>
  <cp:lastModifiedBy>Briana Crandall</cp:lastModifiedBy>
  <cp:revision>23</cp:revision>
  <dcterms:created xsi:type="dcterms:W3CDTF">2017-01-22T21:29:15Z</dcterms:created>
  <dcterms:modified xsi:type="dcterms:W3CDTF">2017-02-08T16:50:51Z</dcterms:modified>
</cp:coreProperties>
</file>