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104KM</a:t>
            </a:r>
            <a:br>
              <a:rPr lang="en-US" sz="6000" dirty="0"/>
            </a:br>
            <a:r>
              <a:rPr lang="en-US" sz="6000" dirty="0"/>
              <a:t>Presentation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8035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 Sze Long 56235256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Leong Ho Yin 56235350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Fung Tsz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56235000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7D9A2-B7B1-432C-A92B-9D9F648F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7" y="395171"/>
            <a:ext cx="10058400" cy="1450757"/>
          </a:xfrm>
        </p:spPr>
        <p:txBody>
          <a:bodyPr/>
          <a:lstStyle/>
          <a:p>
            <a:r>
              <a:rPr lang="en-US" altLang="zh-TW" dirty="0"/>
              <a:t>Activity diagram</a:t>
            </a:r>
            <a:br>
              <a:rPr lang="en-US" altLang="zh-TW" dirty="0"/>
            </a:br>
            <a:r>
              <a:rPr lang="en-US" altLang="zh-TW" dirty="0"/>
              <a:t>(Customers)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B24EF9A-3D3D-419B-8D5A-F1BF2640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542287" cy="3760891"/>
          </a:xfrm>
        </p:spPr>
        <p:txBody>
          <a:bodyPr/>
          <a:lstStyle/>
          <a:p>
            <a:r>
              <a:rPr lang="en-US" altLang="zh-TW" dirty="0"/>
              <a:t>Usage flow from the customer side</a:t>
            </a:r>
          </a:p>
          <a:p>
            <a:r>
              <a:rPr lang="en-US" altLang="zh-TW" dirty="0"/>
              <a:t>Payment system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5218664-872A-4002-8095-C4B0AC62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71" y="194118"/>
            <a:ext cx="3542287" cy="58082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CC87B09-0735-4C13-8B80-C3A8E9D8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07" y="808900"/>
            <a:ext cx="3856516" cy="474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62021-4F06-4EA1-B634-DC72FA65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717"/>
            <a:ext cx="10058400" cy="1450757"/>
          </a:xfrm>
        </p:spPr>
        <p:txBody>
          <a:bodyPr/>
          <a:lstStyle/>
          <a:p>
            <a:r>
              <a:rPr lang="en-US" altLang="zh-TW" dirty="0"/>
              <a:t>Activity diagram</a:t>
            </a:r>
            <a:br>
              <a:rPr lang="en-US" altLang="zh-TW" dirty="0"/>
            </a:br>
            <a:r>
              <a:rPr lang="en-US" altLang="zh-TW" dirty="0"/>
              <a:t>(Administrator)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CA0CEF-240F-48A5-9C2A-7A9925FB4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66" y="134225"/>
            <a:ext cx="4672668" cy="61647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E4802-B815-4C6F-A3AF-23300D613B12}"/>
              </a:ext>
            </a:extLst>
          </p:cNvPr>
          <p:cNvSpPr txBox="1"/>
          <p:nvPr/>
        </p:nvSpPr>
        <p:spPr>
          <a:xfrm>
            <a:off x="1124125" y="2147582"/>
            <a:ext cx="488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Administrator’s side of interaction with the system</a:t>
            </a:r>
          </a:p>
        </p:txBody>
      </p:sp>
    </p:spTree>
    <p:extLst>
      <p:ext uri="{BB962C8B-B14F-4D97-AF65-F5344CB8AC3E}">
        <p14:creationId xmlns:p14="http://schemas.microsoft.com/office/powerpoint/2010/main" val="23737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7ED5F-7117-4F27-B857-ACE01BA0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868"/>
            <a:ext cx="10058400" cy="1450757"/>
          </a:xfrm>
        </p:spPr>
        <p:txBody>
          <a:bodyPr/>
          <a:lstStyle/>
          <a:p>
            <a:r>
              <a:rPr lang="en-US" altLang="zh-TW" dirty="0"/>
              <a:t>Sequence Diagram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52CC0D9-1C70-4E24-9C70-1F82B1522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06" y="553673"/>
            <a:ext cx="5490129" cy="56036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549BB-3EEE-40A3-8E55-81F9BDC2E845}"/>
              </a:ext>
            </a:extLst>
          </p:cNvPr>
          <p:cNvSpPr txBox="1"/>
          <p:nvPr/>
        </p:nvSpPr>
        <p:spPr>
          <a:xfrm>
            <a:off x="1115736" y="2239861"/>
            <a:ext cx="4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sequence of the online </a:t>
            </a:r>
            <a:r>
              <a:rPr lang="en-US"/>
              <a:t>shop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1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170EF-55CE-4ED2-9295-EB00279C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166" y="2148959"/>
            <a:ext cx="5412577" cy="1450757"/>
          </a:xfrm>
        </p:spPr>
        <p:txBody>
          <a:bodyPr/>
          <a:lstStyle/>
          <a:p>
            <a:r>
              <a:rPr lang="en-US" altLang="zh-TW" dirty="0"/>
              <a:t>Thank you!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09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54CC-4915-40A4-B1B1-4E07AB2E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Technology and system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3D60-F80F-4A35-846A-613D932DE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system development: Django, Python, HTML</a:t>
            </a:r>
          </a:p>
          <a:p>
            <a:endParaRPr lang="en-US" dirty="0"/>
          </a:p>
          <a:p>
            <a:r>
              <a:rPr lang="en-US" dirty="0"/>
              <a:t>Website: JavaScript, CSS</a:t>
            </a:r>
          </a:p>
          <a:p>
            <a:endParaRPr lang="en-US" dirty="0"/>
          </a:p>
          <a:p>
            <a:r>
              <a:rPr lang="en-US" dirty="0"/>
              <a:t>PyCharm, Dreamweaver, Visual studio, Brackets</a:t>
            </a:r>
          </a:p>
        </p:txBody>
      </p:sp>
    </p:spTree>
    <p:extLst>
      <p:ext uri="{BB962C8B-B14F-4D97-AF65-F5344CB8AC3E}">
        <p14:creationId xmlns:p14="http://schemas.microsoft.com/office/powerpoint/2010/main" val="1405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B744-D94A-4D38-A040-DA099E48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the Website resolves and improves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1E340-10A4-43FE-8BCD-9428C72A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less resource to manage(Less personnel, Shop equipment)</a:t>
            </a:r>
          </a:p>
          <a:p>
            <a:r>
              <a:rPr lang="en-US" dirty="0"/>
              <a:t>Spreads and gain publicity much quicker than traditional shops</a:t>
            </a:r>
          </a:p>
          <a:p>
            <a:r>
              <a:rPr lang="en-US" dirty="0"/>
              <a:t>Easier access/more convenient for the customer</a:t>
            </a:r>
          </a:p>
          <a:p>
            <a:r>
              <a:rPr lang="en-US" dirty="0"/>
              <a:t>Reduction in operational costs.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5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C8E0-DCF4-4417-AB75-1EA3F928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of the online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0AA9-FA1F-4521-9491-DFB078676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online shop features different functions, but keeps the webpage straight forward.</a:t>
            </a:r>
          </a:p>
          <a:p>
            <a:r>
              <a:rPr lang="en-US" dirty="0"/>
              <a:t>Login/Registration system</a:t>
            </a:r>
          </a:p>
          <a:p>
            <a:r>
              <a:rPr lang="en-US" dirty="0"/>
              <a:t>Purchase system-Purchase page and shopping cart.</a:t>
            </a:r>
          </a:p>
          <a:p>
            <a:r>
              <a:rPr lang="en-US" dirty="0"/>
              <a:t>Catalogue search-bar</a:t>
            </a:r>
          </a:p>
          <a:p>
            <a:r>
              <a:rPr lang="en-US" dirty="0"/>
              <a:t>Online query-instant chat room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979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AA3F-A478-4C56-9ED3-171568A8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Usage flow of the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9A29-A538-4C7C-B088-3EA4A177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1.Registration/login</a:t>
            </a:r>
          </a:p>
          <a:p>
            <a:r>
              <a:rPr lang="en-US" altLang="zh-CN" dirty="0"/>
              <a:t>2.View products</a:t>
            </a:r>
            <a:endParaRPr lang="en-US" dirty="0"/>
          </a:p>
          <a:p>
            <a:r>
              <a:rPr lang="en-US" altLang="zh-CN" dirty="0"/>
              <a:t>3</a:t>
            </a:r>
            <a:r>
              <a:rPr lang="en-US" dirty="0"/>
              <a:t>.Adding items into shopping cart</a:t>
            </a:r>
          </a:p>
          <a:p>
            <a:r>
              <a:rPr lang="en-US" altLang="zh-CN" dirty="0"/>
              <a:t>4</a:t>
            </a:r>
            <a:r>
              <a:rPr lang="en-US" dirty="0"/>
              <a:t>. Detail confirmation and payment</a:t>
            </a:r>
          </a:p>
        </p:txBody>
      </p:sp>
    </p:spTree>
    <p:extLst>
      <p:ext uri="{BB962C8B-B14F-4D97-AF65-F5344CB8AC3E}">
        <p14:creationId xmlns:p14="http://schemas.microsoft.com/office/powerpoint/2010/main" val="8479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4748DED-2686-4617-8C8A-77C0A657B953}"/>
              </a:ext>
            </a:extLst>
          </p:cNvPr>
          <p:cNvSpPr txBox="1"/>
          <p:nvPr/>
        </p:nvSpPr>
        <p:spPr>
          <a:xfrm>
            <a:off x="685398" y="964089"/>
            <a:ext cx="2582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ER diagram</a:t>
            </a:r>
            <a:endParaRPr lang="zh-TW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1C3FB-FE0C-4B23-91B7-50A2F977E30F}"/>
              </a:ext>
            </a:extLst>
          </p:cNvPr>
          <p:cNvSpPr txBox="1"/>
          <p:nvPr/>
        </p:nvSpPr>
        <p:spPr>
          <a:xfrm>
            <a:off x="1275127" y="2306971"/>
            <a:ext cx="2298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Introduces the relationship between different entities</a:t>
            </a:r>
          </a:p>
          <a:p>
            <a:endParaRPr lang="en-US" dirty="0"/>
          </a:p>
          <a:p>
            <a:r>
              <a:rPr lang="en-US" dirty="0"/>
              <a:t>System layout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128BC7-C33E-804E-833A-8E595BAE4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34" y="363707"/>
            <a:ext cx="7112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5981FA-BF2F-483C-B976-88EB3125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85" y="369115"/>
            <a:ext cx="10058400" cy="1450757"/>
          </a:xfrm>
        </p:spPr>
        <p:txBody>
          <a:bodyPr/>
          <a:lstStyle/>
          <a:p>
            <a:r>
              <a:rPr lang="en-US" altLang="zh-TW" b="1" dirty="0"/>
              <a:t>Database design</a:t>
            </a:r>
            <a:endParaRPr lang="zh-TW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C8F2D-3F85-46DC-A739-81E3EB8FC7F2}"/>
              </a:ext>
            </a:extLst>
          </p:cNvPr>
          <p:cNvSpPr txBox="1"/>
          <p:nvPr/>
        </p:nvSpPr>
        <p:spPr>
          <a:xfrm>
            <a:off x="1216404" y="2164360"/>
            <a:ext cx="5394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attributes in a table</a:t>
            </a:r>
          </a:p>
          <a:p>
            <a:endParaRPr lang="en-US" dirty="0"/>
          </a:p>
          <a:p>
            <a:r>
              <a:rPr lang="en-US" dirty="0"/>
              <a:t>Primary key and Foreign key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1B0092-E949-49EB-8D31-C1D267F67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15" y="369115"/>
            <a:ext cx="5520600" cy="5692820"/>
          </a:xfrm>
        </p:spPr>
      </p:pic>
    </p:spTree>
    <p:extLst>
      <p:ext uri="{BB962C8B-B14F-4D97-AF65-F5344CB8AC3E}">
        <p14:creationId xmlns:p14="http://schemas.microsoft.com/office/powerpoint/2010/main" val="324003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D86AC-74A4-43AD-997F-941CD43D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22" y="362803"/>
            <a:ext cx="10058400" cy="1450757"/>
          </a:xfrm>
        </p:spPr>
        <p:txBody>
          <a:bodyPr/>
          <a:lstStyle/>
          <a:p>
            <a:r>
              <a:rPr lang="en-US" altLang="zh-TW" dirty="0"/>
              <a:t>Use case diagram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42962F-FC4A-4FCC-A4F9-A00F1837C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07" y="217172"/>
            <a:ext cx="6293771" cy="57480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9A57E0-729C-450D-AEEA-0539C8715FE5}"/>
              </a:ext>
            </a:extLst>
          </p:cNvPr>
          <p:cNvSpPr txBox="1"/>
          <p:nvPr/>
        </p:nvSpPr>
        <p:spPr>
          <a:xfrm>
            <a:off x="1048624" y="2231472"/>
            <a:ext cx="414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interaction between the actor and the system</a:t>
            </a:r>
          </a:p>
        </p:txBody>
      </p:sp>
    </p:spTree>
    <p:extLst>
      <p:ext uri="{BB962C8B-B14F-4D97-AF65-F5344CB8AC3E}">
        <p14:creationId xmlns:p14="http://schemas.microsoft.com/office/powerpoint/2010/main" val="16556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22E6C-36E8-4A0A-97C4-E18F9F8E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diagram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518394-CCAB-4E1D-BCE4-6BB9FBD9C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694"/>
            <a:ext cx="5544199" cy="617807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36C8A-04AE-440F-A74C-51DB9DBF8720}"/>
              </a:ext>
            </a:extLst>
          </p:cNvPr>
          <p:cNvSpPr txBox="1"/>
          <p:nvPr/>
        </p:nvSpPr>
        <p:spPr>
          <a:xfrm>
            <a:off x="1208015" y="2298583"/>
            <a:ext cx="463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</a:t>
            </a:r>
          </a:p>
          <a:p>
            <a:endParaRPr lang="en-US" dirty="0"/>
          </a:p>
          <a:p>
            <a:r>
              <a:rPr lang="en-US" dirty="0"/>
              <a:t>Describes the system with the use of system class</a:t>
            </a:r>
          </a:p>
          <a:p>
            <a:endParaRPr lang="en-US" dirty="0"/>
          </a:p>
          <a:p>
            <a:r>
              <a:rPr lang="en-US" dirty="0"/>
              <a:t>Relation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4576961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322</TotalTime>
  <Words>237</Words>
  <Application>Microsoft Macintosh PowerPoint</Application>
  <PresentationFormat>寬螢幕</PresentationFormat>
  <Paragraphs>52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1_RetrospectVTI</vt:lpstr>
      <vt:lpstr>104KM Presentation Report</vt:lpstr>
      <vt:lpstr>Technology and system used</vt:lpstr>
      <vt:lpstr>How does the Website resolves and improves the business</vt:lpstr>
      <vt:lpstr>Design of the online shop</vt:lpstr>
      <vt:lpstr>Usage flow of the webpage</vt:lpstr>
      <vt:lpstr>PowerPoint 簡報</vt:lpstr>
      <vt:lpstr>Database design</vt:lpstr>
      <vt:lpstr>Use case diagram</vt:lpstr>
      <vt:lpstr>Class diagram</vt:lpstr>
      <vt:lpstr>Activity diagram (Customers)</vt:lpstr>
      <vt:lpstr>Activity diagram (Administrator)</vt:lpstr>
      <vt:lpstr>Sequence Diagram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104KM Presentation Report</dc:title>
  <dc:creator>Fung Chris.</dc:creator>
  <cp:lastModifiedBy>anthony .</cp:lastModifiedBy>
  <cp:revision>20</cp:revision>
  <dcterms:created xsi:type="dcterms:W3CDTF">2020-11-12T10:46:23Z</dcterms:created>
  <dcterms:modified xsi:type="dcterms:W3CDTF">2020-11-16T04:40:15Z</dcterms:modified>
</cp:coreProperties>
</file>