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first r markdown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kimutai brian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2023-01-28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first-r-markdow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r markdown</dc:title>
  <dc:creator>kimutai brian</dc:creator>
  <cp:keywords/>
  <dcterms:created xsi:type="dcterms:W3CDTF">2023-01-28T08:38:29Z</dcterms:created>
  <dcterms:modified xsi:type="dcterms:W3CDTF">2023-01-28T08:38:29Z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2023-01-28</vt:lpwstr>
  </property>
  <property fmtid="{D5CDD505-2E9C-101B-9397-08002B2CF9AE}" pid="3" name="output">
    <vt:lpwstr>powerpoint_presentation</vt:lpwstr>
  </property>
</Properties>
</file>