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man Roldan" initials="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2D7"/>
    <a:srgbClr val="48C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78040" autoAdjust="0"/>
  </p:normalViewPr>
  <p:slideViewPr>
    <p:cSldViewPr snapToGrid="0">
      <p:cViewPr>
        <p:scale>
          <a:sx n="50" d="100"/>
          <a:sy n="50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08T09:48:17.731" idx="2">
    <p:pos x="3080" y="2080"/>
    <p:text>Slide1 - Muy buenas tardes a todos, nosotros somos  Romina, Brian,  Matías y Roman, del proyecto checkbus, un sistema multiplataforma para el control de transporte urbano de colectivos. A continuación vamos a comenzar la presentación comercial de nuestro producto.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42FB8-0D5D-4699-82E2-ECC895BF7E92}" type="doc">
      <dgm:prSet loTypeId="urn:microsoft.com/office/officeart/2008/layout/HexagonCluster" loCatId="picture" qsTypeId="urn:microsoft.com/office/officeart/2005/8/quickstyle/simple1" qsCatId="simple" csTypeId="urn:microsoft.com/office/officeart/2005/8/colors/accent5_2" csCatId="accent5" phldr="1"/>
      <dgm:spPr/>
    </dgm:pt>
    <dgm:pt modelId="{B36C10F1-99E6-4AF8-8647-82575CD5E7E7}" type="pres">
      <dgm:prSet presAssocID="{9B842FB8-0D5D-4699-82E2-ECC895BF7E92}" presName="Name0" presStyleCnt="0">
        <dgm:presLayoutVars>
          <dgm:chMax val="21"/>
          <dgm:chPref val="21"/>
        </dgm:presLayoutVars>
      </dgm:prSet>
      <dgm:spPr/>
    </dgm:pt>
  </dgm:ptLst>
  <dgm:cxnLst>
    <dgm:cxn modelId="{7373D7B1-6683-41A0-9045-EDB7C43CA460}" type="presOf" srcId="{9B842FB8-0D5D-4699-82E2-ECC895BF7E92}" destId="{B36C10F1-99E6-4AF8-8647-82575CD5E7E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DE2B-D677-4D5D-A3B1-E71B52799383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86787-2FD7-4C12-993A-5F97595EB1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60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86787-2FD7-4C12-993A-5F97595EB10D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896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86787-2FD7-4C12-993A-5F97595EB10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19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86787-2FD7-4C12-993A-5F97595EB10D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315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905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45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185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2D5CC-617A-459F-84F3-9449D161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F0AA3F-D9B6-4821-B180-A95661A8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B7A45B-BDD4-474A-B6C4-947317FA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E786A0-5017-47C4-8805-ECEE9671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672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625" y="248443"/>
            <a:ext cx="4143375" cy="1325563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" y="1825625"/>
            <a:ext cx="11420475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914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053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339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90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001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394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73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CCDE-8FE9-4B5F-A488-58A7D4947420}" type="datetimeFigureOut">
              <a:rPr lang="es-AR" smtClean="0"/>
              <a:t>18/7/2018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2750-3B78-4419-A394-7A0F61E4B3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646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266007" y="5847996"/>
            <a:ext cx="13267112" cy="33608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B98C7F-019F-44F2-934D-FAC233BD7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74"/>
            <a:ext cx="12192000" cy="3348839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DCEFF26C-FCF0-4067-929A-272A109BFAC1}"/>
              </a:ext>
            </a:extLst>
          </p:cNvPr>
          <p:cNvGrpSpPr/>
          <p:nvPr/>
        </p:nvGrpSpPr>
        <p:grpSpPr>
          <a:xfrm>
            <a:off x="4360817" y="4165600"/>
            <a:ext cx="1694302" cy="2018478"/>
            <a:chOff x="3773795" y="4165600"/>
            <a:chExt cx="1694302" cy="2018478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B4D6714-A60B-460F-BBC1-4BD297037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795" y="4165600"/>
              <a:ext cx="1694302" cy="1694302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E5E4F4BF-7925-41A7-8E23-8EB299E6E74E}"/>
                </a:ext>
              </a:extLst>
            </p:cNvPr>
            <p:cNvSpPr txBox="1"/>
            <p:nvPr/>
          </p:nvSpPr>
          <p:spPr>
            <a:xfrm>
              <a:off x="4156717" y="5814746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Román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BD22E11-D828-4056-8526-72B10BBB0B61}"/>
              </a:ext>
            </a:extLst>
          </p:cNvPr>
          <p:cNvGrpSpPr/>
          <p:nvPr/>
        </p:nvGrpSpPr>
        <p:grpSpPr>
          <a:xfrm>
            <a:off x="2451061" y="4165600"/>
            <a:ext cx="1694302" cy="2018478"/>
            <a:chOff x="1864039" y="4165600"/>
            <a:chExt cx="1694302" cy="2018478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76B80DB7-0502-4B65-8D28-2E892444A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039" y="4165600"/>
              <a:ext cx="1694302" cy="1694302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49A575F-23D1-46C6-A529-905238FE480F}"/>
                </a:ext>
              </a:extLst>
            </p:cNvPr>
            <p:cNvSpPr txBox="1"/>
            <p:nvPr/>
          </p:nvSpPr>
          <p:spPr>
            <a:xfrm>
              <a:off x="2347950" y="5814746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Brian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68071C-9028-47F9-AE1F-041C33947F9E}"/>
              </a:ext>
            </a:extLst>
          </p:cNvPr>
          <p:cNvSpPr txBox="1"/>
          <p:nvPr/>
        </p:nvSpPr>
        <p:spPr>
          <a:xfrm>
            <a:off x="6529154" y="581474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Romina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CABEAE4-3F50-4CE4-96DE-B9C9B367CD41}"/>
              </a:ext>
            </a:extLst>
          </p:cNvPr>
          <p:cNvSpPr txBox="1"/>
          <p:nvPr/>
        </p:nvSpPr>
        <p:spPr>
          <a:xfrm>
            <a:off x="8426798" y="581474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Matías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69A2D6-1F67-4EE5-8341-F451A394B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82" y="4143022"/>
            <a:ext cx="1694302" cy="169430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2CDC0E3-8405-4C80-B0FD-764794330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46" y="4120444"/>
            <a:ext cx="1694302" cy="16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0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blob:https://web.whatsapp.com/77475ec8-f9fd-45dd-82fc-ae0e40ad97aa"/>
          <p:cNvSpPr>
            <a:spLocks noChangeAspect="1" noChangeArrowheads="1"/>
          </p:cNvSpPr>
          <p:nvPr/>
        </p:nvSpPr>
        <p:spPr bwMode="auto">
          <a:xfrm>
            <a:off x="1726467" y="1825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0A199F07-0A27-4C73-8727-BEF03F2F7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275467"/>
              </p:ext>
            </p:extLst>
          </p:nvPr>
        </p:nvGraphicFramePr>
        <p:xfrm>
          <a:off x="1387928" y="185250"/>
          <a:ext cx="9019218" cy="572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ítulo 13">
            <a:extLst>
              <a:ext uri="{FF2B5EF4-FFF2-40B4-BE49-F238E27FC236}">
                <a16:creationId xmlns:a16="http://schemas.microsoft.com/office/drawing/2014/main" id="{5595CF37-9FA0-49DC-9996-D26B5A04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CheckBus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995CBFE-60E6-4DD7-A02D-70C577EA465D}"/>
              </a:ext>
            </a:extLst>
          </p:cNvPr>
          <p:cNvSpPr txBox="1"/>
          <p:nvPr/>
        </p:nvSpPr>
        <p:spPr>
          <a:xfrm>
            <a:off x="4524896" y="2705725"/>
            <a:ext cx="31422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7652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E1437-A20A-4D0E-8021-B49067C6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9E34A-6F17-422E-B3EA-47C07EAB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74006"/>
            <a:ext cx="11420475" cy="4602957"/>
          </a:xfrm>
        </p:spPr>
        <p:txBody>
          <a:bodyPr/>
          <a:lstStyle/>
          <a:p>
            <a:endParaRPr lang="es-AR" dirty="0"/>
          </a:p>
          <a:p>
            <a:pPr marL="3200400" lvl="7" indent="0">
              <a:buNone/>
            </a:pPr>
            <a:r>
              <a:rPr lang="es-AR" sz="2800" dirty="0"/>
              <a:t>		</a:t>
            </a:r>
            <a:r>
              <a:rPr lang="es-AR" sz="5400" dirty="0" err="1"/>
              <a:t>CheckBus</a:t>
            </a:r>
            <a:endParaRPr lang="es-AR" sz="5400" dirty="0"/>
          </a:p>
          <a:p>
            <a:pPr marL="3200400" lvl="7" indent="0">
              <a:buNone/>
            </a:pPr>
            <a:endParaRPr lang="es-AR" sz="3600" dirty="0"/>
          </a:p>
          <a:p>
            <a:r>
              <a:rPr lang="es-AR" sz="4000" dirty="0"/>
              <a:t>Aplicación Web – Plataforma de administración</a:t>
            </a:r>
          </a:p>
          <a:p>
            <a:r>
              <a:rPr lang="es-AR" sz="4000" dirty="0"/>
              <a:t>Aplicación Mobile – Para el inspector</a:t>
            </a:r>
          </a:p>
          <a:p>
            <a:r>
              <a:rPr lang="es-AR" sz="4000" dirty="0"/>
              <a:t>Aplicación Desktop – Inspector Virtual</a:t>
            </a:r>
          </a:p>
        </p:txBody>
      </p:sp>
    </p:spTree>
    <p:extLst>
      <p:ext uri="{BB962C8B-B14F-4D97-AF65-F5344CB8AC3E}">
        <p14:creationId xmlns:p14="http://schemas.microsoft.com/office/powerpoint/2010/main" val="42755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1E68E-5D76-4343-BE64-33EAB58B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53507-DA37-4843-9E2B-C17B3DCF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981199"/>
            <a:ext cx="11420475" cy="3624263"/>
          </a:xfrm>
        </p:spPr>
        <p:txBody>
          <a:bodyPr>
            <a:normAutofit fontScale="92500" lnSpcReduction="10000"/>
          </a:bodyPr>
          <a:lstStyle/>
          <a:p>
            <a:endParaRPr lang="es-AR" dirty="0"/>
          </a:p>
          <a:p>
            <a:endParaRPr lang="es-AR" dirty="0"/>
          </a:p>
          <a:p>
            <a:pPr>
              <a:lnSpc>
                <a:spcPct val="150000"/>
              </a:lnSpc>
            </a:pPr>
            <a:r>
              <a:rPr lang="es-AR" sz="4000" dirty="0"/>
              <a:t>Web – Configurar registros y comparar resultados </a:t>
            </a:r>
          </a:p>
          <a:p>
            <a:pPr>
              <a:lnSpc>
                <a:spcPct val="150000"/>
              </a:lnSpc>
            </a:pPr>
            <a:r>
              <a:rPr lang="es-AR" sz="4000" dirty="0"/>
              <a:t>Mobile – Controlar horarios por Inspectores</a:t>
            </a:r>
          </a:p>
          <a:p>
            <a:pPr>
              <a:lnSpc>
                <a:spcPct val="150000"/>
              </a:lnSpc>
            </a:pPr>
            <a:r>
              <a:rPr lang="es-AR" sz="4000" dirty="0"/>
              <a:t>Desktop – Controlar horarios con el Inspector virtual </a:t>
            </a:r>
          </a:p>
        </p:txBody>
      </p:sp>
    </p:spTree>
    <p:extLst>
      <p:ext uri="{BB962C8B-B14F-4D97-AF65-F5344CB8AC3E}">
        <p14:creationId xmlns:p14="http://schemas.microsoft.com/office/powerpoint/2010/main" val="101676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97" y="451902"/>
            <a:ext cx="3073700" cy="959255"/>
          </a:xfrm>
        </p:spPr>
        <p:txBody>
          <a:bodyPr/>
          <a:lstStyle/>
          <a:p>
            <a:r>
              <a:rPr lang="es-AR" dirty="0"/>
              <a:t>Simulación de</a:t>
            </a:r>
            <a:br>
              <a:rPr lang="es-AR" dirty="0"/>
            </a:br>
            <a:r>
              <a:rPr lang="es-AR" dirty="0"/>
              <a:t>    Recorrido</a:t>
            </a:r>
            <a:br>
              <a:rPr lang="es-AR" dirty="0"/>
            </a:br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B95FA47-D38C-4E66-A290-012D37D5946C}"/>
              </a:ext>
            </a:extLst>
          </p:cNvPr>
          <p:cNvSpPr/>
          <p:nvPr/>
        </p:nvSpPr>
        <p:spPr>
          <a:xfrm>
            <a:off x="2012830" y="1574006"/>
            <a:ext cx="104782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/>
              <a:t>- Recorrido: Lab4</a:t>
            </a:r>
          </a:p>
          <a:p>
            <a:r>
              <a:rPr lang="es-AR" sz="2800" b="1" dirty="0"/>
              <a:t>- Frecuencia: Frecuencia hh:mm</a:t>
            </a:r>
          </a:p>
          <a:p>
            <a:r>
              <a:rPr lang="es-AR" sz="2800" b="1" dirty="0"/>
              <a:t>- Secciones:   </a:t>
            </a:r>
          </a:p>
          <a:p>
            <a:r>
              <a:rPr lang="es-AR" sz="2800" b="1" dirty="0"/>
              <a:t>	- Inspector Virtual: Laferrere</a:t>
            </a:r>
          </a:p>
          <a:p>
            <a:r>
              <a:rPr lang="es-AR" sz="2800" b="1" dirty="0"/>
              <a:t>	- Plaza Flores</a:t>
            </a:r>
          </a:p>
          <a:p>
            <a:r>
              <a:rPr lang="es-AR" sz="2800" b="1" dirty="0"/>
              <a:t>	- Rivadavia y Colpayo</a:t>
            </a:r>
          </a:p>
          <a:p>
            <a:r>
              <a:rPr lang="es-AR" sz="2800" b="1" dirty="0"/>
              <a:t>	- Independencia y La Rioja</a:t>
            </a:r>
          </a:p>
          <a:p>
            <a:r>
              <a:rPr lang="es-AR" sz="2800" b="1" dirty="0"/>
              <a:t>	- Salta y O’Brien</a:t>
            </a:r>
          </a:p>
          <a:p>
            <a:r>
              <a:rPr lang="es-AR" sz="2800" b="1" dirty="0"/>
              <a:t>- Horarios: Asignados a la frecuencia y secciones</a:t>
            </a:r>
          </a:p>
          <a:p>
            <a:pPr marL="571500" indent="-571500">
              <a:buFontTx/>
              <a:buChar char="-"/>
            </a:pPr>
            <a:r>
              <a:rPr lang="es-AR" sz="2800" b="1" dirty="0"/>
              <a:t>Chofer: Juan Gabriel</a:t>
            </a:r>
          </a:p>
          <a:p>
            <a:pPr marL="571500" indent="-571500">
              <a:buFontTx/>
              <a:buChar char="-"/>
            </a:pPr>
            <a:r>
              <a:rPr lang="es-AR" sz="2800" b="1" dirty="0"/>
              <a:t>Gestión Conductor Recorrido Frecuencia (CRF)</a:t>
            </a:r>
          </a:p>
        </p:txBody>
      </p:sp>
    </p:spTree>
    <p:extLst>
      <p:ext uri="{BB962C8B-B14F-4D97-AF65-F5344CB8AC3E}">
        <p14:creationId xmlns:p14="http://schemas.microsoft.com/office/powerpoint/2010/main" val="220572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8564B-36A3-4E1A-8096-1405688E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47732-595C-4191-A371-BCF10D15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000250"/>
            <a:ext cx="11649075" cy="3523531"/>
          </a:xfrm>
        </p:spPr>
        <p:txBody>
          <a:bodyPr>
            <a:normAutofit fontScale="92500" lnSpcReduction="10000"/>
          </a:bodyPr>
          <a:lstStyle/>
          <a:p>
            <a:endParaRPr lang="es-AR" dirty="0"/>
          </a:p>
          <a:p>
            <a:pPr>
              <a:lnSpc>
                <a:spcPct val="140000"/>
              </a:lnSpc>
            </a:pPr>
            <a:r>
              <a:rPr lang="es-AR" sz="3700" dirty="0"/>
              <a:t> Infracción: Si el colectivo se adelanta a la sección por mas de 2 minutos</a:t>
            </a:r>
          </a:p>
          <a:p>
            <a:pPr>
              <a:lnSpc>
                <a:spcPct val="140000"/>
              </a:lnSpc>
            </a:pPr>
            <a:endParaRPr lang="es-AR" sz="3700" dirty="0"/>
          </a:p>
          <a:p>
            <a:pPr>
              <a:lnSpc>
                <a:spcPct val="140000"/>
              </a:lnSpc>
            </a:pPr>
            <a:r>
              <a:rPr lang="es-AR" sz="3700" dirty="0"/>
              <a:t>Atraso: Si el colectivo pasa después de 5 minutos por la sección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9262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10978</TotalTime>
  <Words>78</Words>
  <Application>Microsoft Office PowerPoint</Application>
  <PresentationFormat>Panorámica</PresentationFormat>
  <Paragraphs>39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Arial</vt:lpstr>
      <vt:lpstr>Roboto</vt:lpstr>
      <vt:lpstr>Calibri Light</vt:lpstr>
      <vt:lpstr>Tema de Office</vt:lpstr>
      <vt:lpstr>Presentación de PowerPoint</vt:lpstr>
      <vt:lpstr>CheckBus</vt:lpstr>
      <vt:lpstr>Composición</vt:lpstr>
      <vt:lpstr>Funcionamiento</vt:lpstr>
      <vt:lpstr>Simulación de     Recorrido </vt:lpstr>
      <vt:lpstr>Controles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</dc:creator>
  <cp:lastModifiedBy>Roman Javier Roldan</cp:lastModifiedBy>
  <cp:revision>85</cp:revision>
  <dcterms:created xsi:type="dcterms:W3CDTF">2018-06-02T13:23:08Z</dcterms:created>
  <dcterms:modified xsi:type="dcterms:W3CDTF">2018-07-18T18:52:26Z</dcterms:modified>
</cp:coreProperties>
</file>