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17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19DD-1057-465A-9EE6-90CE13989B2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0006-13AA-4168-9E91-1EE9A407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1811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19DD-1057-465A-9EE6-90CE13989B2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0006-13AA-4168-9E91-1EE9A407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9568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19DD-1057-465A-9EE6-90CE13989B2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0006-13AA-4168-9E91-1EE9A407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2815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19DD-1057-465A-9EE6-90CE13989B2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0006-13AA-4168-9E91-1EE9A407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1119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19DD-1057-465A-9EE6-90CE13989B2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0006-13AA-4168-9E91-1EE9A407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2025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19DD-1057-465A-9EE6-90CE13989B2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0006-13AA-4168-9E91-1EE9A407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3143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19DD-1057-465A-9EE6-90CE13989B2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0006-13AA-4168-9E91-1EE9A407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8217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19DD-1057-465A-9EE6-90CE13989B2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0006-13AA-4168-9E91-1EE9A407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1207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19DD-1057-465A-9EE6-90CE13989B2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0006-13AA-4168-9E91-1EE9A407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0987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19DD-1057-465A-9EE6-90CE13989B2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0006-13AA-4168-9E91-1EE9A407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5519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719DD-1057-465A-9EE6-90CE13989B2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50006-13AA-4168-9E91-1EE9A407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317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719DD-1057-465A-9EE6-90CE13989B2D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50006-13AA-4168-9E91-1EE9A4078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2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/>
          <a:lstStyle/>
          <a:p>
            <a:r>
              <a:rPr lang="en-US" dirty="0" smtClean="0"/>
              <a:t>Big Mountain Resort </a:t>
            </a:r>
            <a:br>
              <a:rPr lang="en-US" dirty="0" smtClean="0"/>
            </a:br>
            <a:r>
              <a:rPr lang="en-US" sz="2400" dirty="0" smtClean="0"/>
              <a:t>Data Science Response Team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057400"/>
            <a:ext cx="6400800" cy="1752600"/>
          </a:xfrm>
        </p:spPr>
        <p:txBody>
          <a:bodyPr/>
          <a:lstStyle/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Presented By:</a:t>
            </a:r>
          </a:p>
          <a:p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Brianna Abdalla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42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25" y="3962400"/>
            <a:ext cx="8686800" cy="25146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Identification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2438400"/>
          </a:xfrm>
        </p:spPr>
        <p:txBody>
          <a:bodyPr anchor="t">
            <a:normAutofit/>
          </a:bodyPr>
          <a:lstStyle/>
          <a:p>
            <a:r>
              <a:rPr lang="en-US" sz="2400" dirty="0" smtClean="0"/>
              <a:t>Big Mountain is a top resort that attracts 350K visitors annually.</a:t>
            </a:r>
          </a:p>
          <a:p>
            <a:r>
              <a:rPr lang="en-US" sz="2400" dirty="0" smtClean="0"/>
              <a:t>The new chair lift will increase operation costs by $1.54 million this season.</a:t>
            </a:r>
          </a:p>
          <a:p>
            <a:r>
              <a:rPr lang="en-US" sz="2400" dirty="0" smtClean="0"/>
              <a:t>Current pricing strategy is to charge a premium above the average price.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4230231"/>
            <a:ext cx="79248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dirty="0" smtClean="0"/>
              <a:t>But what if this was limiting revenue and growth opportunities? </a:t>
            </a:r>
            <a:endParaRPr lang="en-US" sz="2800" dirty="0"/>
          </a:p>
          <a:p>
            <a:pPr algn="ctr"/>
            <a:r>
              <a:rPr lang="en-US" sz="2800" dirty="0" smtClean="0"/>
              <a:t>Imagine defining a ticket price based on the value we are actually bringing to our customers!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2102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How can Big Mountain Resort maintain a profit margin of at least 9.2% while recovering from increased operation costs of $1.54 million and identify key resort features for an improved investment strategy for the current season and next year?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191000"/>
            <a:ext cx="25908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84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25" y="228600"/>
            <a:ext cx="8686800" cy="6400800"/>
          </a:xfrm>
          <a:prstGeom prst="rect">
            <a:avLst/>
          </a:prstGeom>
          <a:solidFill>
            <a:schemeClr val="bg1">
              <a:alpha val="6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&amp; </a:t>
            </a:r>
            <a:r>
              <a:rPr lang="en-US" dirty="0"/>
              <a:t>K</a:t>
            </a:r>
            <a:r>
              <a:rPr lang="en-US" dirty="0" smtClean="0"/>
              <a:t>ey </a:t>
            </a:r>
            <a:r>
              <a:rPr lang="en-US" dirty="0"/>
              <a:t>F</a:t>
            </a:r>
            <a:r>
              <a:rPr lang="en-US" dirty="0" smtClean="0"/>
              <a:t>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000" b="1" dirty="0" smtClean="0"/>
              <a:t>We recommend increasing ticket price to $85.00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/>
              <a:t>Top features that drive predicted ticket price include: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err="1"/>
              <a:t>fastQuads</a:t>
            </a:r>
            <a:endParaRPr lang="en-US" sz="2000" dirty="0"/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Runs</a:t>
            </a:r>
            <a:endParaRPr lang="en-US" sz="2000" dirty="0"/>
          </a:p>
          <a:p>
            <a:pPr marL="914400" lvl="1" indent="-514350">
              <a:buFont typeface="+mj-lt"/>
              <a:buAutoNum type="arabicPeriod"/>
            </a:pPr>
            <a:r>
              <a:rPr lang="en-US" sz="2400" dirty="0"/>
              <a:t>Snow </a:t>
            </a:r>
            <a:r>
              <a:rPr lang="en-US" sz="2400" dirty="0" err="1"/>
              <a:t>Making_ac</a:t>
            </a:r>
            <a:endParaRPr lang="en-US" sz="2000" dirty="0"/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err="1" smtClean="0"/>
              <a:t>vertical_drop</a:t>
            </a:r>
            <a:endParaRPr lang="en-US" sz="2400" dirty="0" smtClean="0"/>
          </a:p>
          <a:p>
            <a:pPr marL="400050" lvl="1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800" b="1" dirty="0" smtClean="0"/>
              <a:t>Top ideas for resort improvements: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Remove 5 runs with the least use.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400" dirty="0" smtClean="0"/>
              <a:t>Add a run that increases vertical drop by 150ft with an added chairlift.</a:t>
            </a:r>
          </a:p>
          <a:p>
            <a:pPr marL="914400" lvl="1" indent="-514350">
              <a:buFont typeface="+mj-lt"/>
              <a:buAutoNum type="arabicPeriod"/>
            </a:pPr>
            <a:endParaRPr lang="en-US" sz="2400" dirty="0" smtClean="0"/>
          </a:p>
          <a:p>
            <a:pPr marL="914400" lvl="1" indent="-514350">
              <a:buFont typeface="+mj-lt"/>
              <a:buAutoNum type="arabicPeriod"/>
            </a:pPr>
            <a:endParaRPr lang="en-US" sz="2400" dirty="0"/>
          </a:p>
          <a:p>
            <a:pPr marL="457200" lvl="1" indent="0">
              <a:buNone/>
            </a:pPr>
            <a:endParaRPr lang="en-US" sz="24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1726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Results &amp; </a:t>
            </a:r>
            <a:r>
              <a:rPr lang="en-US" dirty="0"/>
              <a:t>A</a:t>
            </a:r>
            <a:r>
              <a:rPr lang="en-US" dirty="0" smtClean="0"/>
              <a:t>nalysis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219200"/>
            <a:ext cx="7696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5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7662" y="5523027"/>
            <a:ext cx="8491538" cy="110637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Results &amp; Analysis 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295400"/>
            <a:ext cx="6400800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133600" y="1941627"/>
            <a:ext cx="6400800" cy="3581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447800" y="5560349"/>
            <a:ext cx="6096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Model predicted price: </a:t>
            </a:r>
            <a:r>
              <a:rPr lang="en-US" sz="2800" dirty="0"/>
              <a:t>$</a:t>
            </a:r>
            <a:r>
              <a:rPr lang="en-US" sz="2800" dirty="0" smtClean="0"/>
              <a:t>95.87</a:t>
            </a:r>
          </a:p>
          <a:p>
            <a:pPr algn="ctr"/>
            <a:r>
              <a:rPr lang="en-US" sz="2800" dirty="0" smtClean="0"/>
              <a:t>Expected </a:t>
            </a:r>
            <a:r>
              <a:rPr lang="en-US" sz="2800" dirty="0"/>
              <a:t>mean absolute </a:t>
            </a:r>
            <a:r>
              <a:rPr lang="en-US" sz="2800" dirty="0" smtClean="0"/>
              <a:t>error: </a:t>
            </a:r>
            <a:r>
              <a:rPr lang="en-US" sz="2800" dirty="0"/>
              <a:t>$10.39</a:t>
            </a:r>
            <a:endParaRPr lang="en-US" sz="2800" dirty="0" smtClean="0"/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471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Results &amp; Analysis 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r="1720"/>
          <a:stretch/>
        </p:blipFill>
        <p:spPr>
          <a:xfrm>
            <a:off x="533400" y="2286000"/>
            <a:ext cx="8088086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219200" y="1519535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does closing slow runs change predicted price?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4710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 </a:t>
            </a:r>
            <a:r>
              <a:rPr lang="en-US" dirty="0"/>
              <a:t>is a useful tool that can bring insight into future planning and price </a:t>
            </a:r>
            <a:r>
              <a:rPr lang="en-US" dirty="0" smtClean="0"/>
              <a:t>predictions.</a:t>
            </a:r>
          </a:p>
          <a:p>
            <a:r>
              <a:rPr lang="en-US" dirty="0" smtClean="0"/>
              <a:t>A ticket price of $85.00 is supported.</a:t>
            </a:r>
          </a:p>
          <a:p>
            <a:r>
              <a:rPr lang="en-US" dirty="0" smtClean="0"/>
              <a:t>Improved model suggestions include: </a:t>
            </a:r>
          </a:p>
          <a:p>
            <a:pPr lvl="1"/>
            <a:r>
              <a:rPr lang="en-US" dirty="0" smtClean="0"/>
              <a:t>Visitor count</a:t>
            </a:r>
          </a:p>
          <a:p>
            <a:pPr lvl="1"/>
            <a:r>
              <a:rPr lang="en-US" dirty="0" smtClean="0"/>
              <a:t>Historical data</a:t>
            </a:r>
          </a:p>
          <a:p>
            <a:pPr lvl="1"/>
            <a:r>
              <a:rPr lang="en-US" dirty="0" smtClean="0"/>
              <a:t>Cost information </a:t>
            </a:r>
          </a:p>
          <a:p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4062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250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Big Mountain Resort  Data Science Response Team </vt:lpstr>
      <vt:lpstr>Problem Identification </vt:lpstr>
      <vt:lpstr>Problem Statement</vt:lpstr>
      <vt:lpstr>Recommendations &amp; Key Findings</vt:lpstr>
      <vt:lpstr>Modeling Results &amp; Analysis </vt:lpstr>
      <vt:lpstr>Modeling Results &amp; Analysis </vt:lpstr>
      <vt:lpstr>Modeling Results &amp; Analysis </vt:lpstr>
      <vt:lpstr>Summary &amp; Conclusion</vt:lpstr>
    </vt:vector>
  </TitlesOfParts>
  <Company>The Abdallas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 Data Science Response Team</dc:title>
  <dc:creator>Brianna Abdalla</dc:creator>
  <cp:lastModifiedBy>Brianna Abdalla</cp:lastModifiedBy>
  <cp:revision>9</cp:revision>
  <dcterms:created xsi:type="dcterms:W3CDTF">2022-11-08T21:18:06Z</dcterms:created>
  <dcterms:modified xsi:type="dcterms:W3CDTF">2022-11-08T23:11:33Z</dcterms:modified>
</cp:coreProperties>
</file>