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63" r:id="rId4"/>
    <p:sldId id="257" r:id="rId5"/>
    <p:sldId id="259" r:id="rId6"/>
    <p:sldId id="265" r:id="rId7"/>
    <p:sldId id="266" r:id="rId8"/>
    <p:sldId id="260" r:id="rId9"/>
    <p:sldId id="267" r:id="rId10"/>
    <p:sldId id="268" r:id="rId11"/>
    <p:sldId id="264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771F8AA9-9ED6-53E0-A085-F903F24E5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26502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Oval 40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E08-7FCF-2058-3521-6064974E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1880089"/>
            <a:ext cx="3624471" cy="2577893"/>
          </a:xfrm>
        </p:spPr>
        <p:txBody>
          <a:bodyPr>
            <a:normAutofit/>
          </a:bodyPr>
          <a:lstStyle/>
          <a:p>
            <a:r>
              <a:rPr lang="en-US" sz="4200" dirty="0"/>
              <a:t>Really cool movie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B3F5-B40E-02CC-1B49-CD46B0E5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659433"/>
            <a:ext cx="3624471" cy="10939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Brianna Beyer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Joshua Moe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Grant Samson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Tim barney</a:t>
            </a: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338-CE2B-A0EE-EF71-8A98527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pic>
        <p:nvPicPr>
          <p:cNvPr id="4" name="Picture 3" descr="A graph of a movie&#10;&#10;Description automatically generated">
            <a:extLst>
              <a:ext uri="{FF2B5EF4-FFF2-40B4-BE49-F238E27FC236}">
                <a16:creationId xmlns:a16="http://schemas.microsoft.com/office/drawing/2014/main" id="{77C2B691-010B-2DD6-C1D2-4A68CA91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52" y="1913298"/>
            <a:ext cx="8628695" cy="3031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8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338-CE2B-A0EE-EF71-8A98527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Analysis: Metacritic vs.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C35-DEDC-034E-A09B-CB8020EC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3845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338-CE2B-A0EE-EF71-8A98527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Analysis: Metacritic vs. IMDb</a:t>
            </a:r>
          </a:p>
        </p:txBody>
      </p:sp>
      <p:pic>
        <p:nvPicPr>
          <p:cNvPr id="7" name="Picture 6" descr="A graph of a movie&#10;&#10;Description automatically generated">
            <a:extLst>
              <a:ext uri="{FF2B5EF4-FFF2-40B4-BE49-F238E27FC236}">
                <a16:creationId xmlns:a16="http://schemas.microsoft.com/office/drawing/2014/main" id="{EBAA1801-5643-3C84-BED0-DC4E3D43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1559"/>
            <a:ext cx="4804974" cy="2414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with red bars&#10;&#10;Description automatically generated">
            <a:extLst>
              <a:ext uri="{FF2B5EF4-FFF2-40B4-BE49-F238E27FC236}">
                <a16:creationId xmlns:a16="http://schemas.microsoft.com/office/drawing/2014/main" id="{965FAE80-49E8-6FE0-2FBE-0FFE8983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78" y="2245442"/>
            <a:ext cx="5148822" cy="2367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72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D7F-50A7-A52E-9239-FB0D3FF2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Runtime/Year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067-E92B-0C86-39DC-DE4B5AA7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477-4286-3BA8-95FF-E919FA6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0C84-D1CA-AA51-83FC-779C59E9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2D6A-509B-BE38-3CD1-489ECA0C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7739-D4A3-5B49-FDAA-6F2DA94F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movie successful?</a:t>
            </a:r>
          </a:p>
          <a:p>
            <a:pPr lvl="1"/>
            <a:r>
              <a:rPr lang="en-US" dirty="0"/>
              <a:t>Genre analysis: What’s the most popular movie genre?</a:t>
            </a:r>
          </a:p>
          <a:p>
            <a:pPr lvl="1"/>
            <a:r>
              <a:rPr lang="en-US" dirty="0"/>
              <a:t>Box Office analysis: What are the movie trends based on box office numbers?</a:t>
            </a:r>
          </a:p>
          <a:p>
            <a:pPr lvl="1"/>
            <a:r>
              <a:rPr lang="en-US" dirty="0"/>
              <a:t>Movie Rating analysis: What the highest/lowest rated movies for both Metacritic and IMDb?</a:t>
            </a:r>
          </a:p>
          <a:p>
            <a:pPr lvl="1"/>
            <a:r>
              <a:rPr lang="en-US" dirty="0"/>
              <a:t>Runtime/Year analysis: What is the correlation between runtime and the release year?</a:t>
            </a:r>
          </a:p>
        </p:txBody>
      </p:sp>
    </p:spTree>
    <p:extLst>
      <p:ext uri="{BB962C8B-B14F-4D97-AF65-F5344CB8AC3E}">
        <p14:creationId xmlns:p14="http://schemas.microsoft.com/office/powerpoint/2010/main" val="65450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2D6A-509B-BE38-3CD1-489ECA0C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7739-D4A3-5B49-FDAA-6F2DA94F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list of a 1000 movies (CodeBeautify.org)</a:t>
            </a:r>
          </a:p>
          <a:p>
            <a:r>
              <a:rPr lang="en-US" dirty="0"/>
              <a:t>OMDB API used to pull movie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E711-69B9-C3A7-B9C2-6A00B9EE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B8AB-94A6-B4C9-FB67-D3AD0002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main data frame with the following variables:</a:t>
            </a:r>
          </a:p>
          <a:p>
            <a:pPr lvl="1"/>
            <a:r>
              <a:rPr lang="en-US" dirty="0"/>
              <a:t>Movie Title, Genre, Runtime, Box Office ($), Metacritic Rating, IMDb Rating, and Release Year.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375AA-D2E2-ADE8-15CE-EF55B81E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35" y="3691218"/>
            <a:ext cx="9372730" cy="1862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784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393-BE3F-CC41-F30C-BE176A7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10D0-B3FA-B4E9-69B6-6BD296A1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1338"/>
          </a:xfrm>
        </p:spPr>
        <p:txBody>
          <a:bodyPr/>
          <a:lstStyle/>
          <a:p>
            <a:r>
              <a:rPr lang="en-US" dirty="0"/>
              <a:t>Insert Text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393-BE3F-CC41-F30C-BE176A7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Analysis</a:t>
            </a:r>
          </a:p>
        </p:txBody>
      </p:sp>
      <p:pic>
        <p:nvPicPr>
          <p:cNvPr id="5" name="Picture 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C806CD01-0305-E633-DBFD-2CC36552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1690688"/>
            <a:ext cx="8306244" cy="47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393-BE3F-CC41-F30C-BE176A7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Analysis</a:t>
            </a:r>
          </a:p>
        </p:txBody>
      </p:sp>
      <p:pic>
        <p:nvPicPr>
          <p:cNvPr id="4" name="Picture 3" descr="A pie chart with text on it&#10;&#10;Description automatically generated">
            <a:extLst>
              <a:ext uri="{FF2B5EF4-FFF2-40B4-BE49-F238E27FC236}">
                <a16:creationId xmlns:a16="http://schemas.microsoft.com/office/drawing/2014/main" id="{9E62CD2A-1C2B-628E-7A33-BD67C41B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0" y="1690688"/>
            <a:ext cx="7929020" cy="44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338-CE2B-A0EE-EF71-8A98527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C35-DEDC-034E-A09B-CB8020EC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143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338-CE2B-A0EE-EF71-8A98527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pic>
        <p:nvPicPr>
          <p:cNvPr id="7" name="Picture 6" descr="A graph showing the highest crossing movies&#10;&#10;Description automatically generated">
            <a:extLst>
              <a:ext uri="{FF2B5EF4-FFF2-40B4-BE49-F238E27FC236}">
                <a16:creationId xmlns:a16="http://schemas.microsoft.com/office/drawing/2014/main" id="{87B9E3E0-531C-5A86-93F9-81A3F1EB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13" y="1809388"/>
            <a:ext cx="8506774" cy="3239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53980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Avenir Next LT Pro</vt:lpstr>
      <vt:lpstr>FunkyShapesVTI</vt:lpstr>
      <vt:lpstr>Really cool movie title</vt:lpstr>
      <vt:lpstr>Project Scope</vt:lpstr>
      <vt:lpstr>Project Scope</vt:lpstr>
      <vt:lpstr>Data Exploration &amp; Cleanup</vt:lpstr>
      <vt:lpstr>Genre Analysis</vt:lpstr>
      <vt:lpstr>Genre Analysis</vt:lpstr>
      <vt:lpstr>Genre Analysis</vt:lpstr>
      <vt:lpstr>Box Office Analysis</vt:lpstr>
      <vt:lpstr>Box Office Analysis</vt:lpstr>
      <vt:lpstr>Box Office Analysis</vt:lpstr>
      <vt:lpstr>Rating Analysis: Metacritic vs. IMDb</vt:lpstr>
      <vt:lpstr>Rating Analysis: Metacritic vs. IMDb</vt:lpstr>
      <vt:lpstr>Runtime/Year Analysis</vt:lpstr>
      <vt:lpstr>Summary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Really cool movie title</dc:title>
  <dc:creator>Bri Beyer</dc:creator>
  <cp:lastModifiedBy>Bri Beyer</cp:lastModifiedBy>
  <cp:revision>2</cp:revision>
  <dcterms:created xsi:type="dcterms:W3CDTF">2024-05-13T01:13:26Z</dcterms:created>
  <dcterms:modified xsi:type="dcterms:W3CDTF">2024-05-14T01:32:45Z</dcterms:modified>
</cp:coreProperties>
</file>