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FB68-4FFB-495B-ED76-05160FB87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18CCE-D650-4643-78B8-E233617A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3BBC-C7E9-3E17-274F-F776927E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4F8-172D-4138-9E5F-1E1B705E2079}" type="datetimeFigureOut">
              <a:rPr lang="en-AE" smtClean="0"/>
              <a:t>24/09/2023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4359-C1DB-FB3E-35A3-DCD420A6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863B-4EF5-3496-C6A3-9034F7C3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1B9C-9AB5-4A76-9DE2-6E51FD48EB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310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ABA3-0CBA-725D-F216-3E884B6A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49AA3-F2F1-7997-C725-053489859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ABFF-535D-52E3-3A87-641EB51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4F8-172D-4138-9E5F-1E1B705E2079}" type="datetimeFigureOut">
              <a:rPr lang="en-AE" smtClean="0"/>
              <a:t>24/09/2023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401D-9855-4561-02D5-FAB9AF05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97F2-1F7E-1BCD-C98D-D3AF0E20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1B9C-9AB5-4A76-9DE2-6E51FD48EB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7373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1975C-AD84-1754-2ED7-1467ED488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B3282-5947-BD18-AE96-C86871303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DD63-2030-67DB-D765-D853251D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4F8-172D-4138-9E5F-1E1B705E2079}" type="datetimeFigureOut">
              <a:rPr lang="en-AE" smtClean="0"/>
              <a:t>24/09/2023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95FD-4C30-AE58-0E5A-37A56525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8E137-549B-721B-524A-6226E2D3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1B9C-9AB5-4A76-9DE2-6E51FD48EB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2522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F25F-CB2C-6B1E-5612-C05550E2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A4BF-7B45-4B03-4D5F-8E1056D2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862D-1D8A-AB79-1131-A6D1F95B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4F8-172D-4138-9E5F-1E1B705E2079}" type="datetimeFigureOut">
              <a:rPr lang="en-AE" smtClean="0"/>
              <a:t>24/09/2023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67A4-3435-03C5-5813-270362AD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022B2-113E-5C0F-7069-283B32A4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1B9C-9AB5-4A76-9DE2-6E51FD48EB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649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2BFF-ED80-D6F4-9BD3-1509088E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AB5C9-4026-6E63-3BDF-10F0AB213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33F3-3523-F872-81A1-E3EEE428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4F8-172D-4138-9E5F-1E1B705E2079}" type="datetimeFigureOut">
              <a:rPr lang="en-AE" smtClean="0"/>
              <a:t>24/09/2023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627D-4A0E-E393-E9E7-A2C94EEF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CFC9E-C9D2-13B2-4076-79E2E6DC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1B9C-9AB5-4A76-9DE2-6E51FD48EB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546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3A4E-4814-E888-210C-84AB3596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DC75-E736-8281-DC49-1BFB26114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C995E-B37F-9017-301E-4982C078E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4A27-4679-7443-A719-A24CB8E0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4F8-172D-4138-9E5F-1E1B705E2079}" type="datetimeFigureOut">
              <a:rPr lang="en-AE" smtClean="0"/>
              <a:t>24/09/2023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5766D-43A5-0FF4-40C0-675F04B6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28BB7-2883-CED8-6446-34327C09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1B9C-9AB5-4A76-9DE2-6E51FD48EB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265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ED00-C5E2-5A31-A388-3EA8BC9B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CADE-E0F8-C2BA-66EC-AF1B500B2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1E98D-C04A-6581-EDF4-0E7A6C1D5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FACB9-8FF7-5527-56FD-C9CA0C1CC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90548-7CDA-1453-E0DD-7AB94693E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73102-C03A-FD5A-E967-64EE4683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4F8-172D-4138-9E5F-1E1B705E2079}" type="datetimeFigureOut">
              <a:rPr lang="en-AE" smtClean="0"/>
              <a:t>24/09/2023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DA55C-B062-2EE6-662C-D5809177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86B7E-55D1-D970-2FFE-977BF02A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1B9C-9AB5-4A76-9DE2-6E51FD48EB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193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A45E-0EC8-479C-2598-55C7F39E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4991E-5BE6-2539-93A9-5E624430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4F8-172D-4138-9E5F-1E1B705E2079}" type="datetimeFigureOut">
              <a:rPr lang="en-AE" smtClean="0"/>
              <a:t>24/09/2023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DF318-79CD-B9BF-0B26-72BE2F92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D383-77AC-CA5C-15A5-F216E560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1B9C-9AB5-4A76-9DE2-6E51FD48EB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9299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9C754-ED35-E61C-CE03-8BA35A01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4F8-172D-4138-9E5F-1E1B705E2079}" type="datetimeFigureOut">
              <a:rPr lang="en-AE" smtClean="0"/>
              <a:t>24/09/2023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D6513-DFBD-86C1-BF8A-0963056C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B09DD-B07B-34F9-634E-2FBD95D7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1B9C-9AB5-4A76-9DE2-6E51FD48EB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7527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B7E7-2687-E9FF-A4E4-8F788B15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F22E-786C-34C4-0069-BEEEA0B3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607B8-14A4-14EE-E944-033E55FEE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B0AA2-B4FA-D618-D88F-8D4E68D7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4F8-172D-4138-9E5F-1E1B705E2079}" type="datetimeFigureOut">
              <a:rPr lang="en-AE" smtClean="0"/>
              <a:t>24/09/2023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568AA-9640-CFC2-1238-7F04D616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4641C-95EE-66D8-2608-AE971211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1B9C-9AB5-4A76-9DE2-6E51FD48EB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713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9EDE-AD6C-CA93-127B-09EA02DC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E6ED0-7F61-0B2D-B20B-3C35E0D9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E0018-0CFE-2411-986D-A715C9DB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E62CD-0455-86FE-26C5-0F7CA7E1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4F8-172D-4138-9E5F-1E1B705E2079}" type="datetimeFigureOut">
              <a:rPr lang="en-AE" smtClean="0"/>
              <a:t>24/09/2023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209F5-E522-7710-4CB8-503A2800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DA1EC-121C-AAA0-F04C-7A3B5EC8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1B9C-9AB5-4A76-9DE2-6E51FD48EB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8256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16B9E-7737-51C2-0891-FEDC3480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F0F64-12B0-6A24-1010-9E7B2420F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12270-1F90-1F7C-0ABF-DE46C593B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94F8-172D-4138-9E5F-1E1B705E2079}" type="datetimeFigureOut">
              <a:rPr lang="en-AE" smtClean="0"/>
              <a:t>24/09/2023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82F7A-4C2D-1738-3794-A0F0DDFE8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1B1C-ABB6-E9C4-0D32-4AFFAABF7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1B9C-9AB5-4A76-9DE2-6E51FD48EB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647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75DB-3E06-E0A4-EEE5-627D2A817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Sepsis Detection Chatbot</a:t>
            </a:r>
            <a:endParaRPr lang="en-AE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A565-39C5-5FA3-AADA-D210F7527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Team Members - Prathamesh Kandpal, Brianna </a:t>
            </a:r>
            <a:r>
              <a:rPr lang="en-US" dirty="0" err="1">
                <a:latin typeface="Palatino Linotype" panose="02040502050505030304" pitchFamily="18" charset="0"/>
              </a:rPr>
              <a:t>Barkema</a:t>
            </a:r>
            <a:r>
              <a:rPr lang="en-US" dirty="0">
                <a:latin typeface="Palatino Linotype" panose="02040502050505030304" pitchFamily="18" charset="0"/>
              </a:rPr>
              <a:t>, </a:t>
            </a:r>
            <a:r>
              <a:rPr lang="en-US" dirty="0" err="1">
                <a:latin typeface="Palatino Linotype" panose="02040502050505030304" pitchFamily="18" charset="0"/>
              </a:rPr>
              <a:t>Youcheng</a:t>
            </a:r>
            <a:r>
              <a:rPr lang="en-US" dirty="0">
                <a:latin typeface="Palatino Linotype" panose="02040502050505030304" pitchFamily="18" charset="0"/>
              </a:rPr>
              <a:t> Zhang, Siyan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DivHacks</a:t>
            </a:r>
            <a:r>
              <a:rPr lang="en-US" dirty="0">
                <a:latin typeface="Palatino Linotype" panose="02040502050505030304" pitchFamily="18" charset="0"/>
              </a:rPr>
              <a:t> 2023</a:t>
            </a:r>
            <a:endParaRPr lang="en-A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9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B505-E4FE-3671-09CB-7669A174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4EB0D7F-E2C1-7B41-FE75-2C5144B03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41954"/>
            <a:ext cx="88337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4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68AD-9EAE-40B9-8DF5-9F4FE018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Conclusion</a:t>
            </a:r>
            <a:endParaRPr lang="en-AE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2094-E766-48A0-C674-FAF68A94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Palatino Linotype" panose="02040502050505030304" pitchFamily="18" charset="0"/>
              </a:rPr>
              <a:t>Sepsis is a life-threatening response to infection that can lead to organ dysfunction.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Recognizing symptoms and seeking immediate medical help is vital for a better prognosis.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Public awareness and infection prevention are essential in the fight against sepsis.</a:t>
            </a:r>
            <a:endParaRPr lang="en-A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7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F688-8590-0C48-8AF5-AFCA6693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694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Palatino Linotype" panose="02040502050505030304" pitchFamily="18" charset="0"/>
              </a:rPr>
              <a:t>Thank You</a:t>
            </a:r>
            <a:endParaRPr lang="en-AE" sz="6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1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DB70-7E6D-C17A-C5E3-BE85C5AB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Contents</a:t>
            </a:r>
            <a:endParaRPr lang="en-AE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BB6A-A390-B562-05AD-8F055753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What Is Sepsis?</a:t>
            </a:r>
          </a:p>
          <a:p>
            <a:r>
              <a:rPr lang="en-US" dirty="0">
                <a:latin typeface="Palatino Linotype" panose="02040502050505030304" pitchFamily="18" charset="0"/>
              </a:rPr>
              <a:t>Key Points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Stages of Sepsis</a:t>
            </a:r>
          </a:p>
          <a:p>
            <a:r>
              <a:rPr lang="en-AE" dirty="0">
                <a:latin typeface="Palatino Linotype" panose="02040502050505030304" pitchFamily="18" charset="0"/>
              </a:rPr>
              <a:t>Prevention and awareness</a:t>
            </a:r>
          </a:p>
          <a:p>
            <a:r>
              <a:rPr lang="en-AE" dirty="0">
                <a:latin typeface="Palatino Linotype" panose="02040502050505030304" pitchFamily="18" charset="0"/>
              </a:rPr>
              <a:t>Our Solution</a:t>
            </a:r>
          </a:p>
          <a:p>
            <a:r>
              <a:rPr lang="en-AE" dirty="0">
                <a:latin typeface="Palatino Linotype" panose="02040502050505030304" pitchFamily="18" charset="0"/>
              </a:rPr>
              <a:t>How we did it?</a:t>
            </a:r>
          </a:p>
          <a:p>
            <a:r>
              <a:rPr lang="en-AE" dirty="0">
                <a:latin typeface="Palatino Linotype" panose="02040502050505030304" pitchFamily="18" charset="0"/>
              </a:rPr>
              <a:t>Results.</a:t>
            </a:r>
          </a:p>
          <a:p>
            <a:r>
              <a:rPr lang="en-AE" dirty="0">
                <a:latin typeface="Palatino Linotype" panose="0204050205050503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9864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1BDD-E7CB-E644-2836-BB1C8637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What is Sepsis?</a:t>
            </a:r>
            <a:endParaRPr lang="en-AE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69D5-4127-DD6E-25A3-154847BF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Palatino Linotype" panose="02040502050505030304" pitchFamily="18" charset="0"/>
              </a:rPr>
              <a:t>Sepsis is a life-threatening medical condition triggered by the body's response to infection.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It can lead to organ dysfunction, tissue damage, and, if untreated, can be fatal.</a:t>
            </a:r>
            <a:endParaRPr lang="en-A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7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8BCF-950D-3036-99D9-77A2CB22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Key Points</a:t>
            </a:r>
            <a:endParaRPr lang="en-AE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685C-287A-2FE6-B18D-4F1BA370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latin typeface="Palatino Linotype" panose="02040502050505030304" pitchFamily="18" charset="0"/>
              </a:rPr>
              <a:t>Infection: </a:t>
            </a:r>
            <a:r>
              <a:rPr lang="en-US" dirty="0">
                <a:latin typeface="Palatino Linotype" panose="02040502050505030304" pitchFamily="18" charset="0"/>
              </a:rPr>
              <a:t>Sepsis often begins with an infection, which can be bacterial, viral, or fungal in nature.</a:t>
            </a:r>
          </a:p>
          <a:p>
            <a:pPr algn="just"/>
            <a:r>
              <a:rPr lang="en-US" b="1" dirty="0">
                <a:latin typeface="Palatino Linotype" panose="02040502050505030304" pitchFamily="18" charset="0"/>
              </a:rPr>
              <a:t>Immune Response: </a:t>
            </a:r>
            <a:r>
              <a:rPr lang="en-US" dirty="0">
                <a:latin typeface="Palatino Linotype" panose="02040502050505030304" pitchFamily="18" charset="0"/>
              </a:rPr>
              <a:t>The body's immune system reacts excessively to the infection, releasing chemicals that can lead to widespread inflammation.</a:t>
            </a:r>
          </a:p>
          <a:p>
            <a:pPr algn="just"/>
            <a:r>
              <a:rPr lang="en-US" b="1" dirty="0">
                <a:latin typeface="Palatino Linotype" panose="02040502050505030304" pitchFamily="18" charset="0"/>
              </a:rPr>
              <a:t>Organ Dysfunction: </a:t>
            </a:r>
            <a:r>
              <a:rPr lang="en-US" dirty="0">
                <a:latin typeface="Palatino Linotype" panose="02040502050505030304" pitchFamily="18" charset="0"/>
              </a:rPr>
              <a:t>Inflammation can impair the function of organs such as the heart, lungs, kidneys, and liver.</a:t>
            </a:r>
          </a:p>
          <a:p>
            <a:pPr algn="just"/>
            <a:r>
              <a:rPr lang="en-US" b="1" dirty="0">
                <a:latin typeface="Palatino Linotype" panose="02040502050505030304" pitchFamily="18" charset="0"/>
              </a:rPr>
              <a:t>Symptoms: </a:t>
            </a:r>
            <a:r>
              <a:rPr lang="en-US" dirty="0">
                <a:latin typeface="Palatino Linotype" panose="02040502050505030304" pitchFamily="18" charset="0"/>
              </a:rPr>
              <a:t>Common symptoms include fever, rapid heart rate, increased breathing rate, confusion, and organ-specific signs.</a:t>
            </a:r>
          </a:p>
          <a:p>
            <a:pPr algn="just"/>
            <a:r>
              <a:rPr lang="en-US" b="1" dirty="0">
                <a:latin typeface="Palatino Linotype" panose="02040502050505030304" pitchFamily="18" charset="0"/>
              </a:rPr>
              <a:t>Medical Emergency: </a:t>
            </a:r>
            <a:r>
              <a:rPr lang="en-US" dirty="0">
                <a:latin typeface="Palatino Linotype" panose="02040502050505030304" pitchFamily="18" charset="0"/>
              </a:rPr>
              <a:t>Sepsis requires immediate medical attention and is treated with antibiotics, fluids, and support for failing organs.</a:t>
            </a:r>
            <a:endParaRPr lang="en-A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5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6C1D-7A24-9CF4-7FDF-1BB180CF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Stages of Sepsis</a:t>
            </a:r>
            <a:endParaRPr lang="en-AE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52CA-2F7F-FB60-5B32-0533F22AE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Palatino Linotype" panose="02040502050505030304" pitchFamily="18" charset="0"/>
              </a:rPr>
              <a:t>Sepsis can progress through stages: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Sepsis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Severe Sepsis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Septic Shock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Timely intervention is critical to prevent progression.</a:t>
            </a:r>
            <a:endParaRPr lang="en-A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4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27C1-CAEC-5D99-41ED-54F2CA34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Prevention and Awareness</a:t>
            </a:r>
            <a:endParaRPr lang="en-AE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CE30-311C-4CCF-2E7F-9FBFC980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Palatino Linotype" panose="02040502050505030304" pitchFamily="18" charset="0"/>
              </a:rPr>
              <a:t>Early recognition of infection and prompt treatment can reduce the risk of sepsis.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Education and awareness campaigns play a crucial role in preventing sepsis-related deaths.</a:t>
            </a:r>
            <a:endParaRPr lang="en-A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3862-5AF9-680F-8477-A33FC75A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Our Solution</a:t>
            </a:r>
            <a:endParaRPr lang="en-AE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7889-7856-5C66-6E9C-EEEF9720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Palatino Linotype" panose="02040502050505030304" pitchFamily="18" charset="0"/>
              </a:rPr>
              <a:t>Sepsis Detection Chatbot.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Using generative AI for getting accurate responses.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Keeping it specific to Sepsis by adding prompts.</a:t>
            </a:r>
            <a:endParaRPr lang="en-A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3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4590-1D38-3312-96D2-AD5C3C94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How we did it?</a:t>
            </a:r>
            <a:endParaRPr lang="en-AE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49DC-7727-48E6-32C8-6729A2B67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38298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Palatino Linotype" panose="02040502050505030304" pitchFamily="18" charset="0"/>
              </a:rPr>
              <a:t>Setting up Development environment in PyCharm.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Choosing Gen AI Model – ChatGPT.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API Integration.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Initializing Node.js project.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Installing dependencies.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Creating Chatbot server.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Integrating Gen AI.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Building a basic UI.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Testing &amp; Debugging.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Deployment.</a:t>
            </a:r>
            <a:endParaRPr lang="en-A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2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E7D3-20C3-30FB-5BCF-4ED0B6D3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Results</a:t>
            </a:r>
            <a:endParaRPr lang="en-AE" dirty="0">
              <a:latin typeface="Palatino Linotype" panose="0204050205050503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6887FFE-B77B-FCE5-991C-00425BF20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04" y="1325563"/>
            <a:ext cx="8648622" cy="4351338"/>
          </a:xfrm>
        </p:spPr>
      </p:pic>
    </p:spTree>
    <p:extLst>
      <p:ext uri="{BB962C8B-B14F-4D97-AF65-F5344CB8AC3E}">
        <p14:creationId xmlns:p14="http://schemas.microsoft.com/office/powerpoint/2010/main" val="259906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Palatino Linotype</vt:lpstr>
      <vt:lpstr>Office Theme</vt:lpstr>
      <vt:lpstr>Sepsis Detection Chatbot</vt:lpstr>
      <vt:lpstr>Contents</vt:lpstr>
      <vt:lpstr>What is Sepsis?</vt:lpstr>
      <vt:lpstr>Key Points</vt:lpstr>
      <vt:lpstr>Stages of Sepsis</vt:lpstr>
      <vt:lpstr>Prevention and Awareness</vt:lpstr>
      <vt:lpstr>Our Solution</vt:lpstr>
      <vt:lpstr>How we did it?</vt:lpstr>
      <vt:lpstr>Results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Sepsis Detection Chatbot</dc:title>
  <dc:creator>Prathamesh Kandpal</dc:creator>
  <cp:lastModifiedBy>Prathamesh Kandpal</cp:lastModifiedBy>
  <cp:revision>1</cp:revision>
  <dcterms:created xsi:type="dcterms:W3CDTF">2023-09-24T14:37:56Z</dcterms:created>
  <dcterms:modified xsi:type="dcterms:W3CDTF">2023-09-24T14:38:10Z</dcterms:modified>
</cp:coreProperties>
</file>