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Playfair Display Regula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747B9B-481E-47DC-851A-9F96A94E032F}">
  <a:tblStyle styleId="{DA747B9B-481E-47DC-851A-9F96A94E03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PlayfairDisplayRegular-bold.fntdata"/><Relationship Id="rId16" Type="http://schemas.openxmlformats.org/officeDocument/2006/relationships/font" Target="fonts/PlayfairDisplayRegular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Regular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Regula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53144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53144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531445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531445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531445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531445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531445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531445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EFF8F"/>
            </a:gs>
            <a:gs pos="100000">
              <a:srgbClr val="86FFE0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SuperFoods</a:t>
            </a:r>
            <a:endParaRPr>
              <a:solidFill>
                <a:srgbClr val="000000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Automated Restaurant Service</a:t>
            </a:r>
            <a:endParaRPr>
              <a:solidFill>
                <a:srgbClr val="20242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42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Robert Kulesa, Justin Chan, William Basanaga, Lindsay Wisner, Guilherme Silva Horikawa, Saurabh Bansal, Keith Lo, Brianna Solano Aguilar, Rawad Sayah, Jeremy Kim, Gian-Soren Morici</a:t>
            </a:r>
            <a:endParaRPr>
              <a:solidFill>
                <a:srgbClr val="20242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EFF8F"/>
            </a:gs>
            <a:gs pos="100000">
              <a:srgbClr val="86FFE0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About SuperFoods</a:t>
            </a:r>
            <a:endParaRPr>
              <a:solidFill>
                <a:srgbClr val="000000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SuperFoods is a software application designed to make restaurants more automated. It allows for an </a:t>
            </a: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easier</a:t>
            </a: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format for takeout and delivery, and allows a new feature that manages the usage of drones for deliveries. SuperFoods also utilizes a customer portal that allows for a more friendly </a:t>
            </a: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environment</a:t>
            </a: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when dining in a restaurant. This includes a “Would you rather?” game </a:t>
            </a: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where the customers are able to interact with those who are dining at the same table as them. There is also a feature that allows customers to see their calorie intake per meal, or they will be able to hide it if it is something that they are not interested in. </a:t>
            </a:r>
            <a:endParaRPr>
              <a:solidFill>
                <a:srgbClr val="20242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EFF8F"/>
            </a:gs>
            <a:gs pos="100000">
              <a:srgbClr val="86FFE0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Target Audience</a:t>
            </a:r>
            <a:endParaRPr>
              <a:solidFill>
                <a:srgbClr val="000000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SuperFoods will be sold to Restaurants that would like to expand with take-out and delivery service.</a:t>
            </a:r>
            <a:endParaRPr>
              <a:solidFill>
                <a:srgbClr val="20242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With the pandemic forcing many restaurants to move to a take-out and delivery service, SuperFoods’ function provides the essential needs of </a:t>
            </a: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mobile ordering</a:t>
            </a: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including the necessities for customers and employees for dine-in services.</a:t>
            </a:r>
            <a:endParaRPr>
              <a:solidFill>
                <a:srgbClr val="20242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242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EFF8F"/>
            </a:gs>
            <a:gs pos="100000">
              <a:srgbClr val="86FFE0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Functional Features</a:t>
            </a:r>
            <a:endParaRPr>
              <a:solidFill>
                <a:srgbClr val="000000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Superfoods has built-in software to manage a drone delivery system to reduce order latency and costs of managing a car delivery service.</a:t>
            </a:r>
            <a:endParaRPr>
              <a:solidFill>
                <a:srgbClr val="20242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Superfoods provides the restaurant to display </a:t>
            </a: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calorie</a:t>
            </a: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information to menu items and orders for their customers.</a:t>
            </a:r>
            <a:endParaRPr>
              <a:solidFill>
                <a:srgbClr val="20242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Superfoods also includes a digital </a:t>
            </a: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inventory for tracking stock and automatically adjust the menu if any item is out of stock.</a:t>
            </a:r>
            <a:endParaRPr>
              <a:solidFill>
                <a:srgbClr val="20242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4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Superfoods comes with a “Would You Rather” Adult Game that will encourage customers to stay on the app or even order more drinks if dining in.</a:t>
            </a:r>
            <a:endParaRPr>
              <a:solidFill>
                <a:srgbClr val="20242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EFF8F"/>
            </a:gs>
            <a:gs pos="100000">
              <a:srgbClr val="86FFE0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538213" y="173400"/>
            <a:ext cx="20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Plan of Work</a:t>
            </a:r>
            <a:endParaRPr>
              <a:solidFill>
                <a:srgbClr val="000000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1405713" y="7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{DA747B9B-481E-47DC-851A-9F96A94E032F}</a:tableStyleId>
              </a:tblPr>
              <a:tblGrid>
                <a:gridCol w="927225"/>
                <a:gridCol w="927225"/>
                <a:gridCol w="927225"/>
                <a:gridCol w="927225"/>
                <a:gridCol w="927225"/>
                <a:gridCol w="927225"/>
                <a:gridCol w="927225"/>
              </a:tblGrid>
              <a:tr h="2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Demo 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11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12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4/4 - 4/10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4/11 - 4/17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4/18 - 4/24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4/25 - 5/1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5/2 - 5/8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5/9 - 5/15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 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rowSpan="10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Demo Week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vMerge="1"/>
              </a:tr>
              <a:tr h="32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vMerge="1"/>
              </a:tr>
              <a:tr h="32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 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UC-21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UC-25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UC-31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UC-23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UC-27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 vMerge="1"/>
              </a:tr>
              <a:tr h="332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UC-30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UC-29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UC-24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UC-28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 vMerge="1"/>
              </a:tr>
              <a:tr h="32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 vMerge="1"/>
              </a:tr>
              <a:tr h="32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 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vMerge="1"/>
              </a:tr>
              <a:tr h="32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vMerge="1"/>
              </a:tr>
              <a:tr h="32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 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vMerge="1"/>
              </a:tr>
              <a:tr h="32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UC-17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