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Playfair Display Regula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4DEE02-21D9-42A7-83A3-741E09FCAA60}">
  <a:tblStyle styleId="{D84DEE02-21D9-42A7-83A3-741E09FCAA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Regula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PlayfairDisplayRegular-regular.fntdata"/><Relationship Id="rId16" Type="http://schemas.openxmlformats.org/officeDocument/2006/relationships/font" Target="fonts/PlayfairDispl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layfairDisplayRegular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Regula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531445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53144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715f55976950bf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715f55976950bf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5399a2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5399a2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5399a2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5399a2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5399a2d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5399a2d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92EF3"/>
            </a:gs>
            <a:gs pos="100000">
              <a:srgbClr val="674EA7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Superfoods</a:t>
            </a:r>
            <a:endParaRPr>
              <a:solidFill>
                <a:srgbClr val="FFFFFF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Automated Restaurant Service</a:t>
            </a:r>
            <a:endParaRPr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Robert Kulesa, Justin Chan, William Basanaga, Lindsay Wisner, Guilherme Silva Horikawa, Saurabh Bansal, Keith Lo, Brianna Solano Aguilar, Rawad Sayah, Jeremy Kim, Gian-Soren Morici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859625" y="90575"/>
            <a:ext cx="2169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Demo 2 Slides</a:t>
            </a:r>
            <a:endParaRPr sz="180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92EF3"/>
            </a:gs>
            <a:gs pos="100000">
              <a:srgbClr val="674EA7"/>
            </a:gs>
          </a:gsLst>
          <a:lin ang="540001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About Superfoods</a:t>
            </a:r>
            <a:endParaRPr>
              <a:solidFill>
                <a:schemeClr val="lt1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SuperFoods is a software application designed to make restaurants more automated. It allows for an easier format for takeout and delivery, and allows a new feature that manages the usage of drones for deliveries. SuperFoods also utilizes a customer portal that allows for a more friendly environment when dining in a restaurant. This includes a “Would you rather?” game where the customers are able to interact with those who are dining at the same table as them. There is also a feature that allows customers to see their calorie intake per meal, or they will be able to hide it if it is something that they are not interested in. </a:t>
            </a:r>
            <a:endParaRPr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0FFF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92EF3"/>
            </a:gs>
            <a:gs pos="100000">
              <a:srgbClr val="674EA7"/>
            </a:gs>
          </a:gsLst>
          <a:lin ang="540001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Target Audience</a:t>
            </a:r>
            <a:endParaRPr>
              <a:solidFill>
                <a:schemeClr val="lt1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SuperFoods will be sold to Restaurants that would like to expand with take-out and delivery service.</a:t>
            </a:r>
            <a:endParaRPr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With the pandemic forcing many restaurants to move to a take-out and delivery service, SuperFoods’ function provides the essential needs of mobile ordering including the necessities for customers and employees for dine-in services.</a:t>
            </a:r>
            <a:endParaRPr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92EF3"/>
            </a:gs>
            <a:gs pos="100000">
              <a:srgbClr val="674EA7"/>
            </a:gs>
          </a:gsLst>
          <a:lin ang="5400012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Functional Features</a:t>
            </a:r>
            <a:endParaRPr>
              <a:solidFill>
                <a:schemeClr val="lt1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Superfoods has built-in software to manage a drone delivery system to reduce order latency and costs of managing a car delivery service.</a:t>
            </a:r>
            <a:endParaRPr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Superfoods provides the restaurant to display calorie information to menu items and orders for their customers.</a:t>
            </a:r>
            <a:endParaRPr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Superfoods also includes a digital inventory for tracking stock and automatically adjust the menu if any item is out of stock.</a:t>
            </a:r>
            <a:endParaRPr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Superfoods comes with a “Would You Rather” Adult Game that will encourage customers to stay on the app or even order more drinks if dining in.</a:t>
            </a:r>
            <a:endParaRPr>
              <a:solidFill>
                <a:srgbClr val="F3F3F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92EF3"/>
            </a:gs>
            <a:gs pos="100000">
              <a:srgbClr val="674EA7"/>
            </a:gs>
          </a:gsLst>
          <a:lin ang="5400012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Changes Since First Demo</a:t>
            </a:r>
            <a:endParaRPr>
              <a:solidFill>
                <a:schemeClr val="lt1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FFF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have implemented the </a:t>
            </a:r>
            <a:r>
              <a:rPr lang="en">
                <a:solidFill>
                  <a:srgbClr val="F0FFF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remainder</a:t>
            </a:r>
            <a:r>
              <a:rPr lang="en">
                <a:solidFill>
                  <a:srgbClr val="F0FFF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of our use cases, particularly:</a:t>
            </a:r>
            <a:endParaRPr>
              <a:solidFill>
                <a:srgbClr val="F0FFF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FFF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UC-2 Drone Tracking for drone operators  to track </a:t>
            </a:r>
            <a:r>
              <a:rPr lang="en">
                <a:solidFill>
                  <a:srgbClr val="F0FFF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</a:t>
            </a:r>
            <a:r>
              <a:rPr lang="en">
                <a:solidFill>
                  <a:srgbClr val="F0FFF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drones location, battery, and issues.</a:t>
            </a:r>
            <a:endParaRPr>
              <a:solidFill>
                <a:srgbClr val="F0FFF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FFF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UC-3 Order Tracking for customers to track the drones location.</a:t>
            </a:r>
            <a:endParaRPr>
              <a:solidFill>
                <a:srgbClr val="F0FFF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FFF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UC-4 Decision Making for drone operators to know which drones are available for delivery.</a:t>
            </a:r>
            <a:endParaRPr>
              <a:solidFill>
                <a:srgbClr val="F0FFF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0FFF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UC-8 Alerting for Low Stock to managers on inventory.</a:t>
            </a:r>
            <a:endParaRPr>
              <a:solidFill>
                <a:srgbClr val="F0FFF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FFF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UC-9 Updating Menu Items by managers to change menu information.</a:t>
            </a:r>
            <a:endParaRPr>
              <a:solidFill>
                <a:srgbClr val="F0FFF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0FFF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UC-10 Display menu Item for customers should be able to view calories. </a:t>
            </a:r>
            <a:endParaRPr>
              <a:solidFill>
                <a:srgbClr val="F0FFF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FFF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UC-15 Rating and Reward systems for customers to leave and view 5-star ratings and </a:t>
            </a:r>
            <a:r>
              <a:rPr lang="en">
                <a:solidFill>
                  <a:srgbClr val="F0FFF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Receive</a:t>
            </a:r>
            <a:r>
              <a:rPr lang="en">
                <a:solidFill>
                  <a:srgbClr val="F0FFF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and apply offers to their order.</a:t>
            </a:r>
            <a:endParaRPr>
              <a:solidFill>
                <a:srgbClr val="F0FFF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0FFF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UC-17 Table display for the restaurants’ dine-in services.</a:t>
            </a:r>
            <a:endParaRPr>
              <a:solidFill>
                <a:srgbClr val="F0FFF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92EF3"/>
            </a:gs>
            <a:gs pos="100000">
              <a:srgbClr val="674EA7"/>
            </a:gs>
          </a:gsLst>
          <a:lin ang="5400012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13" y="62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Plan of Work (4/4 - 5/15)</a:t>
            </a:r>
            <a:endParaRPr>
              <a:solidFill>
                <a:schemeClr val="lt1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1326721" y="12632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{D84DEE02-21D9-42A7-83A3-741E09FCAA60}</a:tableStyleId>
              </a:tblPr>
              <a:tblGrid>
                <a:gridCol w="1307075"/>
                <a:gridCol w="1307075"/>
                <a:gridCol w="1307075"/>
                <a:gridCol w="1307075"/>
                <a:gridCol w="1307075"/>
              </a:tblGrid>
              <a:tr h="276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Demo 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76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Group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Week 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Week 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Week 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Week 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4/4 - 4/10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4/11 - 4/17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4/18 - 4/24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4/25 - 5/1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Group 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6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6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Group 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36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Group 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6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6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Group 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