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DE719-5AEC-8CDA-4960-002F1694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2EE20-4966-BCEE-6789-81EEAE47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3394C-5B1D-EBB1-84E6-730D0112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E7F69-5883-881B-D489-8FC8FE4C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BE2A1-0929-579F-C183-DCD5FF0C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1973-59DE-52FA-7134-E0693404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EEE38E-6235-694F-BA1B-6034B1EC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3F29B-9EA1-CD92-BE66-3CF6BA15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DB39A-7FCE-1720-495F-DBB01E93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0238C-D121-D938-B613-6140DBC9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56D811-8728-B6F6-BAB4-11A05A7F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41AF9B-3C5C-56A7-C8F6-2BA85DDA6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A2910-F68F-F1B6-A4A2-AE13D2C0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17FF0-6A2C-0A53-8776-156A098A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006D21-F2F9-EDC3-6F2E-AF6AB07F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526C4-AC9F-405E-37A1-0A9355B2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8F603-944E-4403-2E86-F75FA365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A43A7-642B-5608-45C2-55DA89EE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196DF-B1B0-8105-D5C0-7D963AA4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22CBD-F16B-0842-78BD-A8E2CF88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7DCA-26D9-5F1C-BD82-D1C9518A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0173D0-54E6-0C99-BA48-1CADE27D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472B6-C7F0-2C0E-DE0E-E782338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443F4-C447-8B8E-52F1-3DE2D0C9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294E9-C1D2-81BC-7533-E99CCB30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22CDC-8DAE-A1B9-E445-BB717F32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7E064-DB15-CF5D-DEF6-127DFA50A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A907A-1821-89F1-E5A1-3DD3232F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BDE69-DE03-0A7E-E3D3-81244592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A68318-1750-6209-C029-DE9830A5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FC7893-CAE5-1DEB-1368-A26AD4E5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9096-4145-5242-C41A-11D53C63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153C91-00F4-49CE-B310-CFC67606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AC3BE5-00EC-82F2-8513-ED0782B6F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963703-A612-2A88-6F25-66D8EF0EE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E228A4-CCDA-EBD6-E72D-68C26ECFB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D991FD-383E-A0D4-022D-E5D10C47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3B87AE-C8EA-2807-6EC5-7C7DDC9D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CA6DDF-F2C4-AA88-79F0-79AA06E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B3035-7508-9C17-F929-534B3978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CF8FA2-0D75-8FB0-2140-E1D328ED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30A39C-B6C2-37D0-938F-D14AAE9A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07DF01-BDA0-7246-6F8E-C8EC8C39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4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7AD02F-3EE8-B860-A59C-21A635F7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B9FCB-156F-FCF4-010E-9143D0BD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E5A09-8CB8-882B-F7A0-3F71CB7C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5CAD9-BD09-04CB-544C-ACA45202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4878F-FA01-0AA7-3847-5426E74A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F5A3F-F40B-40E9-CF07-5916833D8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B0085-06C8-255E-F3BA-76289F0D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611C4-E6C6-43C5-5948-E7EF833C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48D67-397A-32BD-7159-63FD2B70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5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52C7F-1EB9-27DA-1C5A-FADE6DDF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46206-7DD6-BDD9-796A-EEA71B837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D849FD-6FD4-3921-3694-5543F0DC5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FF477-C0ED-9AE9-1DD8-1AC9D976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B35F34-BF7F-1093-80FE-74A2E4ED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CD8F9-6247-CA71-93F2-48561D1B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1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93A2C1-C0D3-70BE-C44B-5763B317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F21D1-87BD-D144-888D-7FCBC7AE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6D65C2-AEA5-7685-976F-C275336EF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A007-0783-4453-A22B-8CDBDAFF4FAA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DB82D-1AA3-A6CC-F04F-3958DBD7A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49208-3CD5-0696-6A09-F682065F7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FA6E-7C7D-429D-B2CB-277FD07CC0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2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391B0-5B8F-2730-C93A-50F4B6EED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7.14</a:t>
            </a:r>
            <a:r>
              <a:rPr lang="zh-CN" altLang="en-US" dirty="0"/>
              <a:t>第一次讨论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7235C6-66F3-BAC8-C4DE-5CD2C94B4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8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EB3D-3AF9-2D60-0585-569C3A41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64F7-2E63-C991-7949-1060BCFF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大作业内容分析</a:t>
            </a:r>
            <a:endParaRPr lang="en-US" altLang="zh-CN" dirty="0"/>
          </a:p>
          <a:p>
            <a:r>
              <a:rPr lang="zh-CN" altLang="en-US" dirty="0"/>
              <a:t>关键技术分析</a:t>
            </a:r>
            <a:endParaRPr lang="en-US" altLang="zh-CN" dirty="0"/>
          </a:p>
          <a:p>
            <a:r>
              <a:rPr lang="zh-CN" altLang="en-US" dirty="0"/>
              <a:t>分工</a:t>
            </a:r>
            <a:endParaRPr lang="en-US" altLang="zh-CN" dirty="0"/>
          </a:p>
          <a:p>
            <a:r>
              <a:rPr lang="zh-CN" altLang="en-US" dirty="0"/>
              <a:t>第一阶段的具体进行</a:t>
            </a:r>
          </a:p>
        </p:txBody>
      </p:sp>
    </p:spTree>
    <p:extLst>
      <p:ext uri="{BB962C8B-B14F-4D97-AF65-F5344CB8AC3E}">
        <p14:creationId xmlns:p14="http://schemas.microsoft.com/office/powerpoint/2010/main" val="132412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0ED6E-A582-F5F9-C866-CB51BA95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B6756-7C0D-15BA-88D3-2CCB07B3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这里我们看那个</a:t>
            </a:r>
            <a:r>
              <a:rPr lang="en-US" altLang="zh-CN" dirty="0"/>
              <a:t>md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8875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42428-DD31-5AFB-4B4D-DEADDD84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关键技术分析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3C00-57B5-B4FA-ED70-78990709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这里我们还是看文件，和官网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0F1ED-A244-55C0-226C-F9FD00C36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12" y="75030"/>
            <a:ext cx="4482194" cy="3926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84F8FA-C8BC-C5E6-A55B-2EBA4C990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8" y="1329179"/>
            <a:ext cx="5579533" cy="29719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C09D4C-14D3-22B4-6E30-610585F1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904" y="4091231"/>
            <a:ext cx="4048363" cy="31373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4C9165-2094-76A6-1028-79F2E9B2F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681" y="4440628"/>
            <a:ext cx="3860108" cy="21763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DEED0C-C5AD-AAF9-0D00-2CF165A540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735" y="3434401"/>
            <a:ext cx="4822663" cy="14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2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34EE5-A078-CB01-AEE5-D1503300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E868-8876-ABA8-95B9-B0BD902C3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这里我们要好好想一想</a:t>
            </a:r>
          </a:p>
        </p:txBody>
      </p:sp>
    </p:spTree>
    <p:extLst>
      <p:ext uri="{BB962C8B-B14F-4D97-AF65-F5344CB8AC3E}">
        <p14:creationId xmlns:p14="http://schemas.microsoft.com/office/powerpoint/2010/main" val="272973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DF495-A83A-81BB-227F-D39381D4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第一阶段的具体进行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058CB-9C91-5968-4B44-77F97883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怎么合理而快速的进行第一阶段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4C652E-14B3-BBFF-577E-8EC95B7C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27" y="3429000"/>
            <a:ext cx="974543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7.14第一次讨论</vt:lpstr>
      <vt:lpstr>流程</vt:lpstr>
      <vt:lpstr>内容分析</vt:lpstr>
      <vt:lpstr>关键技术分析</vt:lpstr>
      <vt:lpstr>分工</vt:lpstr>
      <vt:lpstr>第一阶段的具体进行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7.14第一次讨论</dc:title>
  <dc:creator>练 健恒</dc:creator>
  <cp:lastModifiedBy>练 健恒</cp:lastModifiedBy>
  <cp:revision>3</cp:revision>
  <dcterms:created xsi:type="dcterms:W3CDTF">2022-07-14T14:55:16Z</dcterms:created>
  <dcterms:modified xsi:type="dcterms:W3CDTF">2022-07-14T22:44:58Z</dcterms:modified>
</cp:coreProperties>
</file>