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6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6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ypi.org/project/Adafruit-BBIO/" TargetMode="External"/><Relationship Id="rId4" Type="http://schemas.openxmlformats.org/officeDocument/2006/relationships/hyperlink" Target="https://github.com/Uberi/speech_recognition/blob/master/reference/library-reference.rst" TargetMode="External"/><Relationship Id="rId5" Type="http://schemas.openxmlformats.org/officeDocument/2006/relationships/hyperlink" Target="https://github.com/CristiFati/pyaudio" TargetMode="External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EDES 301</a:t>
            </a:r>
            <a:br>
              <a:rPr lang="en-US" sz="6000"/>
            </a:br>
            <a:br>
              <a:rPr lang="en-US"/>
            </a:br>
            <a:r>
              <a:rPr lang="en-US" sz="6000"/>
              <a:t>PCB Project</a:t>
            </a:r>
            <a:endParaRPr/>
          </a:p>
        </p:txBody>
      </p:sp>
      <p:sp>
        <p:nvSpPr>
          <p:cNvPr id="393" name="Google Shape;393;p13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Aden Briano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Due 12/17/2024 @ 11:59pm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Project Options</a:t>
            </a:r>
            <a:endParaRPr/>
          </a:p>
        </p:txBody>
      </p:sp>
      <p:sp>
        <p:nvSpPr>
          <p:cNvPr id="399" name="Google Shape;399;p1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Can choose one of two options: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a PCB based on your Project #1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a PCB based on an example project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See Project #2 assignment for specific details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choosing Option 1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Replace Background Information and System Block Diagram slides with your slides from the Project #1 proposal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Create a Mechanical Drawing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choosing Option 2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Used provided Background Information and System Block Diagram slides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Create a Mechanical Drawing</a:t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2880719" y="6286500"/>
            <a:ext cx="66351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this slide in your submission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6" name="Google Shape;406;p15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Hardware: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DC Motors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SG90 Servo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IR </a:t>
            </a:r>
            <a:r>
              <a:rPr lang="en-US"/>
              <a:t>Break Beam</a:t>
            </a:r>
            <a:r>
              <a:rPr lang="en-US"/>
              <a:t> Sensor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Two Buttons and Two LEDS (Blue, Yellow)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USB Microphone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Buzzer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Software:</a:t>
            </a:r>
            <a:endParaRPr/>
          </a:p>
          <a:p>
            <a:pPr indent="-182880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hlinkClick r:id="rId3"/>
              </a:rPr>
              <a:t>Adafruit_BBIO</a:t>
            </a:r>
            <a:endParaRPr/>
          </a:p>
          <a:p>
            <a:pPr indent="-182880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hlinkClick r:id="rId4"/>
              </a:rPr>
              <a:t>SpeechRecognition</a:t>
            </a:r>
            <a:endParaRPr/>
          </a:p>
          <a:p>
            <a:pPr indent="-182880" lvl="1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 u="sng">
                <a:hlinkClick r:id="rId5"/>
              </a:rPr>
              <a:t>PyAudio</a:t>
            </a:r>
            <a:endParaRPr/>
          </a:p>
        </p:txBody>
      </p:sp>
      <p:pic>
        <p:nvPicPr>
          <p:cNvPr id="407" name="Google Shape;4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1420200"/>
            <a:ext cx="4827249" cy="36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– Dog Treat Launcher</a:t>
            </a:r>
            <a:endParaRPr/>
          </a:p>
        </p:txBody>
      </p:sp>
      <p:pic>
        <p:nvPicPr>
          <p:cNvPr id="413" name="Google Shape;4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861476" y="-1847537"/>
            <a:ext cx="4469049" cy="107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7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Mechanical Drawing</a:t>
            </a:r>
            <a:endParaRPr/>
          </a:p>
        </p:txBody>
      </p:sp>
      <p:pic>
        <p:nvPicPr>
          <p:cNvPr id="419" name="Google Shape;4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38" y="872738"/>
            <a:ext cx="9309926" cy="5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