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699" r:id="rId2"/>
    <p:sldMasterId id="2147483706" r:id="rId3"/>
  </p:sldMasterIdLst>
  <p:notesMasterIdLst>
    <p:notesMasterId r:id="rId25"/>
  </p:notesMasterIdLst>
  <p:sldIdLst>
    <p:sldId id="256" r:id="rId4"/>
    <p:sldId id="271" r:id="rId5"/>
    <p:sldId id="273" r:id="rId6"/>
    <p:sldId id="268" r:id="rId7"/>
    <p:sldId id="278" r:id="rId8"/>
    <p:sldId id="288" r:id="rId9"/>
    <p:sldId id="277" r:id="rId10"/>
    <p:sldId id="279" r:id="rId11"/>
    <p:sldId id="267" r:id="rId12"/>
    <p:sldId id="280" r:id="rId13"/>
    <p:sldId id="276" r:id="rId14"/>
    <p:sldId id="281" r:id="rId15"/>
    <p:sldId id="269" r:id="rId16"/>
    <p:sldId id="282" r:id="rId17"/>
    <p:sldId id="284" r:id="rId18"/>
    <p:sldId id="262" r:id="rId19"/>
    <p:sldId id="260" r:id="rId20"/>
    <p:sldId id="264" r:id="rId21"/>
    <p:sldId id="285" r:id="rId22"/>
    <p:sldId id="263" r:id="rId23"/>
    <p:sldId id="287" r:id="rId2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CCCC"/>
    <a:srgbClr val="00FFFF"/>
    <a:srgbClr val="FF7C80"/>
    <a:srgbClr val="006666"/>
    <a:srgbClr val="5C8F7C"/>
    <a:srgbClr val="5F9380"/>
    <a:srgbClr val="CC00FF"/>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4" d="100"/>
          <a:sy n="74" d="100"/>
        </p:scale>
        <p:origin x="39" y="5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C3C7D55-98E4-489E-82EF-858A370AA6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D39A6C3A-66A1-4A20-8073-B79F4FD7072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8C3C2A2-8DEA-4047-A18E-64D3A979366F}" type="datetimeFigureOut">
              <a:rPr lang="zh-CN" altLang="en-US"/>
              <a:pPr>
                <a:defRPr/>
              </a:pPr>
              <a:t>2019/4/3</a:t>
            </a:fld>
            <a:endParaRPr lang="zh-CN" altLang="en-US"/>
          </a:p>
        </p:txBody>
      </p:sp>
      <p:sp>
        <p:nvSpPr>
          <p:cNvPr id="4" name="幻灯片图像占位符 3">
            <a:extLst>
              <a:ext uri="{FF2B5EF4-FFF2-40B4-BE49-F238E27FC236}">
                <a16:creationId xmlns:a16="http://schemas.microsoft.com/office/drawing/2014/main" id="{B1ACE9A5-E757-44F7-9D0D-65160472960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E05CC6F-DF73-4BD0-B804-B34D3B654B7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A554182-D5C1-4EDF-89D5-0439C3CEA86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6C5750EA-4DDE-40F4-9925-A2BD9398D2C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5AAF0EF-603F-4BAF-975A-6792EEBCC8E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DE465085-249F-42C2-B0D3-97EB1C344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1DA53C9-D310-4FB3-822A-36BB6EEF4A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C49B5807-ED20-4749-8B03-BA57BF46624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3E11F78-C286-4DC3-8EE1-3029E95EDD02}" type="slidenum">
              <a:rPr lang="zh-CN" altLang="en-US" sz="1200"/>
              <a:pPr algn="r" eaLnBrk="1" hangingPunct="1"/>
              <a:t>13</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DE465085-249F-42C2-B0D3-97EB1C344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1DA53C9-D310-4FB3-822A-36BB6EEF4A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C49B5807-ED20-4749-8B03-BA57BF46624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3E11F78-C286-4DC3-8EE1-3029E95EDD02}" type="slidenum">
              <a:rPr lang="zh-CN" altLang="en-US" sz="1200"/>
              <a:pPr algn="r" eaLnBrk="1" hangingPunct="1"/>
              <a:t>14</a:t>
            </a:fld>
            <a:endParaRPr lang="en-US" altLang="zh-CN" sz="1200"/>
          </a:p>
        </p:txBody>
      </p:sp>
    </p:spTree>
    <p:extLst>
      <p:ext uri="{BB962C8B-B14F-4D97-AF65-F5344CB8AC3E}">
        <p14:creationId xmlns:p14="http://schemas.microsoft.com/office/powerpoint/2010/main" val="179007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DE465085-249F-42C2-B0D3-97EB1C344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1DA53C9-D310-4FB3-822A-36BB6EEF4A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C49B5807-ED20-4749-8B03-BA57BF46624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3E11F78-C286-4DC3-8EE1-3029E95EDD02}" type="slidenum">
              <a:rPr lang="zh-CN" altLang="en-US" sz="1200"/>
              <a:pPr algn="r" eaLnBrk="1" hangingPunct="1"/>
              <a:t>15</a:t>
            </a:fld>
            <a:endParaRPr lang="en-US" altLang="zh-CN" sz="1200"/>
          </a:p>
        </p:txBody>
      </p:sp>
    </p:spTree>
    <p:extLst>
      <p:ext uri="{BB962C8B-B14F-4D97-AF65-F5344CB8AC3E}">
        <p14:creationId xmlns:p14="http://schemas.microsoft.com/office/powerpoint/2010/main" val="23028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7BF477B6-E9E9-4137-B8C2-71DDB0E9D9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840AAE29-6D30-4C84-B262-31617EB7FB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dirty="0">
              <a:solidFill>
                <a:srgbClr val="FF0000"/>
              </a:solidFill>
              <a:latin typeface="宋体" panose="02010600030101010101" pitchFamily="2" charset="-122"/>
            </a:endParaRPr>
          </a:p>
        </p:txBody>
      </p:sp>
      <p:sp>
        <p:nvSpPr>
          <p:cNvPr id="20484" name="灯片编号占位符 3">
            <a:extLst>
              <a:ext uri="{FF2B5EF4-FFF2-40B4-BE49-F238E27FC236}">
                <a16:creationId xmlns:a16="http://schemas.microsoft.com/office/drawing/2014/main" id="{2F2F5171-65D0-48DB-9579-6239122AED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66544E-7C72-46C0-947E-FCF2D0EC8851}" type="slidenum">
              <a:rPr lang="zh-CN" altLang="en-US" sz="1200"/>
              <a:pPr eaLnBrk="1" hangingPunct="1"/>
              <a:t>16</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E5E9507-C0F6-45F6-BF0B-D8CE571E9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8F1A9963-26CC-4693-8CD8-ACF0CFD9EB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6" name="灯片编号占位符 3">
            <a:extLst>
              <a:ext uri="{FF2B5EF4-FFF2-40B4-BE49-F238E27FC236}">
                <a16:creationId xmlns:a16="http://schemas.microsoft.com/office/drawing/2014/main" id="{42A32EAA-34A7-499E-9446-138AB45C4B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BDC391-EDB8-499C-85BB-5CBE4EEBE72E}"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627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AAF0EF-603F-4BAF-975A-6792EEBCC8ED}" type="slidenum">
              <a:rPr lang="zh-CN" altLang="en-US" smtClean="0"/>
              <a:pPr/>
              <a:t>18</a:t>
            </a:fld>
            <a:endParaRPr lang="zh-CN" altLang="en-US"/>
          </a:p>
        </p:txBody>
      </p:sp>
    </p:spTree>
    <p:extLst>
      <p:ext uri="{BB962C8B-B14F-4D97-AF65-F5344CB8AC3E}">
        <p14:creationId xmlns:p14="http://schemas.microsoft.com/office/powerpoint/2010/main" val="413047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BACAC89-9042-425C-8BCB-1F4720108E3A}"/>
              </a:ext>
            </a:extLst>
          </p:cNvPr>
          <p:cNvSpPr>
            <a:spLocks noGrp="1" noChangeArrowheads="1"/>
          </p:cNvSpPr>
          <p:nvPr>
            <p:ph type="dt" sz="half" idx="10"/>
          </p:nvPr>
        </p:nvSpPr>
        <p:spPr>
          <a:ln/>
        </p:spPr>
        <p:txBody>
          <a:bodyPr/>
          <a:lstStyle>
            <a:lvl1pPr>
              <a:defRPr/>
            </a:lvl1pPr>
          </a:lstStyle>
          <a:p>
            <a:pPr>
              <a:defRPr/>
            </a:pPr>
            <a:fld id="{D807AC96-3F71-433A-8108-87AE3FD9A69D}"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D061115D-9566-404C-AC0E-64D5C0CF9B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2128802-E5C9-4A46-848F-34EAE873BA8A}"/>
              </a:ext>
            </a:extLst>
          </p:cNvPr>
          <p:cNvSpPr>
            <a:spLocks noGrp="1" noChangeArrowheads="1"/>
          </p:cNvSpPr>
          <p:nvPr>
            <p:ph type="sldNum" sz="quarter" idx="12"/>
          </p:nvPr>
        </p:nvSpPr>
        <p:spPr>
          <a:ln/>
        </p:spPr>
        <p:txBody>
          <a:bodyPr/>
          <a:lstStyle>
            <a:lvl1pPr>
              <a:defRPr/>
            </a:lvl1pPr>
          </a:lstStyle>
          <a:p>
            <a:fld id="{95C1BCE7-D28D-4B1C-9231-BB2AC1E04ED1}" type="slidenum">
              <a:rPr lang="zh-CN" altLang="en-US"/>
              <a:pPr/>
              <a:t>‹#›</a:t>
            </a:fld>
            <a:endParaRPr lang="en-US" altLang="zh-CN"/>
          </a:p>
        </p:txBody>
      </p:sp>
    </p:spTree>
    <p:extLst>
      <p:ext uri="{BB962C8B-B14F-4D97-AF65-F5344CB8AC3E}">
        <p14:creationId xmlns:p14="http://schemas.microsoft.com/office/powerpoint/2010/main" val="124259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CFC128-65DF-4A8B-B3A4-336A7D6494C6}"/>
              </a:ext>
            </a:extLst>
          </p:cNvPr>
          <p:cNvSpPr>
            <a:spLocks noGrp="1" noChangeArrowheads="1"/>
          </p:cNvSpPr>
          <p:nvPr>
            <p:ph type="dt" sz="half" idx="10"/>
          </p:nvPr>
        </p:nvSpPr>
        <p:spPr>
          <a:ln/>
        </p:spPr>
        <p:txBody>
          <a:bodyPr/>
          <a:lstStyle>
            <a:lvl1pPr>
              <a:defRPr/>
            </a:lvl1pPr>
          </a:lstStyle>
          <a:p>
            <a:pPr>
              <a:defRPr/>
            </a:pPr>
            <a:fld id="{D8EC7020-E6C3-4066-8E1E-FD5125F84795}"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1A35439D-12CD-4D49-BE66-AE88B61CAC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11186CE-1ED2-40E7-888F-86984B53925D}"/>
              </a:ext>
            </a:extLst>
          </p:cNvPr>
          <p:cNvSpPr>
            <a:spLocks noGrp="1" noChangeArrowheads="1"/>
          </p:cNvSpPr>
          <p:nvPr>
            <p:ph type="sldNum" sz="quarter" idx="12"/>
          </p:nvPr>
        </p:nvSpPr>
        <p:spPr>
          <a:ln/>
        </p:spPr>
        <p:txBody>
          <a:bodyPr/>
          <a:lstStyle>
            <a:lvl1pPr>
              <a:defRPr/>
            </a:lvl1pPr>
          </a:lstStyle>
          <a:p>
            <a:fld id="{C1751721-C352-4FD0-AC82-D1C71E0FA264}" type="slidenum">
              <a:rPr lang="zh-CN" altLang="en-US"/>
              <a:pPr/>
              <a:t>‹#›</a:t>
            </a:fld>
            <a:endParaRPr lang="en-US" altLang="zh-CN"/>
          </a:p>
        </p:txBody>
      </p:sp>
    </p:spTree>
    <p:extLst>
      <p:ext uri="{BB962C8B-B14F-4D97-AF65-F5344CB8AC3E}">
        <p14:creationId xmlns:p14="http://schemas.microsoft.com/office/powerpoint/2010/main" val="124862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AB59344-75E0-418F-93BF-F59A6F101325}"/>
              </a:ext>
            </a:extLst>
          </p:cNvPr>
          <p:cNvSpPr>
            <a:spLocks noGrp="1" noChangeArrowheads="1"/>
          </p:cNvSpPr>
          <p:nvPr>
            <p:ph type="dt" sz="half" idx="10"/>
          </p:nvPr>
        </p:nvSpPr>
        <p:spPr>
          <a:ln/>
        </p:spPr>
        <p:txBody>
          <a:bodyPr/>
          <a:lstStyle>
            <a:lvl1pPr>
              <a:defRPr/>
            </a:lvl1pPr>
          </a:lstStyle>
          <a:p>
            <a:pPr>
              <a:defRPr/>
            </a:pPr>
            <a:fld id="{2FFA2745-C290-486F-A06F-48010E717BFD}"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F8390BAB-23BC-48F6-AD61-4B4123DD56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50FCF2-3B0A-4105-884D-B5DAF0804021}"/>
              </a:ext>
            </a:extLst>
          </p:cNvPr>
          <p:cNvSpPr>
            <a:spLocks noGrp="1" noChangeArrowheads="1"/>
          </p:cNvSpPr>
          <p:nvPr>
            <p:ph type="sldNum" sz="quarter" idx="12"/>
          </p:nvPr>
        </p:nvSpPr>
        <p:spPr>
          <a:ln/>
        </p:spPr>
        <p:txBody>
          <a:bodyPr/>
          <a:lstStyle>
            <a:lvl1pPr>
              <a:defRPr/>
            </a:lvl1pPr>
          </a:lstStyle>
          <a:p>
            <a:fld id="{AC2555EB-2448-4368-A654-90F6467990EE}" type="slidenum">
              <a:rPr lang="zh-CN" altLang="en-US"/>
              <a:pPr/>
              <a:t>‹#›</a:t>
            </a:fld>
            <a:endParaRPr lang="en-US" altLang="zh-CN"/>
          </a:p>
        </p:txBody>
      </p:sp>
    </p:spTree>
    <p:extLst>
      <p:ext uri="{BB962C8B-B14F-4D97-AF65-F5344CB8AC3E}">
        <p14:creationId xmlns:p14="http://schemas.microsoft.com/office/powerpoint/2010/main" val="406143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512BB64F-BD8C-4CE6-9FCD-CAB7034F62E9}"/>
              </a:ext>
            </a:extLst>
          </p:cNvPr>
          <p:cNvSpPr>
            <a:spLocks noGrp="1" noChangeArrowheads="1"/>
          </p:cNvSpPr>
          <p:nvPr>
            <p:ph type="dt" sz="half" idx="10"/>
          </p:nvPr>
        </p:nvSpPr>
        <p:spPr>
          <a:ln/>
        </p:spPr>
        <p:txBody>
          <a:bodyPr/>
          <a:lstStyle>
            <a:lvl1pPr>
              <a:defRPr/>
            </a:lvl1pPr>
          </a:lstStyle>
          <a:p>
            <a:pPr>
              <a:defRPr/>
            </a:pPr>
            <a:fld id="{1ED18F5A-1090-4C6F-B211-A9F328ECC767}"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C0B6E617-2E23-4E19-9676-0CAAFCF189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6A9EBF-37BA-4A94-B01B-A9BBC797F568}"/>
              </a:ext>
            </a:extLst>
          </p:cNvPr>
          <p:cNvSpPr>
            <a:spLocks noGrp="1" noChangeArrowheads="1"/>
          </p:cNvSpPr>
          <p:nvPr>
            <p:ph type="sldNum" sz="quarter" idx="12"/>
          </p:nvPr>
        </p:nvSpPr>
        <p:spPr>
          <a:ln/>
        </p:spPr>
        <p:txBody>
          <a:bodyPr/>
          <a:lstStyle>
            <a:lvl1pPr>
              <a:defRPr/>
            </a:lvl1pPr>
          </a:lstStyle>
          <a:p>
            <a:fld id="{4AD26D97-A4AA-4375-B572-EFBCBE234EEB}" type="slidenum">
              <a:rPr lang="zh-CN" altLang="en-US"/>
              <a:pPr/>
              <a:t>‹#›</a:t>
            </a:fld>
            <a:endParaRPr lang="en-US" altLang="zh-CN"/>
          </a:p>
        </p:txBody>
      </p:sp>
    </p:spTree>
    <p:extLst>
      <p:ext uri="{BB962C8B-B14F-4D97-AF65-F5344CB8AC3E}">
        <p14:creationId xmlns:p14="http://schemas.microsoft.com/office/powerpoint/2010/main" val="386645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BB295E-EE9F-4830-9FE8-1AB10037A4C2}"/>
              </a:ext>
            </a:extLst>
          </p:cNvPr>
          <p:cNvSpPr>
            <a:spLocks noGrp="1" noChangeArrowheads="1"/>
          </p:cNvSpPr>
          <p:nvPr>
            <p:ph type="dt" sz="half" idx="10"/>
          </p:nvPr>
        </p:nvSpPr>
        <p:spPr>
          <a:ln/>
        </p:spPr>
        <p:txBody>
          <a:bodyPr/>
          <a:lstStyle>
            <a:lvl1pPr>
              <a:defRPr/>
            </a:lvl1pPr>
          </a:lstStyle>
          <a:p>
            <a:pPr>
              <a:defRPr/>
            </a:pPr>
            <a:fld id="{D113CD12-E9D1-4F09-A185-425AA61B9277}"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C9355B9D-C82E-418E-B4F8-D3F40588BA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FE433C-5F10-47FF-8FE1-89D016FDDF64}"/>
              </a:ext>
            </a:extLst>
          </p:cNvPr>
          <p:cNvSpPr>
            <a:spLocks noGrp="1" noChangeArrowheads="1"/>
          </p:cNvSpPr>
          <p:nvPr>
            <p:ph type="sldNum" sz="quarter" idx="12"/>
          </p:nvPr>
        </p:nvSpPr>
        <p:spPr>
          <a:ln/>
        </p:spPr>
        <p:txBody>
          <a:bodyPr/>
          <a:lstStyle>
            <a:lvl1pPr>
              <a:defRPr/>
            </a:lvl1pPr>
          </a:lstStyle>
          <a:p>
            <a:fld id="{7D260CFD-DABD-4E5F-A8FB-94D148326CB7}" type="slidenum">
              <a:rPr lang="zh-CN" altLang="en-US"/>
              <a:pPr/>
              <a:t>‹#›</a:t>
            </a:fld>
            <a:endParaRPr lang="en-US" altLang="zh-CN"/>
          </a:p>
        </p:txBody>
      </p:sp>
    </p:spTree>
    <p:extLst>
      <p:ext uri="{BB962C8B-B14F-4D97-AF65-F5344CB8AC3E}">
        <p14:creationId xmlns:p14="http://schemas.microsoft.com/office/powerpoint/2010/main" val="54679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C0DCF19-2914-4D08-B098-AEBD5D070B79}"/>
              </a:ext>
            </a:extLst>
          </p:cNvPr>
          <p:cNvSpPr>
            <a:spLocks noGrp="1" noChangeArrowheads="1"/>
          </p:cNvSpPr>
          <p:nvPr>
            <p:ph type="dt" sz="half" idx="10"/>
          </p:nvPr>
        </p:nvSpPr>
        <p:spPr>
          <a:ln/>
        </p:spPr>
        <p:txBody>
          <a:bodyPr/>
          <a:lstStyle>
            <a:lvl1pPr>
              <a:defRPr/>
            </a:lvl1pPr>
          </a:lstStyle>
          <a:p>
            <a:pPr>
              <a:defRPr/>
            </a:pPr>
            <a:fld id="{4E72A20F-5BBB-4C95-82E9-BF504B6868AD}"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FBDEB8FB-7D0F-4B37-8E88-585A8B6B0D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A0BD790-9FEE-4F42-A70A-818CAB5D478A}"/>
              </a:ext>
            </a:extLst>
          </p:cNvPr>
          <p:cNvSpPr>
            <a:spLocks noGrp="1" noChangeArrowheads="1"/>
          </p:cNvSpPr>
          <p:nvPr>
            <p:ph type="sldNum" sz="quarter" idx="12"/>
          </p:nvPr>
        </p:nvSpPr>
        <p:spPr>
          <a:ln/>
        </p:spPr>
        <p:txBody>
          <a:bodyPr/>
          <a:lstStyle>
            <a:lvl1pPr>
              <a:defRPr/>
            </a:lvl1pPr>
          </a:lstStyle>
          <a:p>
            <a:fld id="{0247C7FE-AEBE-42C9-BC7A-BB75F5FB0127}" type="slidenum">
              <a:rPr lang="zh-CN" altLang="en-US"/>
              <a:pPr/>
              <a:t>‹#›</a:t>
            </a:fld>
            <a:endParaRPr lang="en-US" altLang="zh-CN"/>
          </a:p>
        </p:txBody>
      </p:sp>
    </p:spTree>
    <p:extLst>
      <p:ext uri="{BB962C8B-B14F-4D97-AF65-F5344CB8AC3E}">
        <p14:creationId xmlns:p14="http://schemas.microsoft.com/office/powerpoint/2010/main" val="175050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DCDC7B0-C7C9-4A61-90CF-4A76D3FDF683}"/>
              </a:ext>
            </a:extLst>
          </p:cNvPr>
          <p:cNvSpPr>
            <a:spLocks noGrp="1" noChangeArrowheads="1"/>
          </p:cNvSpPr>
          <p:nvPr>
            <p:ph type="dt" sz="half" idx="10"/>
          </p:nvPr>
        </p:nvSpPr>
        <p:spPr>
          <a:ln/>
        </p:spPr>
        <p:txBody>
          <a:bodyPr/>
          <a:lstStyle>
            <a:lvl1pPr>
              <a:defRPr/>
            </a:lvl1pPr>
          </a:lstStyle>
          <a:p>
            <a:pPr>
              <a:defRPr/>
            </a:pPr>
            <a:fld id="{E22C60BE-0150-4508-B618-1015309AA434}"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7145F960-AE2C-4F91-BCAF-71D4FB7C20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64387C-0BAE-4D8C-9AA8-E3F94CE5882E}"/>
              </a:ext>
            </a:extLst>
          </p:cNvPr>
          <p:cNvSpPr>
            <a:spLocks noGrp="1" noChangeArrowheads="1"/>
          </p:cNvSpPr>
          <p:nvPr>
            <p:ph type="sldNum" sz="quarter" idx="12"/>
          </p:nvPr>
        </p:nvSpPr>
        <p:spPr>
          <a:ln/>
        </p:spPr>
        <p:txBody>
          <a:bodyPr/>
          <a:lstStyle>
            <a:lvl1pPr>
              <a:defRPr/>
            </a:lvl1pPr>
          </a:lstStyle>
          <a:p>
            <a:fld id="{C1A6F5C7-3CBF-469A-876F-B429A1080663}" type="slidenum">
              <a:rPr lang="zh-CN" altLang="en-US"/>
              <a:pPr/>
              <a:t>‹#›</a:t>
            </a:fld>
            <a:endParaRPr lang="en-US" altLang="zh-CN"/>
          </a:p>
        </p:txBody>
      </p:sp>
    </p:spTree>
    <p:extLst>
      <p:ext uri="{BB962C8B-B14F-4D97-AF65-F5344CB8AC3E}">
        <p14:creationId xmlns:p14="http://schemas.microsoft.com/office/powerpoint/2010/main" val="301639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4DEF6C7-9585-481E-9AEF-66434782490D}"/>
              </a:ext>
            </a:extLst>
          </p:cNvPr>
          <p:cNvSpPr>
            <a:spLocks noGrp="1" noChangeArrowheads="1"/>
          </p:cNvSpPr>
          <p:nvPr>
            <p:ph type="dt" sz="half" idx="10"/>
          </p:nvPr>
        </p:nvSpPr>
        <p:spPr>
          <a:ln/>
        </p:spPr>
        <p:txBody>
          <a:bodyPr/>
          <a:lstStyle>
            <a:lvl1pPr>
              <a:defRPr/>
            </a:lvl1pPr>
          </a:lstStyle>
          <a:p>
            <a:pPr>
              <a:defRPr/>
            </a:pPr>
            <a:fld id="{7DF71FC3-E9C4-4FF1-AD42-F2552BFA0CB8}" type="datetimeFigureOut">
              <a:rPr lang="zh-CN" altLang="en-US"/>
              <a:pPr>
                <a:defRPr/>
              </a:pPr>
              <a:t>2019/4/3</a:t>
            </a:fld>
            <a:endParaRPr lang="en-US" altLang="zh-CN"/>
          </a:p>
        </p:txBody>
      </p:sp>
      <p:sp>
        <p:nvSpPr>
          <p:cNvPr id="8" name="Rectangle 5">
            <a:extLst>
              <a:ext uri="{FF2B5EF4-FFF2-40B4-BE49-F238E27FC236}">
                <a16:creationId xmlns:a16="http://schemas.microsoft.com/office/drawing/2014/main" id="{C8BF6DD7-AF3E-488D-A004-46B0E8BD48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F531C76-3A73-4630-B7AC-9BE83201B756}"/>
              </a:ext>
            </a:extLst>
          </p:cNvPr>
          <p:cNvSpPr>
            <a:spLocks noGrp="1" noChangeArrowheads="1"/>
          </p:cNvSpPr>
          <p:nvPr>
            <p:ph type="sldNum" sz="quarter" idx="12"/>
          </p:nvPr>
        </p:nvSpPr>
        <p:spPr>
          <a:ln/>
        </p:spPr>
        <p:txBody>
          <a:bodyPr/>
          <a:lstStyle>
            <a:lvl1pPr>
              <a:defRPr/>
            </a:lvl1pPr>
          </a:lstStyle>
          <a:p>
            <a:fld id="{D8818ACB-170C-4C36-98E6-76930D00DAB4}" type="slidenum">
              <a:rPr lang="zh-CN" altLang="en-US"/>
              <a:pPr/>
              <a:t>‹#›</a:t>
            </a:fld>
            <a:endParaRPr lang="en-US" altLang="zh-CN"/>
          </a:p>
        </p:txBody>
      </p:sp>
    </p:spTree>
    <p:extLst>
      <p:ext uri="{BB962C8B-B14F-4D97-AF65-F5344CB8AC3E}">
        <p14:creationId xmlns:p14="http://schemas.microsoft.com/office/powerpoint/2010/main" val="2059435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95BAC8C-20D6-4CFA-AC44-CFFF135D689A}"/>
              </a:ext>
            </a:extLst>
          </p:cNvPr>
          <p:cNvSpPr>
            <a:spLocks noGrp="1" noChangeArrowheads="1"/>
          </p:cNvSpPr>
          <p:nvPr>
            <p:ph type="dt" sz="half" idx="10"/>
          </p:nvPr>
        </p:nvSpPr>
        <p:spPr>
          <a:ln/>
        </p:spPr>
        <p:txBody>
          <a:bodyPr/>
          <a:lstStyle>
            <a:lvl1pPr>
              <a:defRPr/>
            </a:lvl1pPr>
          </a:lstStyle>
          <a:p>
            <a:pPr>
              <a:defRPr/>
            </a:pPr>
            <a:fld id="{B450E56B-D732-4A13-B230-3A5062B9C493}" type="datetimeFigureOut">
              <a:rPr lang="zh-CN" altLang="en-US"/>
              <a:pPr>
                <a:defRPr/>
              </a:pPr>
              <a:t>2019/4/3</a:t>
            </a:fld>
            <a:endParaRPr lang="en-US" altLang="zh-CN"/>
          </a:p>
        </p:txBody>
      </p:sp>
      <p:sp>
        <p:nvSpPr>
          <p:cNvPr id="4" name="Rectangle 5">
            <a:extLst>
              <a:ext uri="{FF2B5EF4-FFF2-40B4-BE49-F238E27FC236}">
                <a16:creationId xmlns:a16="http://schemas.microsoft.com/office/drawing/2014/main" id="{32B29379-9D9D-4F6E-A40B-E64CC9C182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339CB85-0CC6-4D80-A74B-AA78DB504A2B}"/>
              </a:ext>
            </a:extLst>
          </p:cNvPr>
          <p:cNvSpPr>
            <a:spLocks noGrp="1" noChangeArrowheads="1"/>
          </p:cNvSpPr>
          <p:nvPr>
            <p:ph type="sldNum" sz="quarter" idx="12"/>
          </p:nvPr>
        </p:nvSpPr>
        <p:spPr>
          <a:ln/>
        </p:spPr>
        <p:txBody>
          <a:bodyPr/>
          <a:lstStyle>
            <a:lvl1pPr>
              <a:defRPr/>
            </a:lvl1pPr>
          </a:lstStyle>
          <a:p>
            <a:fld id="{9406813D-9EDB-47CB-A578-C28E7F56B461}" type="slidenum">
              <a:rPr lang="zh-CN" altLang="en-US"/>
              <a:pPr/>
              <a:t>‹#›</a:t>
            </a:fld>
            <a:endParaRPr lang="en-US" altLang="zh-CN"/>
          </a:p>
        </p:txBody>
      </p:sp>
    </p:spTree>
    <p:extLst>
      <p:ext uri="{BB962C8B-B14F-4D97-AF65-F5344CB8AC3E}">
        <p14:creationId xmlns:p14="http://schemas.microsoft.com/office/powerpoint/2010/main" val="2673294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3638416-0920-4B0D-995A-15655EB98C8B}"/>
              </a:ext>
            </a:extLst>
          </p:cNvPr>
          <p:cNvSpPr>
            <a:spLocks noGrp="1" noChangeArrowheads="1"/>
          </p:cNvSpPr>
          <p:nvPr>
            <p:ph type="dt" sz="half" idx="10"/>
          </p:nvPr>
        </p:nvSpPr>
        <p:spPr>
          <a:ln/>
        </p:spPr>
        <p:txBody>
          <a:bodyPr/>
          <a:lstStyle>
            <a:lvl1pPr>
              <a:defRPr/>
            </a:lvl1pPr>
          </a:lstStyle>
          <a:p>
            <a:pPr>
              <a:defRPr/>
            </a:pPr>
            <a:fld id="{9BF4728F-70B6-45D0-8803-06BDBE091C49}" type="datetimeFigureOut">
              <a:rPr lang="zh-CN" altLang="en-US"/>
              <a:pPr>
                <a:defRPr/>
              </a:pPr>
              <a:t>2019/4/3</a:t>
            </a:fld>
            <a:endParaRPr lang="en-US" altLang="zh-CN"/>
          </a:p>
        </p:txBody>
      </p:sp>
      <p:sp>
        <p:nvSpPr>
          <p:cNvPr id="3" name="Rectangle 5">
            <a:extLst>
              <a:ext uri="{FF2B5EF4-FFF2-40B4-BE49-F238E27FC236}">
                <a16:creationId xmlns:a16="http://schemas.microsoft.com/office/drawing/2014/main" id="{14740651-C202-442D-81CC-EF4A6F93E8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1320B48-87E2-4C5B-9AE7-35327F6858FC}"/>
              </a:ext>
            </a:extLst>
          </p:cNvPr>
          <p:cNvSpPr>
            <a:spLocks noGrp="1" noChangeArrowheads="1"/>
          </p:cNvSpPr>
          <p:nvPr>
            <p:ph type="sldNum" sz="quarter" idx="12"/>
          </p:nvPr>
        </p:nvSpPr>
        <p:spPr>
          <a:ln/>
        </p:spPr>
        <p:txBody>
          <a:bodyPr/>
          <a:lstStyle>
            <a:lvl1pPr>
              <a:defRPr/>
            </a:lvl1pPr>
          </a:lstStyle>
          <a:p>
            <a:fld id="{2240748D-E630-49FE-8F83-5AD0A02A09C6}" type="slidenum">
              <a:rPr lang="zh-CN" altLang="en-US"/>
              <a:pPr/>
              <a:t>‹#›</a:t>
            </a:fld>
            <a:endParaRPr lang="en-US" altLang="zh-CN"/>
          </a:p>
        </p:txBody>
      </p:sp>
    </p:spTree>
    <p:extLst>
      <p:ext uri="{BB962C8B-B14F-4D97-AF65-F5344CB8AC3E}">
        <p14:creationId xmlns:p14="http://schemas.microsoft.com/office/powerpoint/2010/main" val="1052780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A7D8228-FDC6-46B5-AFF8-7D233056819D}"/>
              </a:ext>
            </a:extLst>
          </p:cNvPr>
          <p:cNvSpPr>
            <a:spLocks noGrp="1" noChangeArrowheads="1"/>
          </p:cNvSpPr>
          <p:nvPr>
            <p:ph type="dt" sz="half" idx="10"/>
          </p:nvPr>
        </p:nvSpPr>
        <p:spPr>
          <a:ln/>
        </p:spPr>
        <p:txBody>
          <a:bodyPr/>
          <a:lstStyle>
            <a:lvl1pPr>
              <a:defRPr/>
            </a:lvl1pPr>
          </a:lstStyle>
          <a:p>
            <a:pPr>
              <a:defRPr/>
            </a:pPr>
            <a:fld id="{48156592-30A4-4BDA-A527-54DC9738CA0F}"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D3BACE05-D752-4FFC-9DC0-E2E122842C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1611080-1C47-4039-90A6-6F71D35B13DC}"/>
              </a:ext>
            </a:extLst>
          </p:cNvPr>
          <p:cNvSpPr>
            <a:spLocks noGrp="1" noChangeArrowheads="1"/>
          </p:cNvSpPr>
          <p:nvPr>
            <p:ph type="sldNum" sz="quarter" idx="12"/>
          </p:nvPr>
        </p:nvSpPr>
        <p:spPr>
          <a:ln/>
        </p:spPr>
        <p:txBody>
          <a:bodyPr/>
          <a:lstStyle>
            <a:lvl1pPr>
              <a:defRPr/>
            </a:lvl1pPr>
          </a:lstStyle>
          <a:p>
            <a:fld id="{76362062-84D7-469C-A67C-5B0D3C24E4AA}" type="slidenum">
              <a:rPr lang="zh-CN" altLang="en-US"/>
              <a:pPr/>
              <a:t>‹#›</a:t>
            </a:fld>
            <a:endParaRPr lang="en-US" altLang="zh-CN"/>
          </a:p>
        </p:txBody>
      </p:sp>
    </p:spTree>
    <p:extLst>
      <p:ext uri="{BB962C8B-B14F-4D97-AF65-F5344CB8AC3E}">
        <p14:creationId xmlns:p14="http://schemas.microsoft.com/office/powerpoint/2010/main" val="21591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CE99726-F9C5-48BE-9304-5AAFF698E2FA}"/>
              </a:ext>
            </a:extLst>
          </p:cNvPr>
          <p:cNvSpPr>
            <a:spLocks noGrp="1" noChangeArrowheads="1"/>
          </p:cNvSpPr>
          <p:nvPr>
            <p:ph type="dt" sz="half" idx="10"/>
          </p:nvPr>
        </p:nvSpPr>
        <p:spPr>
          <a:ln/>
        </p:spPr>
        <p:txBody>
          <a:bodyPr/>
          <a:lstStyle>
            <a:lvl1pPr>
              <a:defRPr/>
            </a:lvl1pPr>
          </a:lstStyle>
          <a:p>
            <a:pPr>
              <a:defRPr/>
            </a:pPr>
            <a:fld id="{D8959810-5F28-4A7D-BD56-4696C73A92A7}"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0018EB70-7658-4850-A742-9227A385AB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926EB19-3DF3-4EE1-8F2A-D2732855729F}"/>
              </a:ext>
            </a:extLst>
          </p:cNvPr>
          <p:cNvSpPr>
            <a:spLocks noGrp="1" noChangeArrowheads="1"/>
          </p:cNvSpPr>
          <p:nvPr>
            <p:ph type="sldNum" sz="quarter" idx="12"/>
          </p:nvPr>
        </p:nvSpPr>
        <p:spPr>
          <a:ln/>
        </p:spPr>
        <p:txBody>
          <a:bodyPr/>
          <a:lstStyle>
            <a:lvl1pPr>
              <a:defRPr/>
            </a:lvl1pPr>
          </a:lstStyle>
          <a:p>
            <a:fld id="{9AF9338E-0838-40D7-A684-ECAC892B498E}" type="slidenum">
              <a:rPr lang="zh-CN" altLang="en-US"/>
              <a:pPr/>
              <a:t>‹#›</a:t>
            </a:fld>
            <a:endParaRPr lang="en-US" altLang="zh-CN"/>
          </a:p>
        </p:txBody>
      </p:sp>
    </p:spTree>
    <p:extLst>
      <p:ext uri="{BB962C8B-B14F-4D97-AF65-F5344CB8AC3E}">
        <p14:creationId xmlns:p14="http://schemas.microsoft.com/office/powerpoint/2010/main" val="25272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F39C2C-7335-402C-9330-01A7C7971B73}"/>
              </a:ext>
            </a:extLst>
          </p:cNvPr>
          <p:cNvSpPr>
            <a:spLocks noGrp="1" noChangeArrowheads="1"/>
          </p:cNvSpPr>
          <p:nvPr>
            <p:ph type="dt" sz="half" idx="10"/>
          </p:nvPr>
        </p:nvSpPr>
        <p:spPr>
          <a:ln/>
        </p:spPr>
        <p:txBody>
          <a:bodyPr/>
          <a:lstStyle>
            <a:lvl1pPr>
              <a:defRPr/>
            </a:lvl1pPr>
          </a:lstStyle>
          <a:p>
            <a:pPr>
              <a:defRPr/>
            </a:pPr>
            <a:fld id="{2D6A69A5-69C4-402C-8AE6-14FBE514BA33}"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BE5FA2C0-3DE5-4521-AD9C-BAC672BE2A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16E2C2F-C267-43C1-892C-69D24D60FCE6}"/>
              </a:ext>
            </a:extLst>
          </p:cNvPr>
          <p:cNvSpPr>
            <a:spLocks noGrp="1" noChangeArrowheads="1"/>
          </p:cNvSpPr>
          <p:nvPr>
            <p:ph type="sldNum" sz="quarter" idx="12"/>
          </p:nvPr>
        </p:nvSpPr>
        <p:spPr>
          <a:ln/>
        </p:spPr>
        <p:txBody>
          <a:bodyPr/>
          <a:lstStyle>
            <a:lvl1pPr>
              <a:defRPr/>
            </a:lvl1pPr>
          </a:lstStyle>
          <a:p>
            <a:fld id="{755A9FAE-2FCE-418D-B345-09306D39B258}" type="slidenum">
              <a:rPr lang="zh-CN" altLang="en-US"/>
              <a:pPr/>
              <a:t>‹#›</a:t>
            </a:fld>
            <a:endParaRPr lang="en-US" altLang="zh-CN"/>
          </a:p>
        </p:txBody>
      </p:sp>
    </p:spTree>
    <p:extLst>
      <p:ext uri="{BB962C8B-B14F-4D97-AF65-F5344CB8AC3E}">
        <p14:creationId xmlns:p14="http://schemas.microsoft.com/office/powerpoint/2010/main" val="1068650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26B37B1-CDF3-4CBB-B086-9A8745FF59A6}"/>
              </a:ext>
            </a:extLst>
          </p:cNvPr>
          <p:cNvSpPr>
            <a:spLocks noGrp="1" noChangeArrowheads="1"/>
          </p:cNvSpPr>
          <p:nvPr>
            <p:ph type="dt" sz="half" idx="10"/>
          </p:nvPr>
        </p:nvSpPr>
        <p:spPr>
          <a:ln/>
        </p:spPr>
        <p:txBody>
          <a:bodyPr/>
          <a:lstStyle>
            <a:lvl1pPr>
              <a:defRPr/>
            </a:lvl1pPr>
          </a:lstStyle>
          <a:p>
            <a:pPr>
              <a:defRPr/>
            </a:pPr>
            <a:fld id="{5C341614-F942-4D49-8FD1-577BE306481F}"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C9FD30E0-0672-4DA0-9528-F5133DB0CE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4D5D78-DF99-4B86-A149-9B6F80616B4B}"/>
              </a:ext>
            </a:extLst>
          </p:cNvPr>
          <p:cNvSpPr>
            <a:spLocks noGrp="1" noChangeArrowheads="1"/>
          </p:cNvSpPr>
          <p:nvPr>
            <p:ph type="sldNum" sz="quarter" idx="12"/>
          </p:nvPr>
        </p:nvSpPr>
        <p:spPr>
          <a:ln/>
        </p:spPr>
        <p:txBody>
          <a:bodyPr/>
          <a:lstStyle>
            <a:lvl1pPr>
              <a:defRPr/>
            </a:lvl1pPr>
          </a:lstStyle>
          <a:p>
            <a:fld id="{5F08F96E-89F9-437F-8AD3-3EAD813100B0}" type="slidenum">
              <a:rPr lang="zh-CN" altLang="en-US"/>
              <a:pPr/>
              <a:t>‹#›</a:t>
            </a:fld>
            <a:endParaRPr lang="en-US" altLang="zh-CN"/>
          </a:p>
        </p:txBody>
      </p:sp>
    </p:spTree>
    <p:extLst>
      <p:ext uri="{BB962C8B-B14F-4D97-AF65-F5344CB8AC3E}">
        <p14:creationId xmlns:p14="http://schemas.microsoft.com/office/powerpoint/2010/main" val="1536399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7C70FA0-16A7-4E91-BED8-3A0F739AB373}"/>
              </a:ext>
            </a:extLst>
          </p:cNvPr>
          <p:cNvSpPr>
            <a:spLocks noGrp="1" noChangeArrowheads="1"/>
          </p:cNvSpPr>
          <p:nvPr>
            <p:ph type="dt" sz="half" idx="10"/>
          </p:nvPr>
        </p:nvSpPr>
        <p:spPr>
          <a:ln/>
        </p:spPr>
        <p:txBody>
          <a:bodyPr/>
          <a:lstStyle>
            <a:lvl1pPr>
              <a:defRPr/>
            </a:lvl1pPr>
          </a:lstStyle>
          <a:p>
            <a:pPr>
              <a:defRPr/>
            </a:pPr>
            <a:fld id="{3576C864-F2CE-4B55-B8D8-C007031C3D1B}"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21D64289-F80F-4B4C-8AF1-7827FF2B84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CAFB01A-34E5-49E5-91FC-3C8DF092D8FE}"/>
              </a:ext>
            </a:extLst>
          </p:cNvPr>
          <p:cNvSpPr>
            <a:spLocks noGrp="1" noChangeArrowheads="1"/>
          </p:cNvSpPr>
          <p:nvPr>
            <p:ph type="sldNum" sz="quarter" idx="12"/>
          </p:nvPr>
        </p:nvSpPr>
        <p:spPr>
          <a:ln/>
        </p:spPr>
        <p:txBody>
          <a:bodyPr/>
          <a:lstStyle>
            <a:lvl1pPr>
              <a:defRPr/>
            </a:lvl1pPr>
          </a:lstStyle>
          <a:p>
            <a:fld id="{1C0B5105-B0D4-4DEA-A852-A7928AB5B5EE}" type="slidenum">
              <a:rPr lang="zh-CN" altLang="en-US"/>
              <a:pPr/>
              <a:t>‹#›</a:t>
            </a:fld>
            <a:endParaRPr lang="en-US" altLang="zh-CN"/>
          </a:p>
        </p:txBody>
      </p:sp>
    </p:spTree>
    <p:extLst>
      <p:ext uri="{BB962C8B-B14F-4D97-AF65-F5344CB8AC3E}">
        <p14:creationId xmlns:p14="http://schemas.microsoft.com/office/powerpoint/2010/main" val="4198928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C0FB00C-3E7B-4F78-920F-00597DE8EB23}"/>
              </a:ext>
            </a:extLst>
          </p:cNvPr>
          <p:cNvGrpSpPr>
            <a:grpSpLocks/>
          </p:cNvGrpSpPr>
          <p:nvPr/>
        </p:nvGrpSpPr>
        <p:grpSpPr bwMode="auto">
          <a:xfrm>
            <a:off x="0" y="1422400"/>
            <a:ext cx="9147175" cy="5435600"/>
            <a:chOff x="0" y="896"/>
            <a:chExt cx="5762" cy="3424"/>
          </a:xfrm>
        </p:grpSpPr>
        <p:grpSp>
          <p:nvGrpSpPr>
            <p:cNvPr id="5" name="Group 3">
              <a:extLst>
                <a:ext uri="{FF2B5EF4-FFF2-40B4-BE49-F238E27FC236}">
                  <a16:creationId xmlns:a16="http://schemas.microsoft.com/office/drawing/2014/main" id="{C69E6CD5-E237-4174-AB67-4E6193DCEEDF}"/>
                </a:ext>
              </a:extLst>
            </p:cNvPr>
            <p:cNvGrpSpPr>
              <a:grpSpLocks/>
            </p:cNvGrpSpPr>
            <p:nvPr userDrawn="1"/>
          </p:nvGrpSpPr>
          <p:grpSpPr bwMode="auto">
            <a:xfrm>
              <a:off x="20" y="896"/>
              <a:ext cx="5742" cy="3424"/>
              <a:chOff x="20" y="896"/>
              <a:chExt cx="5742" cy="3424"/>
            </a:xfrm>
          </p:grpSpPr>
          <p:sp>
            <p:nvSpPr>
              <p:cNvPr id="142" name="Freeform 4">
                <a:extLst>
                  <a:ext uri="{FF2B5EF4-FFF2-40B4-BE49-F238E27FC236}">
                    <a16:creationId xmlns:a16="http://schemas.microsoft.com/office/drawing/2014/main" id="{16510539-BD7A-402B-A484-5AD73165E4C8}"/>
                  </a:ext>
                </a:extLst>
              </p:cNvPr>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Freeform 5">
                <a:extLst>
                  <a:ext uri="{FF2B5EF4-FFF2-40B4-BE49-F238E27FC236}">
                    <a16:creationId xmlns:a16="http://schemas.microsoft.com/office/drawing/2014/main" id="{5901BC8F-CF25-4733-9FE7-E20B939D0262}"/>
                  </a:ext>
                </a:extLst>
              </p:cNvPr>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 name="Freeform 6">
                <a:extLst>
                  <a:ext uri="{FF2B5EF4-FFF2-40B4-BE49-F238E27FC236}">
                    <a16:creationId xmlns:a16="http://schemas.microsoft.com/office/drawing/2014/main" id="{416CDF0B-54EB-492D-8EF3-8399227508F8}"/>
                  </a:ext>
                </a:extLst>
              </p:cNvPr>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5" name="Freeform 7">
                <a:extLst>
                  <a:ext uri="{FF2B5EF4-FFF2-40B4-BE49-F238E27FC236}">
                    <a16:creationId xmlns:a16="http://schemas.microsoft.com/office/drawing/2014/main" id="{1B4FBAB0-A5D4-48FD-87B9-D2E6C98D9C42}"/>
                  </a:ext>
                </a:extLst>
              </p:cNvPr>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6" name="Freeform 8">
                <a:extLst>
                  <a:ext uri="{FF2B5EF4-FFF2-40B4-BE49-F238E27FC236}">
                    <a16:creationId xmlns:a16="http://schemas.microsoft.com/office/drawing/2014/main" id="{D6D8EE64-0F0D-4734-83F1-F86EAA2C0038}"/>
                  </a:ext>
                </a:extLst>
              </p:cNvPr>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 name="Freeform 9">
                <a:extLst>
                  <a:ext uri="{FF2B5EF4-FFF2-40B4-BE49-F238E27FC236}">
                    <a16:creationId xmlns:a16="http://schemas.microsoft.com/office/drawing/2014/main" id="{41155CA1-7998-43DD-BE13-9129E6E2363F}"/>
                  </a:ext>
                </a:extLst>
              </p:cNvPr>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 name="Freeform 10">
                <a:extLst>
                  <a:ext uri="{FF2B5EF4-FFF2-40B4-BE49-F238E27FC236}">
                    <a16:creationId xmlns:a16="http://schemas.microsoft.com/office/drawing/2014/main" id="{6B1185BA-E8B5-4B82-9B12-DB673F2CB6EF}"/>
                  </a:ext>
                </a:extLst>
              </p:cNvPr>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Freeform 11">
                <a:extLst>
                  <a:ext uri="{FF2B5EF4-FFF2-40B4-BE49-F238E27FC236}">
                    <a16:creationId xmlns:a16="http://schemas.microsoft.com/office/drawing/2014/main" id="{C6CA96E8-2C3D-483A-B737-DF3E884D9951}"/>
                  </a:ext>
                </a:extLst>
              </p:cNvPr>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Freeform 12">
                <a:extLst>
                  <a:ext uri="{FF2B5EF4-FFF2-40B4-BE49-F238E27FC236}">
                    <a16:creationId xmlns:a16="http://schemas.microsoft.com/office/drawing/2014/main" id="{A5B03E82-5158-4DEB-B291-ABE5E9FDCDB9}"/>
                  </a:ext>
                </a:extLst>
              </p:cNvPr>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1" name="Freeform 13">
                <a:extLst>
                  <a:ext uri="{FF2B5EF4-FFF2-40B4-BE49-F238E27FC236}">
                    <a16:creationId xmlns:a16="http://schemas.microsoft.com/office/drawing/2014/main" id="{889A02F8-9305-4796-9994-C527C1710E54}"/>
                  </a:ext>
                </a:extLst>
              </p:cNvPr>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2" name="Freeform 14">
                <a:extLst>
                  <a:ext uri="{FF2B5EF4-FFF2-40B4-BE49-F238E27FC236}">
                    <a16:creationId xmlns:a16="http://schemas.microsoft.com/office/drawing/2014/main" id="{0534B474-B905-4282-89B1-6E4380412FC7}"/>
                  </a:ext>
                </a:extLst>
              </p:cNvPr>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Freeform 15">
                <a:extLst>
                  <a:ext uri="{FF2B5EF4-FFF2-40B4-BE49-F238E27FC236}">
                    <a16:creationId xmlns:a16="http://schemas.microsoft.com/office/drawing/2014/main" id="{03922B50-8CCB-48FC-A371-9C1719CAB1A6}"/>
                  </a:ext>
                </a:extLst>
              </p:cNvPr>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 name="Freeform 16">
                <a:extLst>
                  <a:ext uri="{FF2B5EF4-FFF2-40B4-BE49-F238E27FC236}">
                    <a16:creationId xmlns:a16="http://schemas.microsoft.com/office/drawing/2014/main" id="{9B00D037-2464-4BDE-BB1C-808EA401C0B1}"/>
                  </a:ext>
                </a:extLst>
              </p:cNvPr>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 name="Group 17">
              <a:extLst>
                <a:ext uri="{FF2B5EF4-FFF2-40B4-BE49-F238E27FC236}">
                  <a16:creationId xmlns:a16="http://schemas.microsoft.com/office/drawing/2014/main" id="{B8E1DF60-3EF3-4FBD-9AC1-20CE4973D287}"/>
                </a:ext>
              </a:extLst>
            </p:cNvPr>
            <p:cNvGrpSpPr>
              <a:grpSpLocks/>
            </p:cNvGrpSpPr>
            <p:nvPr userDrawn="1"/>
          </p:nvGrpSpPr>
          <p:grpSpPr bwMode="auto">
            <a:xfrm>
              <a:off x="0" y="2291"/>
              <a:ext cx="1385" cy="1702"/>
              <a:chOff x="0" y="2291"/>
              <a:chExt cx="1385" cy="1702"/>
            </a:xfrm>
          </p:grpSpPr>
          <p:sp>
            <p:nvSpPr>
              <p:cNvPr id="7" name="Rectangle 18">
                <a:extLst>
                  <a:ext uri="{FF2B5EF4-FFF2-40B4-BE49-F238E27FC236}">
                    <a16:creationId xmlns:a16="http://schemas.microsoft.com/office/drawing/2014/main" id="{E3E9837D-0A84-4C46-A8FD-DA047235FCB5}"/>
                  </a:ext>
                </a:extLst>
              </p:cNvPr>
              <p:cNvSpPr>
                <a:spLocks noChangeArrowheads="1"/>
              </p:cNvSpPr>
              <p:nvPr userDrawn="1"/>
            </p:nvSpPr>
            <p:spPr bwMode="ltGray">
              <a:xfrm rot="6798887">
                <a:off x="62" y="388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19">
                <a:extLst>
                  <a:ext uri="{FF2B5EF4-FFF2-40B4-BE49-F238E27FC236}">
                    <a16:creationId xmlns:a16="http://schemas.microsoft.com/office/drawing/2014/main" id="{619146F8-47C2-4BA3-A101-DC10144391D9}"/>
                  </a:ext>
                </a:extLst>
              </p:cNvPr>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20">
                <a:extLst>
                  <a:ext uri="{FF2B5EF4-FFF2-40B4-BE49-F238E27FC236}">
                    <a16:creationId xmlns:a16="http://schemas.microsoft.com/office/drawing/2014/main" id="{340E623F-4407-40C8-A6BB-F1115C494521}"/>
                  </a:ext>
                </a:extLst>
              </p:cNvPr>
              <p:cNvSpPr>
                <a:spLocks noChangeArrowheads="1"/>
              </p:cNvSpPr>
              <p:nvPr userDrawn="1"/>
            </p:nvSpPr>
            <p:spPr bwMode="ltGray">
              <a:xfrm rot="6798887">
                <a:off x="6" y="387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Rectangle 21">
                <a:extLst>
                  <a:ext uri="{FF2B5EF4-FFF2-40B4-BE49-F238E27FC236}">
                    <a16:creationId xmlns:a16="http://schemas.microsoft.com/office/drawing/2014/main" id="{12A604C4-3087-4EFC-B91B-385E6443A8A1}"/>
                  </a:ext>
                </a:extLst>
              </p:cNvPr>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Rectangle 22">
                <a:extLst>
                  <a:ext uri="{FF2B5EF4-FFF2-40B4-BE49-F238E27FC236}">
                    <a16:creationId xmlns:a16="http://schemas.microsoft.com/office/drawing/2014/main" id="{A28BC209-3A2F-4FD6-ACB8-0B5E1EBD384A}"/>
                  </a:ext>
                </a:extLst>
              </p:cNvPr>
              <p:cNvSpPr>
                <a:spLocks noChangeArrowheads="1"/>
              </p:cNvSpPr>
              <p:nvPr userDrawn="1"/>
            </p:nvSpPr>
            <p:spPr bwMode="ltGray">
              <a:xfrm rot="5999912">
                <a:off x="182" y="388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Rectangle 23">
                <a:extLst>
                  <a:ext uri="{FF2B5EF4-FFF2-40B4-BE49-F238E27FC236}">
                    <a16:creationId xmlns:a16="http://schemas.microsoft.com/office/drawing/2014/main" id="{5BF8371E-9393-437D-8D78-F5AEE976F178}"/>
                  </a:ext>
                </a:extLst>
              </p:cNvPr>
              <p:cNvSpPr>
                <a:spLocks noChangeArrowheads="1"/>
              </p:cNvSpPr>
              <p:nvPr userDrawn="1"/>
            </p:nvSpPr>
            <p:spPr bwMode="ltGray">
              <a:xfrm rot="6250138">
                <a:off x="152"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24">
                <a:extLst>
                  <a:ext uri="{FF2B5EF4-FFF2-40B4-BE49-F238E27FC236}">
                    <a16:creationId xmlns:a16="http://schemas.microsoft.com/office/drawing/2014/main" id="{47E35A78-B4A2-4179-B0AB-3DD00308E383}"/>
                  </a:ext>
                </a:extLst>
              </p:cNvPr>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Rectangle 25">
                <a:extLst>
                  <a:ext uri="{FF2B5EF4-FFF2-40B4-BE49-F238E27FC236}">
                    <a16:creationId xmlns:a16="http://schemas.microsoft.com/office/drawing/2014/main" id="{3A5429AF-F44D-492D-B56C-E08CFE374354}"/>
                  </a:ext>
                </a:extLst>
              </p:cNvPr>
              <p:cNvSpPr>
                <a:spLocks noChangeArrowheads="1"/>
              </p:cNvSpPr>
              <p:nvPr userDrawn="1"/>
            </p:nvSpPr>
            <p:spPr bwMode="ltGray">
              <a:xfrm rot="5380717">
                <a:off x="363" y="386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26">
                <a:extLst>
                  <a:ext uri="{FF2B5EF4-FFF2-40B4-BE49-F238E27FC236}">
                    <a16:creationId xmlns:a16="http://schemas.microsoft.com/office/drawing/2014/main" id="{14BB3FDA-B1AC-4A52-A460-EAF2D049B8DC}"/>
                  </a:ext>
                </a:extLst>
              </p:cNvPr>
              <p:cNvSpPr>
                <a:spLocks noChangeArrowheads="1"/>
              </p:cNvSpPr>
              <p:nvPr userDrawn="1"/>
            </p:nvSpPr>
            <p:spPr bwMode="ltGray">
              <a:xfrm rot="5380717">
                <a:off x="332"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Rectangle 27">
                <a:extLst>
                  <a:ext uri="{FF2B5EF4-FFF2-40B4-BE49-F238E27FC236}">
                    <a16:creationId xmlns:a16="http://schemas.microsoft.com/office/drawing/2014/main" id="{BD501892-1E30-4B5C-A924-82D5FA4DD7C8}"/>
                  </a:ext>
                </a:extLst>
              </p:cNvPr>
              <p:cNvSpPr>
                <a:spLocks noChangeArrowheads="1"/>
              </p:cNvSpPr>
              <p:nvPr userDrawn="1"/>
            </p:nvSpPr>
            <p:spPr bwMode="ltGray">
              <a:xfrm rot="5583200">
                <a:off x="302" y="387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Rectangle 28">
                <a:extLst>
                  <a:ext uri="{FF2B5EF4-FFF2-40B4-BE49-F238E27FC236}">
                    <a16:creationId xmlns:a16="http://schemas.microsoft.com/office/drawing/2014/main" id="{9CF74185-C410-4B16-8D19-259ED5FC2F1E}"/>
                  </a:ext>
                </a:extLst>
              </p:cNvPr>
              <p:cNvSpPr>
                <a:spLocks noChangeArrowheads="1"/>
              </p:cNvSpPr>
              <p:nvPr userDrawn="1"/>
            </p:nvSpPr>
            <p:spPr bwMode="ltGray">
              <a:xfrm rot="5737625">
                <a:off x="270"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9">
                <a:extLst>
                  <a:ext uri="{FF2B5EF4-FFF2-40B4-BE49-F238E27FC236}">
                    <a16:creationId xmlns:a16="http://schemas.microsoft.com/office/drawing/2014/main" id="{EEFEAC52-3493-423E-8F5E-D60A4698742F}"/>
                  </a:ext>
                </a:extLst>
              </p:cNvPr>
              <p:cNvSpPr>
                <a:spLocks noChangeArrowheads="1"/>
              </p:cNvSpPr>
              <p:nvPr userDrawn="1"/>
            </p:nvSpPr>
            <p:spPr bwMode="ltGray">
              <a:xfrm rot="4715477">
                <a:off x="516" y="382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30">
                <a:extLst>
                  <a:ext uri="{FF2B5EF4-FFF2-40B4-BE49-F238E27FC236}">
                    <a16:creationId xmlns:a16="http://schemas.microsoft.com/office/drawing/2014/main" id="{FD8111D2-0AE6-4299-960A-0BB22397C5FA}"/>
                  </a:ext>
                </a:extLst>
              </p:cNvPr>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31">
                <a:extLst>
                  <a:ext uri="{FF2B5EF4-FFF2-40B4-BE49-F238E27FC236}">
                    <a16:creationId xmlns:a16="http://schemas.microsoft.com/office/drawing/2014/main" id="{3F23C2E3-9527-4DC7-9ED7-A52A35CBB2E6}"/>
                  </a:ext>
                </a:extLst>
              </p:cNvPr>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Rectangle 32">
                <a:extLst>
                  <a:ext uri="{FF2B5EF4-FFF2-40B4-BE49-F238E27FC236}">
                    <a16:creationId xmlns:a16="http://schemas.microsoft.com/office/drawing/2014/main" id="{68BEA64D-A1BE-4BCF-A3C6-A2DDBC55BBA7}"/>
                  </a:ext>
                </a:extLst>
              </p:cNvPr>
              <p:cNvSpPr>
                <a:spLocks noChangeArrowheads="1"/>
              </p:cNvSpPr>
              <p:nvPr userDrawn="1"/>
            </p:nvSpPr>
            <p:spPr bwMode="ltGray">
              <a:xfrm rot="5041352">
                <a:off x="426" y="3851"/>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Rectangle 33">
                <a:extLst>
                  <a:ext uri="{FF2B5EF4-FFF2-40B4-BE49-F238E27FC236}">
                    <a16:creationId xmlns:a16="http://schemas.microsoft.com/office/drawing/2014/main" id="{FDECF27F-9E5C-4DE9-8DC0-94A25A6EB023}"/>
                  </a:ext>
                </a:extLst>
              </p:cNvPr>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34">
                <a:extLst>
                  <a:ext uri="{FF2B5EF4-FFF2-40B4-BE49-F238E27FC236}">
                    <a16:creationId xmlns:a16="http://schemas.microsoft.com/office/drawing/2014/main" id="{884FEF58-A904-4C88-8A5F-646AE083BD7F}"/>
                  </a:ext>
                </a:extLst>
              </p:cNvPr>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Rectangle 35">
                <a:extLst>
                  <a:ext uri="{FF2B5EF4-FFF2-40B4-BE49-F238E27FC236}">
                    <a16:creationId xmlns:a16="http://schemas.microsoft.com/office/drawing/2014/main" id="{C7C40ED0-6DBB-4C1E-B0EA-74D4BE623EB9}"/>
                  </a:ext>
                </a:extLst>
              </p:cNvPr>
              <p:cNvSpPr>
                <a:spLocks noChangeArrowheads="1"/>
              </p:cNvSpPr>
              <p:nvPr userDrawn="1"/>
            </p:nvSpPr>
            <p:spPr bwMode="ltGray">
              <a:xfrm rot="4104184">
                <a:off x="605" y="3791"/>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36">
                <a:extLst>
                  <a:ext uri="{FF2B5EF4-FFF2-40B4-BE49-F238E27FC236}">
                    <a16:creationId xmlns:a16="http://schemas.microsoft.com/office/drawing/2014/main" id="{D6158473-D92D-4A7A-BE0E-E3E8B80E1A19}"/>
                  </a:ext>
                </a:extLst>
              </p:cNvPr>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Rectangle 37">
                <a:extLst>
                  <a:ext uri="{FF2B5EF4-FFF2-40B4-BE49-F238E27FC236}">
                    <a16:creationId xmlns:a16="http://schemas.microsoft.com/office/drawing/2014/main" id="{D9F879BA-682B-409A-9E2D-80FFE793A601}"/>
                  </a:ext>
                </a:extLst>
              </p:cNvPr>
              <p:cNvSpPr>
                <a:spLocks noChangeArrowheads="1"/>
              </p:cNvSpPr>
              <p:nvPr userDrawn="1"/>
            </p:nvSpPr>
            <p:spPr bwMode="ltGray">
              <a:xfrm rot="3368036">
                <a:off x="799" y="3683"/>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Rectangle 38">
                <a:extLst>
                  <a:ext uri="{FF2B5EF4-FFF2-40B4-BE49-F238E27FC236}">
                    <a16:creationId xmlns:a16="http://schemas.microsoft.com/office/drawing/2014/main" id="{A6659162-10D9-4DF1-BD39-029CCD1B085A}"/>
                  </a:ext>
                </a:extLst>
              </p:cNvPr>
              <p:cNvSpPr>
                <a:spLocks noChangeArrowheads="1"/>
              </p:cNvSpPr>
              <p:nvPr userDrawn="1"/>
            </p:nvSpPr>
            <p:spPr bwMode="ltGray">
              <a:xfrm rot="3368036">
                <a:off x="772" y="369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Rectangle 39">
                <a:extLst>
                  <a:ext uri="{FF2B5EF4-FFF2-40B4-BE49-F238E27FC236}">
                    <a16:creationId xmlns:a16="http://schemas.microsoft.com/office/drawing/2014/main" id="{3251FC2E-506B-4E06-AB6A-161A83202D16}"/>
                  </a:ext>
                </a:extLst>
              </p:cNvPr>
              <p:cNvSpPr>
                <a:spLocks noChangeArrowheads="1"/>
              </p:cNvSpPr>
              <p:nvPr userDrawn="1"/>
            </p:nvSpPr>
            <p:spPr bwMode="ltGray">
              <a:xfrm rot="3368036">
                <a:off x="745" y="3717"/>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Rectangle 40">
                <a:extLst>
                  <a:ext uri="{FF2B5EF4-FFF2-40B4-BE49-F238E27FC236}">
                    <a16:creationId xmlns:a16="http://schemas.microsoft.com/office/drawing/2014/main" id="{62C1FFC4-1866-4EBA-AA77-67DA5F8FF003}"/>
                  </a:ext>
                </a:extLst>
              </p:cNvPr>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41">
                <a:extLst>
                  <a:ext uri="{FF2B5EF4-FFF2-40B4-BE49-F238E27FC236}">
                    <a16:creationId xmlns:a16="http://schemas.microsoft.com/office/drawing/2014/main" id="{745B0D6B-4A02-4DF8-878C-E5262C641AD2}"/>
                  </a:ext>
                </a:extLst>
              </p:cNvPr>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42">
                <a:extLst>
                  <a:ext uri="{FF2B5EF4-FFF2-40B4-BE49-F238E27FC236}">
                    <a16:creationId xmlns:a16="http://schemas.microsoft.com/office/drawing/2014/main" id="{CEFAD74D-F207-499A-9105-A86F3483B942}"/>
                  </a:ext>
                </a:extLst>
              </p:cNvPr>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Rectangle 43">
                <a:extLst>
                  <a:ext uri="{FF2B5EF4-FFF2-40B4-BE49-F238E27FC236}">
                    <a16:creationId xmlns:a16="http://schemas.microsoft.com/office/drawing/2014/main" id="{F9597F78-087B-4DCA-A4F6-1D557E0585FF}"/>
                  </a:ext>
                </a:extLst>
              </p:cNvPr>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44">
                <a:extLst>
                  <a:ext uri="{FF2B5EF4-FFF2-40B4-BE49-F238E27FC236}">
                    <a16:creationId xmlns:a16="http://schemas.microsoft.com/office/drawing/2014/main" id="{E175B1D6-D3B6-4634-87B0-EE10DA172CA4}"/>
                  </a:ext>
                </a:extLst>
              </p:cNvPr>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45">
                <a:extLst>
                  <a:ext uri="{FF2B5EF4-FFF2-40B4-BE49-F238E27FC236}">
                    <a16:creationId xmlns:a16="http://schemas.microsoft.com/office/drawing/2014/main" id="{41218657-74F6-4039-857C-52A1F2357E30}"/>
                  </a:ext>
                </a:extLst>
              </p:cNvPr>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46">
                <a:extLst>
                  <a:ext uri="{FF2B5EF4-FFF2-40B4-BE49-F238E27FC236}">
                    <a16:creationId xmlns:a16="http://schemas.microsoft.com/office/drawing/2014/main" id="{55E053E3-B057-4F2E-AC34-E4E6D9485457}"/>
                  </a:ext>
                </a:extLst>
              </p:cNvPr>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47">
                <a:extLst>
                  <a:ext uri="{FF2B5EF4-FFF2-40B4-BE49-F238E27FC236}">
                    <a16:creationId xmlns:a16="http://schemas.microsoft.com/office/drawing/2014/main" id="{AE4DCDB8-A64F-4681-9F24-25329033DF65}"/>
                  </a:ext>
                </a:extLst>
              </p:cNvPr>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48">
                <a:extLst>
                  <a:ext uri="{FF2B5EF4-FFF2-40B4-BE49-F238E27FC236}">
                    <a16:creationId xmlns:a16="http://schemas.microsoft.com/office/drawing/2014/main" id="{F5A492C7-111A-414B-A98C-4C6B0536D4BD}"/>
                  </a:ext>
                </a:extLst>
              </p:cNvPr>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49">
                <a:extLst>
                  <a:ext uri="{FF2B5EF4-FFF2-40B4-BE49-F238E27FC236}">
                    <a16:creationId xmlns:a16="http://schemas.microsoft.com/office/drawing/2014/main" id="{D7316A1C-3637-4BEB-B64D-226E8D5CFB6A}"/>
                  </a:ext>
                </a:extLst>
              </p:cNvPr>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50">
                <a:extLst>
                  <a:ext uri="{FF2B5EF4-FFF2-40B4-BE49-F238E27FC236}">
                    <a16:creationId xmlns:a16="http://schemas.microsoft.com/office/drawing/2014/main" id="{E24458D1-02BC-4DF1-97F3-9EC7B3C73C37}"/>
                  </a:ext>
                </a:extLst>
              </p:cNvPr>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Rectangle 51">
                <a:extLst>
                  <a:ext uri="{FF2B5EF4-FFF2-40B4-BE49-F238E27FC236}">
                    <a16:creationId xmlns:a16="http://schemas.microsoft.com/office/drawing/2014/main" id="{DBFB55BC-A75F-4A9C-A909-A021BFD5286C}"/>
                  </a:ext>
                </a:extLst>
              </p:cNvPr>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Rectangle 52">
                <a:extLst>
                  <a:ext uri="{FF2B5EF4-FFF2-40B4-BE49-F238E27FC236}">
                    <a16:creationId xmlns:a16="http://schemas.microsoft.com/office/drawing/2014/main" id="{6CDA128D-2D23-42A3-9356-E6CEC845B4A0}"/>
                  </a:ext>
                </a:extLst>
              </p:cNvPr>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Rectangle 53">
                <a:extLst>
                  <a:ext uri="{FF2B5EF4-FFF2-40B4-BE49-F238E27FC236}">
                    <a16:creationId xmlns:a16="http://schemas.microsoft.com/office/drawing/2014/main" id="{75D46F76-4740-46EF-AFB3-3399CBA89094}"/>
                  </a:ext>
                </a:extLst>
              </p:cNvPr>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54">
                <a:extLst>
                  <a:ext uri="{FF2B5EF4-FFF2-40B4-BE49-F238E27FC236}">
                    <a16:creationId xmlns:a16="http://schemas.microsoft.com/office/drawing/2014/main" id="{39726FCF-DF7C-42C1-B3D0-9F19DC2C6C15}"/>
                  </a:ext>
                </a:extLst>
              </p:cNvPr>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55">
                <a:extLst>
                  <a:ext uri="{FF2B5EF4-FFF2-40B4-BE49-F238E27FC236}">
                    <a16:creationId xmlns:a16="http://schemas.microsoft.com/office/drawing/2014/main" id="{BC1548F2-929E-4847-A282-370FE90D1538}"/>
                  </a:ext>
                </a:extLst>
              </p:cNvPr>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56">
                <a:extLst>
                  <a:ext uri="{FF2B5EF4-FFF2-40B4-BE49-F238E27FC236}">
                    <a16:creationId xmlns:a16="http://schemas.microsoft.com/office/drawing/2014/main" id="{72916B5D-96C7-4FB6-89FD-94CB92B6746C}"/>
                  </a:ext>
                </a:extLst>
              </p:cNvPr>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57">
                <a:extLst>
                  <a:ext uri="{FF2B5EF4-FFF2-40B4-BE49-F238E27FC236}">
                    <a16:creationId xmlns:a16="http://schemas.microsoft.com/office/drawing/2014/main" id="{9AEF73FB-8A15-4D5A-B0AC-2738370003ED}"/>
                  </a:ext>
                </a:extLst>
              </p:cNvPr>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58">
                <a:extLst>
                  <a:ext uri="{FF2B5EF4-FFF2-40B4-BE49-F238E27FC236}">
                    <a16:creationId xmlns:a16="http://schemas.microsoft.com/office/drawing/2014/main" id="{4C5FC8DB-4049-4F5C-AE7C-EF7C1021ADBF}"/>
                  </a:ext>
                </a:extLst>
              </p:cNvPr>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59">
                <a:extLst>
                  <a:ext uri="{FF2B5EF4-FFF2-40B4-BE49-F238E27FC236}">
                    <a16:creationId xmlns:a16="http://schemas.microsoft.com/office/drawing/2014/main" id="{E16E3B61-224F-4744-8DC6-499C8B6AF4A9}"/>
                  </a:ext>
                </a:extLst>
              </p:cNvPr>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60">
                <a:extLst>
                  <a:ext uri="{FF2B5EF4-FFF2-40B4-BE49-F238E27FC236}">
                    <a16:creationId xmlns:a16="http://schemas.microsoft.com/office/drawing/2014/main" id="{B9DAF8F7-7D58-4976-9B01-C1DF55B4D6A3}"/>
                  </a:ext>
                </a:extLst>
              </p:cNvPr>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61">
                <a:extLst>
                  <a:ext uri="{FF2B5EF4-FFF2-40B4-BE49-F238E27FC236}">
                    <a16:creationId xmlns:a16="http://schemas.microsoft.com/office/drawing/2014/main" id="{081037B0-80FA-4ECF-B9C3-A92D7A26B0B0}"/>
                  </a:ext>
                </a:extLst>
              </p:cNvPr>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62">
                <a:extLst>
                  <a:ext uri="{FF2B5EF4-FFF2-40B4-BE49-F238E27FC236}">
                    <a16:creationId xmlns:a16="http://schemas.microsoft.com/office/drawing/2014/main" id="{5FBCBE2D-72D1-47AD-A066-6A8639AC6266}"/>
                  </a:ext>
                </a:extLst>
              </p:cNvPr>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63">
                <a:extLst>
                  <a:ext uri="{FF2B5EF4-FFF2-40B4-BE49-F238E27FC236}">
                    <a16:creationId xmlns:a16="http://schemas.microsoft.com/office/drawing/2014/main" id="{564FC50F-A863-4A9C-95CE-AFD2586FECF1}"/>
                  </a:ext>
                </a:extLst>
              </p:cNvPr>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Rectangle 64">
                <a:extLst>
                  <a:ext uri="{FF2B5EF4-FFF2-40B4-BE49-F238E27FC236}">
                    <a16:creationId xmlns:a16="http://schemas.microsoft.com/office/drawing/2014/main" id="{89B3F679-62C4-4301-A9D1-35B981518F23}"/>
                  </a:ext>
                </a:extLst>
              </p:cNvPr>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65">
                <a:extLst>
                  <a:ext uri="{FF2B5EF4-FFF2-40B4-BE49-F238E27FC236}">
                    <a16:creationId xmlns:a16="http://schemas.microsoft.com/office/drawing/2014/main" id="{5F327240-976B-48AD-A181-A3CA014401E6}"/>
                  </a:ext>
                </a:extLst>
              </p:cNvPr>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Rectangle 66">
                <a:extLst>
                  <a:ext uri="{FF2B5EF4-FFF2-40B4-BE49-F238E27FC236}">
                    <a16:creationId xmlns:a16="http://schemas.microsoft.com/office/drawing/2014/main" id="{E14E7E04-360F-4B72-A741-52111993F337}"/>
                  </a:ext>
                </a:extLst>
              </p:cNvPr>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67">
                <a:extLst>
                  <a:ext uri="{FF2B5EF4-FFF2-40B4-BE49-F238E27FC236}">
                    <a16:creationId xmlns:a16="http://schemas.microsoft.com/office/drawing/2014/main" id="{2E56B706-D78E-4D19-93C1-50FEB0BE495E}"/>
                  </a:ext>
                </a:extLst>
              </p:cNvPr>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68">
                <a:extLst>
                  <a:ext uri="{FF2B5EF4-FFF2-40B4-BE49-F238E27FC236}">
                    <a16:creationId xmlns:a16="http://schemas.microsoft.com/office/drawing/2014/main" id="{9F4ADFB1-20DF-454A-8E51-9CC6A1765DA4}"/>
                  </a:ext>
                </a:extLst>
              </p:cNvPr>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69">
                <a:extLst>
                  <a:ext uri="{FF2B5EF4-FFF2-40B4-BE49-F238E27FC236}">
                    <a16:creationId xmlns:a16="http://schemas.microsoft.com/office/drawing/2014/main" id="{BB4D63E8-5FD6-41AB-8019-BFE731A2D75C}"/>
                  </a:ext>
                </a:extLst>
              </p:cNvPr>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70">
                <a:extLst>
                  <a:ext uri="{FF2B5EF4-FFF2-40B4-BE49-F238E27FC236}">
                    <a16:creationId xmlns:a16="http://schemas.microsoft.com/office/drawing/2014/main" id="{F8A56C87-00D6-409D-978D-2A51D0B5D396}"/>
                  </a:ext>
                </a:extLst>
              </p:cNvPr>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71">
                <a:extLst>
                  <a:ext uri="{FF2B5EF4-FFF2-40B4-BE49-F238E27FC236}">
                    <a16:creationId xmlns:a16="http://schemas.microsoft.com/office/drawing/2014/main" id="{2764026E-37E8-4FA3-9015-D9604AECA903}"/>
                  </a:ext>
                </a:extLst>
              </p:cNvPr>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72">
                <a:extLst>
                  <a:ext uri="{FF2B5EF4-FFF2-40B4-BE49-F238E27FC236}">
                    <a16:creationId xmlns:a16="http://schemas.microsoft.com/office/drawing/2014/main" id="{8FEE23DE-059F-4C14-AD46-F2DBC2C98178}"/>
                  </a:ext>
                </a:extLst>
              </p:cNvPr>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73">
                <a:extLst>
                  <a:ext uri="{FF2B5EF4-FFF2-40B4-BE49-F238E27FC236}">
                    <a16:creationId xmlns:a16="http://schemas.microsoft.com/office/drawing/2014/main" id="{F7550161-CF50-4081-B646-4FA220C843D0}"/>
                  </a:ext>
                </a:extLst>
              </p:cNvPr>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74">
                <a:extLst>
                  <a:ext uri="{FF2B5EF4-FFF2-40B4-BE49-F238E27FC236}">
                    <a16:creationId xmlns:a16="http://schemas.microsoft.com/office/drawing/2014/main" id="{6FC206EA-2663-4EF5-A738-3221A6238449}"/>
                  </a:ext>
                </a:extLst>
              </p:cNvPr>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75">
                <a:extLst>
                  <a:ext uri="{FF2B5EF4-FFF2-40B4-BE49-F238E27FC236}">
                    <a16:creationId xmlns:a16="http://schemas.microsoft.com/office/drawing/2014/main" id="{BD1A6D4A-CE81-4800-B944-C5AA4F716221}"/>
                  </a:ext>
                </a:extLst>
              </p:cNvPr>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76">
                <a:extLst>
                  <a:ext uri="{FF2B5EF4-FFF2-40B4-BE49-F238E27FC236}">
                    <a16:creationId xmlns:a16="http://schemas.microsoft.com/office/drawing/2014/main" id="{3E7BF242-BE94-4FF5-A529-C0152DBF3D0E}"/>
                  </a:ext>
                </a:extLst>
              </p:cNvPr>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 name="Rectangle 77">
                <a:extLst>
                  <a:ext uri="{FF2B5EF4-FFF2-40B4-BE49-F238E27FC236}">
                    <a16:creationId xmlns:a16="http://schemas.microsoft.com/office/drawing/2014/main" id="{2B661F59-D6B6-4426-8221-F8E8BABD4B8A}"/>
                  </a:ext>
                </a:extLst>
              </p:cNvPr>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 name="Rectangle 78">
                <a:extLst>
                  <a:ext uri="{FF2B5EF4-FFF2-40B4-BE49-F238E27FC236}">
                    <a16:creationId xmlns:a16="http://schemas.microsoft.com/office/drawing/2014/main" id="{89A27676-3EA5-4091-A45E-0CD01D6E9C89}"/>
                  </a:ext>
                </a:extLst>
              </p:cNvPr>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 name="Rectangle 79">
                <a:extLst>
                  <a:ext uri="{FF2B5EF4-FFF2-40B4-BE49-F238E27FC236}">
                    <a16:creationId xmlns:a16="http://schemas.microsoft.com/office/drawing/2014/main" id="{2D2B7A1D-BBE1-4861-90B4-9C17D4291690}"/>
                  </a:ext>
                </a:extLst>
              </p:cNvPr>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Rectangle 80">
                <a:extLst>
                  <a:ext uri="{FF2B5EF4-FFF2-40B4-BE49-F238E27FC236}">
                    <a16:creationId xmlns:a16="http://schemas.microsoft.com/office/drawing/2014/main" id="{1AFDC74C-4A85-431C-9666-7344EBC28ACC}"/>
                  </a:ext>
                </a:extLst>
              </p:cNvPr>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Freeform 81">
                <a:extLst>
                  <a:ext uri="{FF2B5EF4-FFF2-40B4-BE49-F238E27FC236}">
                    <a16:creationId xmlns:a16="http://schemas.microsoft.com/office/drawing/2014/main" id="{F4B10E22-95A4-434D-A6C6-308215AE58A9}"/>
                  </a:ext>
                </a:extLst>
              </p:cNvPr>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Rectangle 82">
                <a:extLst>
                  <a:ext uri="{FF2B5EF4-FFF2-40B4-BE49-F238E27FC236}">
                    <a16:creationId xmlns:a16="http://schemas.microsoft.com/office/drawing/2014/main" id="{19A6D138-47FA-44C9-AA14-04742FD1C37E}"/>
                  </a:ext>
                </a:extLst>
              </p:cNvPr>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83">
                <a:extLst>
                  <a:ext uri="{FF2B5EF4-FFF2-40B4-BE49-F238E27FC236}">
                    <a16:creationId xmlns:a16="http://schemas.microsoft.com/office/drawing/2014/main" id="{C90DEF5C-571F-42C7-8C83-9060109CEAE3}"/>
                  </a:ext>
                </a:extLst>
              </p:cNvPr>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84">
                <a:extLst>
                  <a:ext uri="{FF2B5EF4-FFF2-40B4-BE49-F238E27FC236}">
                    <a16:creationId xmlns:a16="http://schemas.microsoft.com/office/drawing/2014/main" id="{89C32386-A051-44AC-B1FA-E900C33A2B5E}"/>
                  </a:ext>
                </a:extLst>
              </p:cNvPr>
              <p:cNvSpPr>
                <a:spLocks noChangeArrowheads="1"/>
              </p:cNvSpPr>
              <p:nvPr userDrawn="1"/>
            </p:nvSpPr>
            <p:spPr bwMode="ltGray">
              <a:xfrm rot="-2957028">
                <a:off x="907" y="24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85">
                <a:extLst>
                  <a:ext uri="{FF2B5EF4-FFF2-40B4-BE49-F238E27FC236}">
                    <a16:creationId xmlns:a16="http://schemas.microsoft.com/office/drawing/2014/main" id="{BB4BDEF2-65B0-4D16-9EB8-3B3D404AF9AE}"/>
                  </a:ext>
                </a:extLst>
              </p:cNvPr>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86">
                <a:extLst>
                  <a:ext uri="{FF2B5EF4-FFF2-40B4-BE49-F238E27FC236}">
                    <a16:creationId xmlns:a16="http://schemas.microsoft.com/office/drawing/2014/main" id="{A4892FBB-44AF-4B25-AC34-A7E66528C35E}"/>
                  </a:ext>
                </a:extLst>
              </p:cNvPr>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87">
                <a:extLst>
                  <a:ext uri="{FF2B5EF4-FFF2-40B4-BE49-F238E27FC236}">
                    <a16:creationId xmlns:a16="http://schemas.microsoft.com/office/drawing/2014/main" id="{9B54B9D7-2318-44B9-9C37-B8B8DB38EA2C}"/>
                  </a:ext>
                </a:extLst>
              </p:cNvPr>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Rectangle 88">
                <a:extLst>
                  <a:ext uri="{FF2B5EF4-FFF2-40B4-BE49-F238E27FC236}">
                    <a16:creationId xmlns:a16="http://schemas.microsoft.com/office/drawing/2014/main" id="{5953E019-C4E9-4532-B713-417D4A708C6E}"/>
                  </a:ext>
                </a:extLst>
              </p:cNvPr>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Rectangle 89">
                <a:extLst>
                  <a:ext uri="{FF2B5EF4-FFF2-40B4-BE49-F238E27FC236}">
                    <a16:creationId xmlns:a16="http://schemas.microsoft.com/office/drawing/2014/main" id="{5D8AF5C6-095C-41D0-AA04-29129A06C086}"/>
                  </a:ext>
                </a:extLst>
              </p:cNvPr>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Rectangle 90">
                <a:extLst>
                  <a:ext uri="{FF2B5EF4-FFF2-40B4-BE49-F238E27FC236}">
                    <a16:creationId xmlns:a16="http://schemas.microsoft.com/office/drawing/2014/main" id="{D6E2D04D-E8E2-4947-8008-2EB98DAD0B0E}"/>
                  </a:ext>
                </a:extLst>
              </p:cNvPr>
              <p:cNvSpPr>
                <a:spLocks noChangeArrowheads="1"/>
              </p:cNvSpPr>
              <p:nvPr userDrawn="1"/>
            </p:nvSpPr>
            <p:spPr bwMode="ltGray">
              <a:xfrm rot="-3514633">
                <a:off x="837" y="24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 name="Rectangle 91">
                <a:extLst>
                  <a:ext uri="{FF2B5EF4-FFF2-40B4-BE49-F238E27FC236}">
                    <a16:creationId xmlns:a16="http://schemas.microsoft.com/office/drawing/2014/main" id="{C5408F9C-B7B0-452C-987B-5890A669FACE}"/>
                  </a:ext>
                </a:extLst>
              </p:cNvPr>
              <p:cNvSpPr>
                <a:spLocks noChangeArrowheads="1"/>
              </p:cNvSpPr>
              <p:nvPr userDrawn="1"/>
            </p:nvSpPr>
            <p:spPr bwMode="ltGray">
              <a:xfrm rot="-3220799">
                <a:off x="862" y="245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 name="Rectangle 92">
                <a:extLst>
                  <a:ext uri="{FF2B5EF4-FFF2-40B4-BE49-F238E27FC236}">
                    <a16:creationId xmlns:a16="http://schemas.microsoft.com/office/drawing/2014/main" id="{5612B215-D0F0-41AC-950D-C94F9C96EC4F}"/>
                  </a:ext>
                </a:extLst>
              </p:cNvPr>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Rectangle 93">
                <a:extLst>
                  <a:ext uri="{FF2B5EF4-FFF2-40B4-BE49-F238E27FC236}">
                    <a16:creationId xmlns:a16="http://schemas.microsoft.com/office/drawing/2014/main" id="{A63D3876-379E-421D-AAAC-2C3B4EC81102}"/>
                  </a:ext>
                </a:extLst>
              </p:cNvPr>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Rectangle 94">
                <a:extLst>
                  <a:ext uri="{FF2B5EF4-FFF2-40B4-BE49-F238E27FC236}">
                    <a16:creationId xmlns:a16="http://schemas.microsoft.com/office/drawing/2014/main" id="{08159E63-BA26-456B-A3D3-274C4289B31D}"/>
                  </a:ext>
                </a:extLst>
              </p:cNvPr>
              <p:cNvSpPr>
                <a:spLocks noChangeArrowheads="1"/>
              </p:cNvSpPr>
              <p:nvPr userDrawn="1"/>
            </p:nvSpPr>
            <p:spPr bwMode="ltGray">
              <a:xfrm rot="-4250359">
                <a:off x="707" y="2407"/>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Rectangle 95">
                <a:extLst>
                  <a:ext uri="{FF2B5EF4-FFF2-40B4-BE49-F238E27FC236}">
                    <a16:creationId xmlns:a16="http://schemas.microsoft.com/office/drawing/2014/main" id="{7891545E-EC8D-428D-95E6-F92BAB698CFE}"/>
                  </a:ext>
                </a:extLst>
              </p:cNvPr>
              <p:cNvSpPr>
                <a:spLocks noChangeArrowheads="1"/>
              </p:cNvSpPr>
              <p:nvPr userDrawn="1"/>
            </p:nvSpPr>
            <p:spPr bwMode="ltGray">
              <a:xfrm rot="-3989246">
                <a:off x="737" y="2411"/>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96">
                <a:extLst>
                  <a:ext uri="{FF2B5EF4-FFF2-40B4-BE49-F238E27FC236}">
                    <a16:creationId xmlns:a16="http://schemas.microsoft.com/office/drawing/2014/main" id="{1C15F4E0-16CB-461A-BA02-3CA5398A46FB}"/>
                  </a:ext>
                </a:extLst>
              </p:cNvPr>
              <p:cNvSpPr>
                <a:spLocks noChangeArrowheads="1"/>
              </p:cNvSpPr>
              <p:nvPr userDrawn="1"/>
            </p:nvSpPr>
            <p:spPr bwMode="ltGray">
              <a:xfrm rot="-4862215">
                <a:off x="503" y="239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 name="Rectangle 97">
                <a:extLst>
                  <a:ext uri="{FF2B5EF4-FFF2-40B4-BE49-F238E27FC236}">
                    <a16:creationId xmlns:a16="http://schemas.microsoft.com/office/drawing/2014/main" id="{44DFA4A2-0607-4B02-BF81-4E6D710073B0}"/>
                  </a:ext>
                </a:extLst>
              </p:cNvPr>
              <p:cNvSpPr>
                <a:spLocks noChangeArrowheads="1"/>
              </p:cNvSpPr>
              <p:nvPr userDrawn="1"/>
            </p:nvSpPr>
            <p:spPr bwMode="ltGray">
              <a:xfrm rot="-4673370">
                <a:off x="533" y="239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98">
                <a:extLst>
                  <a:ext uri="{FF2B5EF4-FFF2-40B4-BE49-F238E27FC236}">
                    <a16:creationId xmlns:a16="http://schemas.microsoft.com/office/drawing/2014/main" id="{9D619CDE-BFC0-4260-9387-D7BDFEEE0E2B}"/>
                  </a:ext>
                </a:extLst>
              </p:cNvPr>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Rectangle 99">
                <a:extLst>
                  <a:ext uri="{FF2B5EF4-FFF2-40B4-BE49-F238E27FC236}">
                    <a16:creationId xmlns:a16="http://schemas.microsoft.com/office/drawing/2014/main" id="{445E1976-0E2A-4BDC-881B-390AE44A911A}"/>
                  </a:ext>
                </a:extLst>
              </p:cNvPr>
              <p:cNvSpPr>
                <a:spLocks noChangeArrowheads="1"/>
              </p:cNvSpPr>
              <p:nvPr userDrawn="1"/>
            </p:nvSpPr>
            <p:spPr bwMode="ltGray">
              <a:xfrm rot="-4580623">
                <a:off x="594" y="2391"/>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Rectangle 100">
                <a:extLst>
                  <a:ext uri="{FF2B5EF4-FFF2-40B4-BE49-F238E27FC236}">
                    <a16:creationId xmlns:a16="http://schemas.microsoft.com/office/drawing/2014/main" id="{6843223D-2B0B-4A1B-8348-F91F1C99B72B}"/>
                  </a:ext>
                </a:extLst>
              </p:cNvPr>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Rectangle 101">
                <a:extLst>
                  <a:ext uri="{FF2B5EF4-FFF2-40B4-BE49-F238E27FC236}">
                    <a16:creationId xmlns:a16="http://schemas.microsoft.com/office/drawing/2014/main" id="{8E1EC496-BB28-4A01-B296-684BD973698A}"/>
                  </a:ext>
                </a:extLst>
              </p:cNvPr>
              <p:cNvSpPr>
                <a:spLocks noChangeArrowheads="1"/>
              </p:cNvSpPr>
              <p:nvPr userDrawn="1"/>
            </p:nvSpPr>
            <p:spPr bwMode="ltGray">
              <a:xfrm rot="-5360484">
                <a:off x="385" y="240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Rectangle 102">
                <a:extLst>
                  <a:ext uri="{FF2B5EF4-FFF2-40B4-BE49-F238E27FC236}">
                    <a16:creationId xmlns:a16="http://schemas.microsoft.com/office/drawing/2014/main" id="{518F1ADD-6B57-477D-BEB8-929924477A54}"/>
                  </a:ext>
                </a:extLst>
              </p:cNvPr>
              <p:cNvSpPr>
                <a:spLocks noChangeArrowheads="1"/>
              </p:cNvSpPr>
              <p:nvPr userDrawn="1"/>
            </p:nvSpPr>
            <p:spPr bwMode="ltGray">
              <a:xfrm rot="-5288939">
                <a:off x="418" y="240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 name="Rectangle 103">
                <a:extLst>
                  <a:ext uri="{FF2B5EF4-FFF2-40B4-BE49-F238E27FC236}">
                    <a16:creationId xmlns:a16="http://schemas.microsoft.com/office/drawing/2014/main" id="{27C9D6C9-11CE-4CBA-BB48-00529BE430C1}"/>
                  </a:ext>
                </a:extLst>
              </p:cNvPr>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 name="Rectangle 104">
                <a:extLst>
                  <a:ext uri="{FF2B5EF4-FFF2-40B4-BE49-F238E27FC236}">
                    <a16:creationId xmlns:a16="http://schemas.microsoft.com/office/drawing/2014/main" id="{25B9FF58-11CE-4F3A-BCD1-0ED3352A7EAA}"/>
                  </a:ext>
                </a:extLst>
              </p:cNvPr>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 name="Rectangle 105">
                <a:extLst>
                  <a:ext uri="{FF2B5EF4-FFF2-40B4-BE49-F238E27FC236}">
                    <a16:creationId xmlns:a16="http://schemas.microsoft.com/office/drawing/2014/main" id="{313FAEA4-91F6-40BE-BDB2-55A8BD537724}"/>
                  </a:ext>
                </a:extLst>
              </p:cNvPr>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106">
                <a:extLst>
                  <a:ext uri="{FF2B5EF4-FFF2-40B4-BE49-F238E27FC236}">
                    <a16:creationId xmlns:a16="http://schemas.microsoft.com/office/drawing/2014/main" id="{09B80C0C-BFEA-4822-B6C3-548B969DC90B}"/>
                  </a:ext>
                </a:extLst>
              </p:cNvPr>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107">
                <a:extLst>
                  <a:ext uri="{FF2B5EF4-FFF2-40B4-BE49-F238E27FC236}">
                    <a16:creationId xmlns:a16="http://schemas.microsoft.com/office/drawing/2014/main" id="{6D227724-F044-466F-A2B4-ECA05D7C2B63}"/>
                  </a:ext>
                </a:extLst>
              </p:cNvPr>
              <p:cNvSpPr>
                <a:spLocks noChangeArrowheads="1"/>
              </p:cNvSpPr>
              <p:nvPr userDrawn="1"/>
            </p:nvSpPr>
            <p:spPr bwMode="ltGray">
              <a:xfrm rot="-5919570">
                <a:off x="292" y="242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108">
                <a:extLst>
                  <a:ext uri="{FF2B5EF4-FFF2-40B4-BE49-F238E27FC236}">
                    <a16:creationId xmlns:a16="http://schemas.microsoft.com/office/drawing/2014/main" id="{D09973F0-06B4-4792-8EAB-6863D6ED785A}"/>
                  </a:ext>
                </a:extLst>
              </p:cNvPr>
              <p:cNvSpPr>
                <a:spLocks noChangeArrowheads="1"/>
              </p:cNvSpPr>
              <p:nvPr userDrawn="1"/>
            </p:nvSpPr>
            <p:spPr bwMode="ltGray">
              <a:xfrm rot="-7376291">
                <a:off x="5" y="254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109">
                <a:extLst>
                  <a:ext uri="{FF2B5EF4-FFF2-40B4-BE49-F238E27FC236}">
                    <a16:creationId xmlns:a16="http://schemas.microsoft.com/office/drawing/2014/main" id="{3149BE02-91C7-42B9-A8DD-1412B5707AAE}"/>
                  </a:ext>
                </a:extLst>
              </p:cNvPr>
              <p:cNvSpPr>
                <a:spLocks noChangeArrowheads="1"/>
              </p:cNvSpPr>
              <p:nvPr userDrawn="1"/>
            </p:nvSpPr>
            <p:spPr bwMode="ltGray">
              <a:xfrm rot="-7168347">
                <a:off x="64" y="2517"/>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110">
                <a:extLst>
                  <a:ext uri="{FF2B5EF4-FFF2-40B4-BE49-F238E27FC236}">
                    <a16:creationId xmlns:a16="http://schemas.microsoft.com/office/drawing/2014/main" id="{DD97816B-FFC9-4EAC-AB9D-4ECA75EA4C00}"/>
                  </a:ext>
                </a:extLst>
              </p:cNvPr>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111">
                <a:extLst>
                  <a:ext uri="{FF2B5EF4-FFF2-40B4-BE49-F238E27FC236}">
                    <a16:creationId xmlns:a16="http://schemas.microsoft.com/office/drawing/2014/main" id="{3CF64F44-6F86-46F1-A278-28FB165FFBF2}"/>
                  </a:ext>
                </a:extLst>
              </p:cNvPr>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112">
                <a:extLst>
                  <a:ext uri="{FF2B5EF4-FFF2-40B4-BE49-F238E27FC236}">
                    <a16:creationId xmlns:a16="http://schemas.microsoft.com/office/drawing/2014/main" id="{E8A39454-C55E-4DA6-A1AF-2BE733B850A0}"/>
                  </a:ext>
                </a:extLst>
              </p:cNvPr>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Rectangle 113">
                <a:extLst>
                  <a:ext uri="{FF2B5EF4-FFF2-40B4-BE49-F238E27FC236}">
                    <a16:creationId xmlns:a16="http://schemas.microsoft.com/office/drawing/2014/main" id="{7AB3C41F-F44F-467A-B2E7-8579817CE893}"/>
                  </a:ext>
                </a:extLst>
              </p:cNvPr>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Rectangle 114">
                <a:extLst>
                  <a:ext uri="{FF2B5EF4-FFF2-40B4-BE49-F238E27FC236}">
                    <a16:creationId xmlns:a16="http://schemas.microsoft.com/office/drawing/2014/main" id="{EAA22801-E103-4862-B856-F0D0187F4A4D}"/>
                  </a:ext>
                </a:extLst>
              </p:cNvPr>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Rectangle 115">
                <a:extLst>
                  <a:ext uri="{FF2B5EF4-FFF2-40B4-BE49-F238E27FC236}">
                    <a16:creationId xmlns:a16="http://schemas.microsoft.com/office/drawing/2014/main" id="{810242DC-F0BC-460B-82BA-B9C3EED9BB18}"/>
                  </a:ext>
                </a:extLst>
              </p:cNvPr>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Rectangle 116">
                <a:extLst>
                  <a:ext uri="{FF2B5EF4-FFF2-40B4-BE49-F238E27FC236}">
                    <a16:creationId xmlns:a16="http://schemas.microsoft.com/office/drawing/2014/main" id="{3030363C-E127-4797-AE33-1A837AE44C70}"/>
                  </a:ext>
                </a:extLst>
              </p:cNvPr>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Rectangle 117">
                <a:extLst>
                  <a:ext uri="{FF2B5EF4-FFF2-40B4-BE49-F238E27FC236}">
                    <a16:creationId xmlns:a16="http://schemas.microsoft.com/office/drawing/2014/main" id="{F7040E4F-17FD-4141-B2C0-5FF91BB18136}"/>
                  </a:ext>
                </a:extLst>
              </p:cNvPr>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Rectangle 118">
                <a:extLst>
                  <a:ext uri="{FF2B5EF4-FFF2-40B4-BE49-F238E27FC236}">
                    <a16:creationId xmlns:a16="http://schemas.microsoft.com/office/drawing/2014/main" id="{C39B94EC-AA10-4E15-A941-6CB42DB329E8}"/>
                  </a:ext>
                </a:extLst>
              </p:cNvPr>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 name="Rectangle 119">
                <a:extLst>
                  <a:ext uri="{FF2B5EF4-FFF2-40B4-BE49-F238E27FC236}">
                    <a16:creationId xmlns:a16="http://schemas.microsoft.com/office/drawing/2014/main" id="{E90508D2-BE15-4802-AE82-C5D50AFF4742}"/>
                  </a:ext>
                </a:extLst>
              </p:cNvPr>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 name="Rectangle 120">
                <a:extLst>
                  <a:ext uri="{FF2B5EF4-FFF2-40B4-BE49-F238E27FC236}">
                    <a16:creationId xmlns:a16="http://schemas.microsoft.com/office/drawing/2014/main" id="{3488632A-396E-445E-B273-A449858F2890}"/>
                  </a:ext>
                </a:extLst>
              </p:cNvPr>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 name="Rectangle 121">
                <a:extLst>
                  <a:ext uri="{FF2B5EF4-FFF2-40B4-BE49-F238E27FC236}">
                    <a16:creationId xmlns:a16="http://schemas.microsoft.com/office/drawing/2014/main" id="{848448B6-5D27-4D7D-B6E1-0707FE5FACC2}"/>
                  </a:ext>
                </a:extLst>
              </p:cNvPr>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Rectangle 122">
                <a:extLst>
                  <a:ext uri="{FF2B5EF4-FFF2-40B4-BE49-F238E27FC236}">
                    <a16:creationId xmlns:a16="http://schemas.microsoft.com/office/drawing/2014/main" id="{458D72F4-94D8-4C85-804D-0A1D5E8556EC}"/>
                  </a:ext>
                </a:extLst>
              </p:cNvPr>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 name="Rectangle 123">
                <a:extLst>
                  <a:ext uri="{FF2B5EF4-FFF2-40B4-BE49-F238E27FC236}">
                    <a16:creationId xmlns:a16="http://schemas.microsoft.com/office/drawing/2014/main" id="{C70E141B-07E8-4C28-B0CE-A131F80A8EE2}"/>
                  </a:ext>
                </a:extLst>
              </p:cNvPr>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 name="Rectangle 124">
                <a:extLst>
                  <a:ext uri="{FF2B5EF4-FFF2-40B4-BE49-F238E27FC236}">
                    <a16:creationId xmlns:a16="http://schemas.microsoft.com/office/drawing/2014/main" id="{0657C1D9-01C9-4D55-99D4-E4F0FDF1DD33}"/>
                  </a:ext>
                </a:extLst>
              </p:cNvPr>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 name="Rectangle 125">
                <a:extLst>
                  <a:ext uri="{FF2B5EF4-FFF2-40B4-BE49-F238E27FC236}">
                    <a16:creationId xmlns:a16="http://schemas.microsoft.com/office/drawing/2014/main" id="{C4782745-39B4-4B6A-9BA7-4391F162472D}"/>
                  </a:ext>
                </a:extLst>
              </p:cNvPr>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 name="Rectangle 126">
                <a:extLst>
                  <a:ext uri="{FF2B5EF4-FFF2-40B4-BE49-F238E27FC236}">
                    <a16:creationId xmlns:a16="http://schemas.microsoft.com/office/drawing/2014/main" id="{C68C3DE7-DDF0-4DD9-A341-815D0DE407ED}"/>
                  </a:ext>
                </a:extLst>
              </p:cNvPr>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 name="Rectangle 127">
                <a:extLst>
                  <a:ext uri="{FF2B5EF4-FFF2-40B4-BE49-F238E27FC236}">
                    <a16:creationId xmlns:a16="http://schemas.microsoft.com/office/drawing/2014/main" id="{80CAD9A7-BB68-4330-82AC-4007C35CA8BE}"/>
                  </a:ext>
                </a:extLst>
              </p:cNvPr>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 name="Rectangle 128">
                <a:extLst>
                  <a:ext uri="{FF2B5EF4-FFF2-40B4-BE49-F238E27FC236}">
                    <a16:creationId xmlns:a16="http://schemas.microsoft.com/office/drawing/2014/main" id="{FAC7D954-7A97-4F35-A799-70E737432882}"/>
                  </a:ext>
                </a:extLst>
              </p:cNvPr>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 name="Rectangle 129">
                <a:extLst>
                  <a:ext uri="{FF2B5EF4-FFF2-40B4-BE49-F238E27FC236}">
                    <a16:creationId xmlns:a16="http://schemas.microsoft.com/office/drawing/2014/main" id="{592F88B6-5652-4D02-A327-F15C3A6A5687}"/>
                  </a:ext>
                </a:extLst>
              </p:cNvPr>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 name="Rectangle 130">
                <a:extLst>
                  <a:ext uri="{FF2B5EF4-FFF2-40B4-BE49-F238E27FC236}">
                    <a16:creationId xmlns:a16="http://schemas.microsoft.com/office/drawing/2014/main" id="{6F4238D4-AEE7-409D-A93D-8F058CFA6913}"/>
                  </a:ext>
                </a:extLst>
              </p:cNvPr>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 name="Rectangle 131">
                <a:extLst>
                  <a:ext uri="{FF2B5EF4-FFF2-40B4-BE49-F238E27FC236}">
                    <a16:creationId xmlns:a16="http://schemas.microsoft.com/office/drawing/2014/main" id="{3BD12D11-5132-41A2-9307-D154EEADF151}"/>
                  </a:ext>
                </a:extLst>
              </p:cNvPr>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 name="Rectangle 132">
                <a:extLst>
                  <a:ext uri="{FF2B5EF4-FFF2-40B4-BE49-F238E27FC236}">
                    <a16:creationId xmlns:a16="http://schemas.microsoft.com/office/drawing/2014/main" id="{E2CA3E1E-B0E9-41DF-8BB9-85F90D40DA9B}"/>
                  </a:ext>
                </a:extLst>
              </p:cNvPr>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 name="Rectangle 133">
                <a:extLst>
                  <a:ext uri="{FF2B5EF4-FFF2-40B4-BE49-F238E27FC236}">
                    <a16:creationId xmlns:a16="http://schemas.microsoft.com/office/drawing/2014/main" id="{E667CD11-1221-40DA-849E-0A96C7AC32EE}"/>
                  </a:ext>
                </a:extLst>
              </p:cNvPr>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Rectangle 134">
                <a:extLst>
                  <a:ext uri="{FF2B5EF4-FFF2-40B4-BE49-F238E27FC236}">
                    <a16:creationId xmlns:a16="http://schemas.microsoft.com/office/drawing/2014/main" id="{46FEEDEE-34F2-42B7-8E72-F6E9612D7C5F}"/>
                  </a:ext>
                </a:extLst>
              </p:cNvPr>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 name="Rectangle 135">
                <a:extLst>
                  <a:ext uri="{FF2B5EF4-FFF2-40B4-BE49-F238E27FC236}">
                    <a16:creationId xmlns:a16="http://schemas.microsoft.com/office/drawing/2014/main" id="{A1D32760-E2C7-49C3-A7DB-32011D02C14B}"/>
                  </a:ext>
                </a:extLst>
              </p:cNvPr>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 name="Rectangle 136">
                <a:extLst>
                  <a:ext uri="{FF2B5EF4-FFF2-40B4-BE49-F238E27FC236}">
                    <a16:creationId xmlns:a16="http://schemas.microsoft.com/office/drawing/2014/main" id="{CDE0A788-64DF-4697-9860-1B91A6650D63}"/>
                  </a:ext>
                </a:extLst>
              </p:cNvPr>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 name="Rectangle 137">
                <a:extLst>
                  <a:ext uri="{FF2B5EF4-FFF2-40B4-BE49-F238E27FC236}">
                    <a16:creationId xmlns:a16="http://schemas.microsoft.com/office/drawing/2014/main" id="{3D45CE3E-5350-4E32-BC12-45EEC47BDAE2}"/>
                  </a:ext>
                </a:extLst>
              </p:cNvPr>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 name="Freeform 138">
                <a:extLst>
                  <a:ext uri="{FF2B5EF4-FFF2-40B4-BE49-F238E27FC236}">
                    <a16:creationId xmlns:a16="http://schemas.microsoft.com/office/drawing/2014/main" id="{DC6E6E04-4551-4C08-9E47-C0FAD7A05307}"/>
                  </a:ext>
                </a:extLst>
              </p:cNvPr>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39">
                <a:extLst>
                  <a:ext uri="{FF2B5EF4-FFF2-40B4-BE49-F238E27FC236}">
                    <a16:creationId xmlns:a16="http://schemas.microsoft.com/office/drawing/2014/main" id="{DE78928F-9424-482B-A5B2-7C659EBC8C26}"/>
                  </a:ext>
                </a:extLst>
              </p:cNvPr>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40">
                <a:extLst>
                  <a:ext uri="{FF2B5EF4-FFF2-40B4-BE49-F238E27FC236}">
                    <a16:creationId xmlns:a16="http://schemas.microsoft.com/office/drawing/2014/main" id="{45A59573-EBF9-4C6D-A60F-04ADE970EAB1}"/>
                  </a:ext>
                </a:extLst>
              </p:cNvPr>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Freeform 141">
                <a:extLst>
                  <a:ext uri="{FF2B5EF4-FFF2-40B4-BE49-F238E27FC236}">
                    <a16:creationId xmlns:a16="http://schemas.microsoft.com/office/drawing/2014/main" id="{973738C6-FAAE-48E3-8BC2-9C5CCC7ACB14}"/>
                  </a:ext>
                </a:extLst>
              </p:cNvPr>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Freeform 142">
                <a:extLst>
                  <a:ext uri="{FF2B5EF4-FFF2-40B4-BE49-F238E27FC236}">
                    <a16:creationId xmlns:a16="http://schemas.microsoft.com/office/drawing/2014/main" id="{A10FF65A-B3D3-4E1D-8D20-709AEF4BBE88}"/>
                  </a:ext>
                </a:extLst>
              </p:cNvPr>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43">
                <a:extLst>
                  <a:ext uri="{FF2B5EF4-FFF2-40B4-BE49-F238E27FC236}">
                    <a16:creationId xmlns:a16="http://schemas.microsoft.com/office/drawing/2014/main" id="{7BD0FC6F-0553-4C9D-9C88-21275E4B16E4}"/>
                  </a:ext>
                </a:extLst>
              </p:cNvPr>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44">
                <a:extLst>
                  <a:ext uri="{FF2B5EF4-FFF2-40B4-BE49-F238E27FC236}">
                    <a16:creationId xmlns:a16="http://schemas.microsoft.com/office/drawing/2014/main" id="{91B80D2C-18F1-4763-BB5F-75FF6129F20D}"/>
                  </a:ext>
                </a:extLst>
              </p:cNvPr>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45">
                <a:extLst>
                  <a:ext uri="{FF2B5EF4-FFF2-40B4-BE49-F238E27FC236}">
                    <a16:creationId xmlns:a16="http://schemas.microsoft.com/office/drawing/2014/main" id="{1557476E-79D6-4D70-922A-C3E0E7F2C8AB}"/>
                  </a:ext>
                </a:extLst>
              </p:cNvPr>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46">
                <a:extLst>
                  <a:ext uri="{FF2B5EF4-FFF2-40B4-BE49-F238E27FC236}">
                    <a16:creationId xmlns:a16="http://schemas.microsoft.com/office/drawing/2014/main" id="{230E4FC8-E150-45D5-8309-7DFC664CF697}"/>
                  </a:ext>
                </a:extLst>
              </p:cNvPr>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Rectangle 147">
                <a:extLst>
                  <a:ext uri="{FF2B5EF4-FFF2-40B4-BE49-F238E27FC236}">
                    <a16:creationId xmlns:a16="http://schemas.microsoft.com/office/drawing/2014/main" id="{7FE8339B-DFFC-4D2E-A62E-1532E134C950}"/>
                  </a:ext>
                </a:extLst>
              </p:cNvPr>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 name="Rectangle 148">
                <a:extLst>
                  <a:ext uri="{FF2B5EF4-FFF2-40B4-BE49-F238E27FC236}">
                    <a16:creationId xmlns:a16="http://schemas.microsoft.com/office/drawing/2014/main" id="{862155C1-8508-4585-936C-EC6F9FC8D4FA}"/>
                  </a:ext>
                </a:extLst>
              </p:cNvPr>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8" name="Freeform 149">
                <a:extLst>
                  <a:ext uri="{FF2B5EF4-FFF2-40B4-BE49-F238E27FC236}">
                    <a16:creationId xmlns:a16="http://schemas.microsoft.com/office/drawing/2014/main" id="{C509EA02-8F27-4909-BFB9-330E730298C1}"/>
                  </a:ext>
                </a:extLst>
              </p:cNvPr>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Freeform 150">
                <a:extLst>
                  <a:ext uri="{FF2B5EF4-FFF2-40B4-BE49-F238E27FC236}">
                    <a16:creationId xmlns:a16="http://schemas.microsoft.com/office/drawing/2014/main" id="{D104ADDC-6A98-4D95-B200-20D193A4501C}"/>
                  </a:ext>
                </a:extLst>
              </p:cNvPr>
              <p:cNvSpPr>
                <a:spLocks/>
              </p:cNvSpPr>
              <p:nvPr userDrawn="1"/>
            </p:nvSpPr>
            <p:spPr bwMode="ltGray">
              <a:xfrm rot="-2857037">
                <a:off x="619" y="3550"/>
                <a:ext cx="68" cy="69"/>
              </a:xfrm>
              <a:custGeom>
                <a:avLst/>
                <a:gdLst>
                  <a:gd name="T0" fmla="*/ 0 w 144"/>
                  <a:gd name="T1" fmla="*/ 46 h 154"/>
                  <a:gd name="T2" fmla="*/ 28 w 144"/>
                  <a:gd name="T3" fmla="*/ 69 h 154"/>
                  <a:gd name="T4" fmla="*/ 55 w 144"/>
                  <a:gd name="T5" fmla="*/ 54 h 154"/>
                  <a:gd name="T6" fmla="*/ 29 w 144"/>
                  <a:gd name="T7" fmla="*/ 25 h 154"/>
                  <a:gd name="T8" fmla="*/ 49 w 144"/>
                  <a:gd name="T9" fmla="*/ 15 h 154"/>
                  <a:gd name="T10" fmla="*/ 55 w 144"/>
                  <a:gd name="T11" fmla="*/ 24 h 154"/>
                  <a:gd name="T12" fmla="*/ 67 w 144"/>
                  <a:gd name="T13" fmla="*/ 21 h 154"/>
                  <a:gd name="T14" fmla="*/ 46 w 144"/>
                  <a:gd name="T15" fmla="*/ 1 h 154"/>
                  <a:gd name="T16" fmla="*/ 17 w 144"/>
                  <a:gd name="T17" fmla="*/ 15 h 154"/>
                  <a:gd name="T18" fmla="*/ 43 w 144"/>
                  <a:gd name="T19" fmla="*/ 48 h 154"/>
                  <a:gd name="T20" fmla="*/ 13 w 144"/>
                  <a:gd name="T21" fmla="*/ 45 h 154"/>
                  <a:gd name="T22" fmla="*/ 0 w 144"/>
                  <a:gd name="T23" fmla="*/ 46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Freeform 151">
                <a:extLst>
                  <a:ext uri="{FF2B5EF4-FFF2-40B4-BE49-F238E27FC236}">
                    <a16:creationId xmlns:a16="http://schemas.microsoft.com/office/drawing/2014/main" id="{8EB11AF6-A877-41F5-B661-3E94D06445F9}"/>
                  </a:ext>
                </a:extLst>
              </p:cNvPr>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sp>
            <p:nvSpPr>
              <p:cNvPr id="141" name="Oval 152">
                <a:extLst>
                  <a:ext uri="{FF2B5EF4-FFF2-40B4-BE49-F238E27FC236}">
                    <a16:creationId xmlns:a16="http://schemas.microsoft.com/office/drawing/2014/main" id="{873F3268-8C89-4A48-8F78-9C8465F7C343}"/>
                  </a:ext>
                </a:extLst>
              </p:cNvPr>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grpSp>
      </p:grpSp>
      <p:sp>
        <p:nvSpPr>
          <p:cNvPr id="68761"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zh-CN" altLang="en-US" noProof="0"/>
              <a:t>单击此处编辑母版标题样式</a:t>
            </a:r>
          </a:p>
        </p:txBody>
      </p:sp>
      <p:sp>
        <p:nvSpPr>
          <p:cNvPr id="68762"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zh-CN" altLang="en-US" noProof="0"/>
              <a:t>单击此处编辑母版副标题样式</a:t>
            </a:r>
          </a:p>
        </p:txBody>
      </p:sp>
      <p:sp>
        <p:nvSpPr>
          <p:cNvPr id="155" name="Rectangle 155">
            <a:extLst>
              <a:ext uri="{FF2B5EF4-FFF2-40B4-BE49-F238E27FC236}">
                <a16:creationId xmlns:a16="http://schemas.microsoft.com/office/drawing/2014/main" id="{74832895-A6F0-4C1F-BFDC-972330211335}"/>
              </a:ext>
            </a:extLst>
          </p:cNvPr>
          <p:cNvSpPr>
            <a:spLocks noGrp="1" noChangeArrowheads="1"/>
          </p:cNvSpPr>
          <p:nvPr>
            <p:ph type="dt" sz="quarter" idx="10"/>
          </p:nvPr>
        </p:nvSpPr>
        <p:spPr>
          <a:xfrm>
            <a:off x="304800" y="6248400"/>
            <a:ext cx="2286000" cy="457200"/>
          </a:xfrm>
        </p:spPr>
        <p:txBody>
          <a:bodyPr/>
          <a:lstStyle>
            <a:lvl1pPr>
              <a:defRPr smtClean="0">
                <a:effectLst>
                  <a:outerShdw blurRad="38100" dist="38100" dir="2700000" algn="tl">
                    <a:srgbClr val="000000"/>
                  </a:outerShdw>
                </a:effectLst>
                <a:latin typeface="+mn-lt"/>
              </a:defRPr>
            </a:lvl1pPr>
          </a:lstStyle>
          <a:p>
            <a:pPr>
              <a:defRPr/>
            </a:pPr>
            <a:fld id="{8E24622B-48A9-4F66-894F-4D3D01C1AB0B}" type="datetimeFigureOut">
              <a:rPr lang="zh-CN" altLang="en-US"/>
              <a:pPr>
                <a:defRPr/>
              </a:pPr>
              <a:t>2019/4/3</a:t>
            </a:fld>
            <a:endParaRPr lang="en-US" altLang="zh-CN"/>
          </a:p>
        </p:txBody>
      </p:sp>
      <p:sp>
        <p:nvSpPr>
          <p:cNvPr id="156" name="Rectangle 156">
            <a:extLst>
              <a:ext uri="{FF2B5EF4-FFF2-40B4-BE49-F238E27FC236}">
                <a16:creationId xmlns:a16="http://schemas.microsoft.com/office/drawing/2014/main" id="{197D2014-A1A0-4044-8DC2-C4B95ADC7575}"/>
              </a:ext>
            </a:extLst>
          </p:cNvPr>
          <p:cNvSpPr>
            <a:spLocks noGrp="1" noChangeArrowheads="1"/>
          </p:cNvSpPr>
          <p:nvPr>
            <p:ph type="ftr" sz="quarter" idx="11"/>
          </p:nvPr>
        </p:nvSpPr>
        <p:spPr>
          <a:xfrm>
            <a:off x="3124200" y="6248400"/>
            <a:ext cx="2895600" cy="457200"/>
          </a:xfrm>
        </p:spPr>
        <p:txBody>
          <a:bodyPr/>
          <a:lstStyle>
            <a:lvl1pPr>
              <a:defRPr smtClean="0">
                <a:effectLst>
                  <a:outerShdw blurRad="38100" dist="38100" dir="2700000" algn="tl">
                    <a:srgbClr val="000000"/>
                  </a:outerShdw>
                </a:effectLst>
                <a:latin typeface="+mn-lt"/>
              </a:defRPr>
            </a:lvl1pPr>
          </a:lstStyle>
          <a:p>
            <a:pPr>
              <a:defRPr/>
            </a:pPr>
            <a:endParaRPr lang="en-US" altLang="zh-CN"/>
          </a:p>
        </p:txBody>
      </p:sp>
      <p:sp>
        <p:nvSpPr>
          <p:cNvPr id="157" name="Rectangle 157">
            <a:extLst>
              <a:ext uri="{FF2B5EF4-FFF2-40B4-BE49-F238E27FC236}">
                <a16:creationId xmlns:a16="http://schemas.microsoft.com/office/drawing/2014/main" id="{090C255E-91CB-4AD3-B43E-1DB7C8A026DE}"/>
              </a:ext>
            </a:extLst>
          </p:cNvPr>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Tahoma" panose="020B0604030504040204" pitchFamily="34" charset="0"/>
              </a:defRPr>
            </a:lvl1pPr>
          </a:lstStyle>
          <a:p>
            <a:fld id="{277F2A9D-10D3-493F-BF0D-088435A3CE11}" type="slidenum">
              <a:rPr lang="zh-CN" altLang="en-US"/>
              <a:pPr/>
              <a:t>‹#›</a:t>
            </a:fld>
            <a:endParaRPr lang="en-US" altLang="zh-CN"/>
          </a:p>
        </p:txBody>
      </p:sp>
    </p:spTree>
    <p:extLst>
      <p:ext uri="{BB962C8B-B14F-4D97-AF65-F5344CB8AC3E}">
        <p14:creationId xmlns:p14="http://schemas.microsoft.com/office/powerpoint/2010/main" val="4258166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4">
            <a:extLst>
              <a:ext uri="{FF2B5EF4-FFF2-40B4-BE49-F238E27FC236}">
                <a16:creationId xmlns:a16="http://schemas.microsoft.com/office/drawing/2014/main" id="{FA71929B-BE6C-4AFB-9401-CBD064C92FEB}"/>
              </a:ext>
            </a:extLst>
          </p:cNvPr>
          <p:cNvSpPr>
            <a:spLocks noGrp="1" noChangeArrowheads="1"/>
          </p:cNvSpPr>
          <p:nvPr>
            <p:ph type="dt" sz="half" idx="10"/>
          </p:nvPr>
        </p:nvSpPr>
        <p:spPr>
          <a:ln/>
        </p:spPr>
        <p:txBody>
          <a:bodyPr/>
          <a:lstStyle>
            <a:lvl1pPr>
              <a:defRPr/>
            </a:lvl1pPr>
          </a:lstStyle>
          <a:p>
            <a:pPr>
              <a:defRPr/>
            </a:pPr>
            <a:fld id="{9B00F65A-C6E9-484B-A27A-318E5CFBC34F}" type="datetimeFigureOut">
              <a:rPr lang="zh-CN" altLang="en-US"/>
              <a:pPr>
                <a:defRPr/>
              </a:pPr>
              <a:t>2019/4/3</a:t>
            </a:fld>
            <a:endParaRPr lang="en-US" altLang="zh-CN"/>
          </a:p>
        </p:txBody>
      </p:sp>
      <p:sp>
        <p:nvSpPr>
          <p:cNvPr id="5" name="Rectangle 155">
            <a:extLst>
              <a:ext uri="{FF2B5EF4-FFF2-40B4-BE49-F238E27FC236}">
                <a16:creationId xmlns:a16="http://schemas.microsoft.com/office/drawing/2014/main" id="{16FB452D-162D-4DFE-AE28-6FF0DF2E4A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6">
            <a:extLst>
              <a:ext uri="{FF2B5EF4-FFF2-40B4-BE49-F238E27FC236}">
                <a16:creationId xmlns:a16="http://schemas.microsoft.com/office/drawing/2014/main" id="{6B85D8F7-529A-43EA-B1FA-C5FCB6C045A7}"/>
              </a:ext>
            </a:extLst>
          </p:cNvPr>
          <p:cNvSpPr>
            <a:spLocks noGrp="1" noChangeArrowheads="1"/>
          </p:cNvSpPr>
          <p:nvPr>
            <p:ph type="sldNum" sz="quarter" idx="12"/>
          </p:nvPr>
        </p:nvSpPr>
        <p:spPr>
          <a:ln/>
        </p:spPr>
        <p:txBody>
          <a:bodyPr/>
          <a:lstStyle>
            <a:lvl1pPr>
              <a:defRPr/>
            </a:lvl1pPr>
          </a:lstStyle>
          <a:p>
            <a:fld id="{204F5533-7CB2-41B1-BC60-55760514FCD9}" type="slidenum">
              <a:rPr lang="zh-CN" altLang="en-US"/>
              <a:pPr/>
              <a:t>‹#›</a:t>
            </a:fld>
            <a:endParaRPr lang="en-US" altLang="zh-CN"/>
          </a:p>
        </p:txBody>
      </p:sp>
    </p:spTree>
    <p:extLst>
      <p:ext uri="{BB962C8B-B14F-4D97-AF65-F5344CB8AC3E}">
        <p14:creationId xmlns:p14="http://schemas.microsoft.com/office/powerpoint/2010/main" val="25548425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4">
            <a:extLst>
              <a:ext uri="{FF2B5EF4-FFF2-40B4-BE49-F238E27FC236}">
                <a16:creationId xmlns:a16="http://schemas.microsoft.com/office/drawing/2014/main" id="{57048244-48D9-490C-BE70-6DE6EC7B44F7}"/>
              </a:ext>
            </a:extLst>
          </p:cNvPr>
          <p:cNvSpPr>
            <a:spLocks noGrp="1" noChangeArrowheads="1"/>
          </p:cNvSpPr>
          <p:nvPr>
            <p:ph type="dt" sz="half" idx="10"/>
          </p:nvPr>
        </p:nvSpPr>
        <p:spPr>
          <a:ln/>
        </p:spPr>
        <p:txBody>
          <a:bodyPr/>
          <a:lstStyle>
            <a:lvl1pPr>
              <a:defRPr/>
            </a:lvl1pPr>
          </a:lstStyle>
          <a:p>
            <a:pPr>
              <a:defRPr/>
            </a:pPr>
            <a:fld id="{E0CC464C-BF51-4A48-B7EB-2F8F9388F8DF}" type="datetimeFigureOut">
              <a:rPr lang="zh-CN" altLang="en-US"/>
              <a:pPr>
                <a:defRPr/>
              </a:pPr>
              <a:t>2019/4/3</a:t>
            </a:fld>
            <a:endParaRPr lang="en-US" altLang="zh-CN"/>
          </a:p>
        </p:txBody>
      </p:sp>
      <p:sp>
        <p:nvSpPr>
          <p:cNvPr id="5" name="Rectangle 155">
            <a:extLst>
              <a:ext uri="{FF2B5EF4-FFF2-40B4-BE49-F238E27FC236}">
                <a16:creationId xmlns:a16="http://schemas.microsoft.com/office/drawing/2014/main" id="{013973B5-545D-48ED-80FB-E2845C08A9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6">
            <a:extLst>
              <a:ext uri="{FF2B5EF4-FFF2-40B4-BE49-F238E27FC236}">
                <a16:creationId xmlns:a16="http://schemas.microsoft.com/office/drawing/2014/main" id="{9A373732-71DF-4F54-8E67-3AC411A2F571}"/>
              </a:ext>
            </a:extLst>
          </p:cNvPr>
          <p:cNvSpPr>
            <a:spLocks noGrp="1" noChangeArrowheads="1"/>
          </p:cNvSpPr>
          <p:nvPr>
            <p:ph type="sldNum" sz="quarter" idx="12"/>
          </p:nvPr>
        </p:nvSpPr>
        <p:spPr>
          <a:ln/>
        </p:spPr>
        <p:txBody>
          <a:bodyPr/>
          <a:lstStyle>
            <a:lvl1pPr>
              <a:defRPr/>
            </a:lvl1pPr>
          </a:lstStyle>
          <a:p>
            <a:fld id="{FD970B08-DAC2-4592-9088-9136C7AD4477}" type="slidenum">
              <a:rPr lang="zh-CN" altLang="en-US"/>
              <a:pPr/>
              <a:t>‹#›</a:t>
            </a:fld>
            <a:endParaRPr lang="en-US" altLang="zh-CN"/>
          </a:p>
        </p:txBody>
      </p:sp>
    </p:spTree>
    <p:extLst>
      <p:ext uri="{BB962C8B-B14F-4D97-AF65-F5344CB8AC3E}">
        <p14:creationId xmlns:p14="http://schemas.microsoft.com/office/powerpoint/2010/main" val="1363059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4">
            <a:extLst>
              <a:ext uri="{FF2B5EF4-FFF2-40B4-BE49-F238E27FC236}">
                <a16:creationId xmlns:a16="http://schemas.microsoft.com/office/drawing/2014/main" id="{4C00633C-6513-483C-9C98-A8656894E536}"/>
              </a:ext>
            </a:extLst>
          </p:cNvPr>
          <p:cNvSpPr>
            <a:spLocks noGrp="1" noChangeArrowheads="1"/>
          </p:cNvSpPr>
          <p:nvPr>
            <p:ph type="dt" sz="half" idx="10"/>
          </p:nvPr>
        </p:nvSpPr>
        <p:spPr>
          <a:ln/>
        </p:spPr>
        <p:txBody>
          <a:bodyPr/>
          <a:lstStyle>
            <a:lvl1pPr>
              <a:defRPr/>
            </a:lvl1pPr>
          </a:lstStyle>
          <a:p>
            <a:pPr>
              <a:defRPr/>
            </a:pPr>
            <a:fld id="{6316A43F-3EE8-429E-930D-00C5137286A9}" type="datetimeFigureOut">
              <a:rPr lang="zh-CN" altLang="en-US"/>
              <a:pPr>
                <a:defRPr/>
              </a:pPr>
              <a:t>2019/4/3</a:t>
            </a:fld>
            <a:endParaRPr lang="en-US" altLang="zh-CN"/>
          </a:p>
        </p:txBody>
      </p:sp>
      <p:sp>
        <p:nvSpPr>
          <p:cNvPr id="6" name="Rectangle 155">
            <a:extLst>
              <a:ext uri="{FF2B5EF4-FFF2-40B4-BE49-F238E27FC236}">
                <a16:creationId xmlns:a16="http://schemas.microsoft.com/office/drawing/2014/main" id="{30C583FE-C2EB-4103-8FC3-21D0C47947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6">
            <a:extLst>
              <a:ext uri="{FF2B5EF4-FFF2-40B4-BE49-F238E27FC236}">
                <a16:creationId xmlns:a16="http://schemas.microsoft.com/office/drawing/2014/main" id="{08F766A1-7BC3-47F7-B674-8ED31C67BCFC}"/>
              </a:ext>
            </a:extLst>
          </p:cNvPr>
          <p:cNvSpPr>
            <a:spLocks noGrp="1" noChangeArrowheads="1"/>
          </p:cNvSpPr>
          <p:nvPr>
            <p:ph type="sldNum" sz="quarter" idx="12"/>
          </p:nvPr>
        </p:nvSpPr>
        <p:spPr>
          <a:ln/>
        </p:spPr>
        <p:txBody>
          <a:bodyPr/>
          <a:lstStyle>
            <a:lvl1pPr>
              <a:defRPr/>
            </a:lvl1pPr>
          </a:lstStyle>
          <a:p>
            <a:fld id="{7B2ACBDD-72D7-4C10-8E24-81709F1814B6}" type="slidenum">
              <a:rPr lang="zh-CN" altLang="en-US"/>
              <a:pPr/>
              <a:t>‹#›</a:t>
            </a:fld>
            <a:endParaRPr lang="en-US" altLang="zh-CN"/>
          </a:p>
        </p:txBody>
      </p:sp>
    </p:spTree>
    <p:extLst>
      <p:ext uri="{BB962C8B-B14F-4D97-AF65-F5344CB8AC3E}">
        <p14:creationId xmlns:p14="http://schemas.microsoft.com/office/powerpoint/2010/main" val="2664134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4">
            <a:extLst>
              <a:ext uri="{FF2B5EF4-FFF2-40B4-BE49-F238E27FC236}">
                <a16:creationId xmlns:a16="http://schemas.microsoft.com/office/drawing/2014/main" id="{9C47D10A-079B-4264-9649-0DEC3DADF7CE}"/>
              </a:ext>
            </a:extLst>
          </p:cNvPr>
          <p:cNvSpPr>
            <a:spLocks noGrp="1" noChangeArrowheads="1"/>
          </p:cNvSpPr>
          <p:nvPr>
            <p:ph type="dt" sz="half" idx="10"/>
          </p:nvPr>
        </p:nvSpPr>
        <p:spPr>
          <a:ln/>
        </p:spPr>
        <p:txBody>
          <a:bodyPr/>
          <a:lstStyle>
            <a:lvl1pPr>
              <a:defRPr/>
            </a:lvl1pPr>
          </a:lstStyle>
          <a:p>
            <a:pPr>
              <a:defRPr/>
            </a:pPr>
            <a:fld id="{BAA8A5DA-9B31-4A5A-B03C-85782FFF4854}" type="datetimeFigureOut">
              <a:rPr lang="zh-CN" altLang="en-US"/>
              <a:pPr>
                <a:defRPr/>
              </a:pPr>
              <a:t>2019/4/3</a:t>
            </a:fld>
            <a:endParaRPr lang="en-US" altLang="zh-CN"/>
          </a:p>
        </p:txBody>
      </p:sp>
      <p:sp>
        <p:nvSpPr>
          <p:cNvPr id="8" name="Rectangle 155">
            <a:extLst>
              <a:ext uri="{FF2B5EF4-FFF2-40B4-BE49-F238E27FC236}">
                <a16:creationId xmlns:a16="http://schemas.microsoft.com/office/drawing/2014/main" id="{29955022-0AD2-444C-9787-C2CBED79BE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56">
            <a:extLst>
              <a:ext uri="{FF2B5EF4-FFF2-40B4-BE49-F238E27FC236}">
                <a16:creationId xmlns:a16="http://schemas.microsoft.com/office/drawing/2014/main" id="{C5DFAF39-C6E7-4EAC-B91E-6D8222B08F82}"/>
              </a:ext>
            </a:extLst>
          </p:cNvPr>
          <p:cNvSpPr>
            <a:spLocks noGrp="1" noChangeArrowheads="1"/>
          </p:cNvSpPr>
          <p:nvPr>
            <p:ph type="sldNum" sz="quarter" idx="12"/>
          </p:nvPr>
        </p:nvSpPr>
        <p:spPr>
          <a:ln/>
        </p:spPr>
        <p:txBody>
          <a:bodyPr/>
          <a:lstStyle>
            <a:lvl1pPr>
              <a:defRPr/>
            </a:lvl1pPr>
          </a:lstStyle>
          <a:p>
            <a:fld id="{7408D103-EBF7-462B-9403-F6EB8B017500}" type="slidenum">
              <a:rPr lang="zh-CN" altLang="en-US"/>
              <a:pPr/>
              <a:t>‹#›</a:t>
            </a:fld>
            <a:endParaRPr lang="en-US" altLang="zh-CN"/>
          </a:p>
        </p:txBody>
      </p:sp>
    </p:spTree>
    <p:extLst>
      <p:ext uri="{BB962C8B-B14F-4D97-AF65-F5344CB8AC3E}">
        <p14:creationId xmlns:p14="http://schemas.microsoft.com/office/powerpoint/2010/main" val="1519293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4">
            <a:extLst>
              <a:ext uri="{FF2B5EF4-FFF2-40B4-BE49-F238E27FC236}">
                <a16:creationId xmlns:a16="http://schemas.microsoft.com/office/drawing/2014/main" id="{873AE63D-B2DD-47BF-8B09-0CB5DFB5C591}"/>
              </a:ext>
            </a:extLst>
          </p:cNvPr>
          <p:cNvSpPr>
            <a:spLocks noGrp="1" noChangeArrowheads="1"/>
          </p:cNvSpPr>
          <p:nvPr>
            <p:ph type="dt" sz="half" idx="10"/>
          </p:nvPr>
        </p:nvSpPr>
        <p:spPr>
          <a:ln/>
        </p:spPr>
        <p:txBody>
          <a:bodyPr/>
          <a:lstStyle>
            <a:lvl1pPr>
              <a:defRPr/>
            </a:lvl1pPr>
          </a:lstStyle>
          <a:p>
            <a:pPr>
              <a:defRPr/>
            </a:pPr>
            <a:fld id="{193164AB-1129-47F0-BA15-7B508B6A9704}" type="datetimeFigureOut">
              <a:rPr lang="zh-CN" altLang="en-US"/>
              <a:pPr>
                <a:defRPr/>
              </a:pPr>
              <a:t>2019/4/3</a:t>
            </a:fld>
            <a:endParaRPr lang="en-US" altLang="zh-CN"/>
          </a:p>
        </p:txBody>
      </p:sp>
      <p:sp>
        <p:nvSpPr>
          <p:cNvPr id="4" name="Rectangle 155">
            <a:extLst>
              <a:ext uri="{FF2B5EF4-FFF2-40B4-BE49-F238E27FC236}">
                <a16:creationId xmlns:a16="http://schemas.microsoft.com/office/drawing/2014/main" id="{5A3D0065-269C-4A18-940C-6747F4EC1E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56">
            <a:extLst>
              <a:ext uri="{FF2B5EF4-FFF2-40B4-BE49-F238E27FC236}">
                <a16:creationId xmlns:a16="http://schemas.microsoft.com/office/drawing/2014/main" id="{B643ADAC-E3B7-4048-8078-574E27722829}"/>
              </a:ext>
            </a:extLst>
          </p:cNvPr>
          <p:cNvSpPr>
            <a:spLocks noGrp="1" noChangeArrowheads="1"/>
          </p:cNvSpPr>
          <p:nvPr>
            <p:ph type="sldNum" sz="quarter" idx="12"/>
          </p:nvPr>
        </p:nvSpPr>
        <p:spPr>
          <a:ln/>
        </p:spPr>
        <p:txBody>
          <a:bodyPr/>
          <a:lstStyle>
            <a:lvl1pPr>
              <a:defRPr/>
            </a:lvl1pPr>
          </a:lstStyle>
          <a:p>
            <a:fld id="{8E0D7C2F-4F6A-4C0F-873D-A7D4CDFB2EE6}" type="slidenum">
              <a:rPr lang="zh-CN" altLang="en-US"/>
              <a:pPr/>
              <a:t>‹#›</a:t>
            </a:fld>
            <a:endParaRPr lang="en-US" altLang="zh-CN"/>
          </a:p>
        </p:txBody>
      </p:sp>
    </p:spTree>
    <p:extLst>
      <p:ext uri="{BB962C8B-B14F-4D97-AF65-F5344CB8AC3E}">
        <p14:creationId xmlns:p14="http://schemas.microsoft.com/office/powerpoint/2010/main" val="3250506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54">
            <a:extLst>
              <a:ext uri="{FF2B5EF4-FFF2-40B4-BE49-F238E27FC236}">
                <a16:creationId xmlns:a16="http://schemas.microsoft.com/office/drawing/2014/main" id="{85C992DC-AC1A-4B65-93AA-A2F6867204BF}"/>
              </a:ext>
            </a:extLst>
          </p:cNvPr>
          <p:cNvSpPr>
            <a:spLocks noGrp="1" noChangeArrowheads="1"/>
          </p:cNvSpPr>
          <p:nvPr>
            <p:ph type="dt" sz="half" idx="10"/>
          </p:nvPr>
        </p:nvSpPr>
        <p:spPr>
          <a:ln/>
        </p:spPr>
        <p:txBody>
          <a:bodyPr/>
          <a:lstStyle>
            <a:lvl1pPr>
              <a:defRPr/>
            </a:lvl1pPr>
          </a:lstStyle>
          <a:p>
            <a:pPr>
              <a:defRPr/>
            </a:pPr>
            <a:fld id="{7A4A5D55-664E-489E-9E36-B2E937017C0F}" type="datetimeFigureOut">
              <a:rPr lang="zh-CN" altLang="en-US"/>
              <a:pPr>
                <a:defRPr/>
              </a:pPr>
              <a:t>2019/4/3</a:t>
            </a:fld>
            <a:endParaRPr lang="en-US" altLang="zh-CN"/>
          </a:p>
        </p:txBody>
      </p:sp>
      <p:sp>
        <p:nvSpPr>
          <p:cNvPr id="3" name="Rectangle 155">
            <a:extLst>
              <a:ext uri="{FF2B5EF4-FFF2-40B4-BE49-F238E27FC236}">
                <a16:creationId xmlns:a16="http://schemas.microsoft.com/office/drawing/2014/main" id="{8AB3B6FA-3679-4C77-BC0D-5A4124E8CD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56">
            <a:extLst>
              <a:ext uri="{FF2B5EF4-FFF2-40B4-BE49-F238E27FC236}">
                <a16:creationId xmlns:a16="http://schemas.microsoft.com/office/drawing/2014/main" id="{1507502A-3C89-48BF-B9CD-FA17426E429B}"/>
              </a:ext>
            </a:extLst>
          </p:cNvPr>
          <p:cNvSpPr>
            <a:spLocks noGrp="1" noChangeArrowheads="1"/>
          </p:cNvSpPr>
          <p:nvPr>
            <p:ph type="sldNum" sz="quarter" idx="12"/>
          </p:nvPr>
        </p:nvSpPr>
        <p:spPr>
          <a:ln/>
        </p:spPr>
        <p:txBody>
          <a:bodyPr/>
          <a:lstStyle>
            <a:lvl1pPr>
              <a:defRPr/>
            </a:lvl1pPr>
          </a:lstStyle>
          <a:p>
            <a:fld id="{CC130E7F-7809-4C56-BD68-14D48E19BC70}" type="slidenum">
              <a:rPr lang="zh-CN" altLang="en-US"/>
              <a:pPr/>
              <a:t>‹#›</a:t>
            </a:fld>
            <a:endParaRPr lang="en-US" altLang="zh-CN"/>
          </a:p>
        </p:txBody>
      </p:sp>
    </p:spTree>
    <p:extLst>
      <p:ext uri="{BB962C8B-B14F-4D97-AF65-F5344CB8AC3E}">
        <p14:creationId xmlns:p14="http://schemas.microsoft.com/office/powerpoint/2010/main" val="273188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9ECE44A-2EBE-48D6-A478-CD68BEB92FA7}"/>
              </a:ext>
            </a:extLst>
          </p:cNvPr>
          <p:cNvSpPr>
            <a:spLocks noGrp="1" noChangeArrowheads="1"/>
          </p:cNvSpPr>
          <p:nvPr>
            <p:ph type="dt" sz="half" idx="10"/>
          </p:nvPr>
        </p:nvSpPr>
        <p:spPr>
          <a:ln/>
        </p:spPr>
        <p:txBody>
          <a:bodyPr/>
          <a:lstStyle>
            <a:lvl1pPr>
              <a:defRPr/>
            </a:lvl1pPr>
          </a:lstStyle>
          <a:p>
            <a:pPr>
              <a:defRPr/>
            </a:pPr>
            <a:fld id="{F371AF76-FDC5-4DB6-808E-A55AD77A513E}" type="datetimeFigureOut">
              <a:rPr lang="zh-CN" altLang="en-US"/>
              <a:pPr>
                <a:defRPr/>
              </a:pPr>
              <a:t>2019/4/3</a:t>
            </a:fld>
            <a:endParaRPr lang="en-US" altLang="zh-CN"/>
          </a:p>
        </p:txBody>
      </p:sp>
      <p:sp>
        <p:nvSpPr>
          <p:cNvPr id="5" name="Rectangle 5">
            <a:extLst>
              <a:ext uri="{FF2B5EF4-FFF2-40B4-BE49-F238E27FC236}">
                <a16:creationId xmlns:a16="http://schemas.microsoft.com/office/drawing/2014/main" id="{71BFCBB0-578E-41A5-86DE-17C0C777F4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32DDE7-F91F-42DD-AA03-19045FB69836}"/>
              </a:ext>
            </a:extLst>
          </p:cNvPr>
          <p:cNvSpPr>
            <a:spLocks noGrp="1" noChangeArrowheads="1"/>
          </p:cNvSpPr>
          <p:nvPr>
            <p:ph type="sldNum" sz="quarter" idx="12"/>
          </p:nvPr>
        </p:nvSpPr>
        <p:spPr>
          <a:ln/>
        </p:spPr>
        <p:txBody>
          <a:bodyPr/>
          <a:lstStyle>
            <a:lvl1pPr>
              <a:defRPr/>
            </a:lvl1pPr>
          </a:lstStyle>
          <a:p>
            <a:fld id="{B5AE4F6D-AFCB-4763-9AC9-4EFF18FDA376}" type="slidenum">
              <a:rPr lang="zh-CN" altLang="en-US"/>
              <a:pPr/>
              <a:t>‹#›</a:t>
            </a:fld>
            <a:endParaRPr lang="en-US" altLang="zh-CN"/>
          </a:p>
        </p:txBody>
      </p:sp>
    </p:spTree>
    <p:extLst>
      <p:ext uri="{BB962C8B-B14F-4D97-AF65-F5344CB8AC3E}">
        <p14:creationId xmlns:p14="http://schemas.microsoft.com/office/powerpoint/2010/main" val="2585146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4">
            <a:extLst>
              <a:ext uri="{FF2B5EF4-FFF2-40B4-BE49-F238E27FC236}">
                <a16:creationId xmlns:a16="http://schemas.microsoft.com/office/drawing/2014/main" id="{A8319D9B-C6E9-463A-9F3B-C0F888985ECB}"/>
              </a:ext>
            </a:extLst>
          </p:cNvPr>
          <p:cNvSpPr>
            <a:spLocks noGrp="1" noChangeArrowheads="1"/>
          </p:cNvSpPr>
          <p:nvPr>
            <p:ph type="dt" sz="half" idx="10"/>
          </p:nvPr>
        </p:nvSpPr>
        <p:spPr>
          <a:ln/>
        </p:spPr>
        <p:txBody>
          <a:bodyPr/>
          <a:lstStyle>
            <a:lvl1pPr>
              <a:defRPr/>
            </a:lvl1pPr>
          </a:lstStyle>
          <a:p>
            <a:pPr>
              <a:defRPr/>
            </a:pPr>
            <a:fld id="{20095C00-3100-4F5F-9621-C5E9FE0AB8C2}" type="datetimeFigureOut">
              <a:rPr lang="zh-CN" altLang="en-US"/>
              <a:pPr>
                <a:defRPr/>
              </a:pPr>
              <a:t>2019/4/3</a:t>
            </a:fld>
            <a:endParaRPr lang="en-US" altLang="zh-CN"/>
          </a:p>
        </p:txBody>
      </p:sp>
      <p:sp>
        <p:nvSpPr>
          <p:cNvPr id="6" name="Rectangle 155">
            <a:extLst>
              <a:ext uri="{FF2B5EF4-FFF2-40B4-BE49-F238E27FC236}">
                <a16:creationId xmlns:a16="http://schemas.microsoft.com/office/drawing/2014/main" id="{C39AF6BD-6856-4678-95E6-02C62B571C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6">
            <a:extLst>
              <a:ext uri="{FF2B5EF4-FFF2-40B4-BE49-F238E27FC236}">
                <a16:creationId xmlns:a16="http://schemas.microsoft.com/office/drawing/2014/main" id="{A532D7EE-46F3-456F-9854-5E934E2EDFE6}"/>
              </a:ext>
            </a:extLst>
          </p:cNvPr>
          <p:cNvSpPr>
            <a:spLocks noGrp="1" noChangeArrowheads="1"/>
          </p:cNvSpPr>
          <p:nvPr>
            <p:ph type="sldNum" sz="quarter" idx="12"/>
          </p:nvPr>
        </p:nvSpPr>
        <p:spPr>
          <a:ln/>
        </p:spPr>
        <p:txBody>
          <a:bodyPr/>
          <a:lstStyle>
            <a:lvl1pPr>
              <a:defRPr/>
            </a:lvl1pPr>
          </a:lstStyle>
          <a:p>
            <a:fld id="{4286518B-5D0E-4A68-9404-30419AE2D2DA}" type="slidenum">
              <a:rPr lang="zh-CN" altLang="en-US"/>
              <a:pPr/>
              <a:t>‹#›</a:t>
            </a:fld>
            <a:endParaRPr lang="en-US" altLang="zh-CN"/>
          </a:p>
        </p:txBody>
      </p:sp>
    </p:spTree>
    <p:extLst>
      <p:ext uri="{BB962C8B-B14F-4D97-AF65-F5344CB8AC3E}">
        <p14:creationId xmlns:p14="http://schemas.microsoft.com/office/powerpoint/2010/main" val="27086292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4">
            <a:extLst>
              <a:ext uri="{FF2B5EF4-FFF2-40B4-BE49-F238E27FC236}">
                <a16:creationId xmlns:a16="http://schemas.microsoft.com/office/drawing/2014/main" id="{56260C17-0004-4798-AA80-9CF497056098}"/>
              </a:ext>
            </a:extLst>
          </p:cNvPr>
          <p:cNvSpPr>
            <a:spLocks noGrp="1" noChangeArrowheads="1"/>
          </p:cNvSpPr>
          <p:nvPr>
            <p:ph type="dt" sz="half" idx="10"/>
          </p:nvPr>
        </p:nvSpPr>
        <p:spPr>
          <a:ln/>
        </p:spPr>
        <p:txBody>
          <a:bodyPr/>
          <a:lstStyle>
            <a:lvl1pPr>
              <a:defRPr/>
            </a:lvl1pPr>
          </a:lstStyle>
          <a:p>
            <a:pPr>
              <a:defRPr/>
            </a:pPr>
            <a:fld id="{21D3F13D-C071-4139-9945-4C140B3D5A17}" type="datetimeFigureOut">
              <a:rPr lang="zh-CN" altLang="en-US"/>
              <a:pPr>
                <a:defRPr/>
              </a:pPr>
              <a:t>2019/4/3</a:t>
            </a:fld>
            <a:endParaRPr lang="en-US" altLang="zh-CN"/>
          </a:p>
        </p:txBody>
      </p:sp>
      <p:sp>
        <p:nvSpPr>
          <p:cNvPr id="6" name="Rectangle 155">
            <a:extLst>
              <a:ext uri="{FF2B5EF4-FFF2-40B4-BE49-F238E27FC236}">
                <a16:creationId xmlns:a16="http://schemas.microsoft.com/office/drawing/2014/main" id="{AFBEDF37-CBEE-4365-85C6-5EDCB197B8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6">
            <a:extLst>
              <a:ext uri="{FF2B5EF4-FFF2-40B4-BE49-F238E27FC236}">
                <a16:creationId xmlns:a16="http://schemas.microsoft.com/office/drawing/2014/main" id="{CB923EB3-BF78-4CC7-B384-2B7BB59056FE}"/>
              </a:ext>
            </a:extLst>
          </p:cNvPr>
          <p:cNvSpPr>
            <a:spLocks noGrp="1" noChangeArrowheads="1"/>
          </p:cNvSpPr>
          <p:nvPr>
            <p:ph type="sldNum" sz="quarter" idx="12"/>
          </p:nvPr>
        </p:nvSpPr>
        <p:spPr>
          <a:ln/>
        </p:spPr>
        <p:txBody>
          <a:bodyPr/>
          <a:lstStyle>
            <a:lvl1pPr>
              <a:defRPr/>
            </a:lvl1pPr>
          </a:lstStyle>
          <a:p>
            <a:fld id="{55AE4066-F865-4665-959C-D8A7B3E546AB}" type="slidenum">
              <a:rPr lang="zh-CN" altLang="en-US"/>
              <a:pPr/>
              <a:t>‹#›</a:t>
            </a:fld>
            <a:endParaRPr lang="en-US" altLang="zh-CN"/>
          </a:p>
        </p:txBody>
      </p:sp>
    </p:spTree>
    <p:extLst>
      <p:ext uri="{BB962C8B-B14F-4D97-AF65-F5344CB8AC3E}">
        <p14:creationId xmlns:p14="http://schemas.microsoft.com/office/powerpoint/2010/main" val="756784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4">
            <a:extLst>
              <a:ext uri="{FF2B5EF4-FFF2-40B4-BE49-F238E27FC236}">
                <a16:creationId xmlns:a16="http://schemas.microsoft.com/office/drawing/2014/main" id="{3947EFA5-48FD-4AD9-849A-B7FDBDF6CF33}"/>
              </a:ext>
            </a:extLst>
          </p:cNvPr>
          <p:cNvSpPr>
            <a:spLocks noGrp="1" noChangeArrowheads="1"/>
          </p:cNvSpPr>
          <p:nvPr>
            <p:ph type="dt" sz="half" idx="10"/>
          </p:nvPr>
        </p:nvSpPr>
        <p:spPr>
          <a:ln/>
        </p:spPr>
        <p:txBody>
          <a:bodyPr/>
          <a:lstStyle>
            <a:lvl1pPr>
              <a:defRPr/>
            </a:lvl1pPr>
          </a:lstStyle>
          <a:p>
            <a:pPr>
              <a:defRPr/>
            </a:pPr>
            <a:fld id="{9D8AA692-A2E6-479A-8844-F0BA1DC4CC8E}" type="datetimeFigureOut">
              <a:rPr lang="zh-CN" altLang="en-US"/>
              <a:pPr>
                <a:defRPr/>
              </a:pPr>
              <a:t>2019/4/3</a:t>
            </a:fld>
            <a:endParaRPr lang="en-US" altLang="zh-CN"/>
          </a:p>
        </p:txBody>
      </p:sp>
      <p:sp>
        <p:nvSpPr>
          <p:cNvPr id="5" name="Rectangle 155">
            <a:extLst>
              <a:ext uri="{FF2B5EF4-FFF2-40B4-BE49-F238E27FC236}">
                <a16:creationId xmlns:a16="http://schemas.microsoft.com/office/drawing/2014/main" id="{8E85B9CB-DBC3-4B89-B715-AD51E93FB0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6">
            <a:extLst>
              <a:ext uri="{FF2B5EF4-FFF2-40B4-BE49-F238E27FC236}">
                <a16:creationId xmlns:a16="http://schemas.microsoft.com/office/drawing/2014/main" id="{4C394E75-FC09-4303-98BB-5753B1204A66}"/>
              </a:ext>
            </a:extLst>
          </p:cNvPr>
          <p:cNvSpPr>
            <a:spLocks noGrp="1" noChangeArrowheads="1"/>
          </p:cNvSpPr>
          <p:nvPr>
            <p:ph type="sldNum" sz="quarter" idx="12"/>
          </p:nvPr>
        </p:nvSpPr>
        <p:spPr>
          <a:ln/>
        </p:spPr>
        <p:txBody>
          <a:bodyPr/>
          <a:lstStyle>
            <a:lvl1pPr>
              <a:defRPr/>
            </a:lvl1pPr>
          </a:lstStyle>
          <a:p>
            <a:fld id="{13CEB455-31D3-4214-933C-A9AB952FC945}" type="slidenum">
              <a:rPr lang="zh-CN" altLang="en-US"/>
              <a:pPr/>
              <a:t>‹#›</a:t>
            </a:fld>
            <a:endParaRPr lang="en-US" altLang="zh-CN"/>
          </a:p>
        </p:txBody>
      </p:sp>
    </p:spTree>
    <p:extLst>
      <p:ext uri="{BB962C8B-B14F-4D97-AF65-F5344CB8AC3E}">
        <p14:creationId xmlns:p14="http://schemas.microsoft.com/office/powerpoint/2010/main" val="264528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4">
            <a:extLst>
              <a:ext uri="{FF2B5EF4-FFF2-40B4-BE49-F238E27FC236}">
                <a16:creationId xmlns:a16="http://schemas.microsoft.com/office/drawing/2014/main" id="{1D883286-DF6D-45BE-8592-D4FC9271C514}"/>
              </a:ext>
            </a:extLst>
          </p:cNvPr>
          <p:cNvSpPr>
            <a:spLocks noGrp="1" noChangeArrowheads="1"/>
          </p:cNvSpPr>
          <p:nvPr>
            <p:ph type="dt" sz="half" idx="10"/>
          </p:nvPr>
        </p:nvSpPr>
        <p:spPr>
          <a:ln/>
        </p:spPr>
        <p:txBody>
          <a:bodyPr/>
          <a:lstStyle>
            <a:lvl1pPr>
              <a:defRPr/>
            </a:lvl1pPr>
          </a:lstStyle>
          <a:p>
            <a:pPr>
              <a:defRPr/>
            </a:pPr>
            <a:fld id="{04EC47EF-C8CE-4F28-8A68-F05FAA8421F6}" type="datetimeFigureOut">
              <a:rPr lang="zh-CN" altLang="en-US"/>
              <a:pPr>
                <a:defRPr/>
              </a:pPr>
              <a:t>2019/4/3</a:t>
            </a:fld>
            <a:endParaRPr lang="en-US" altLang="zh-CN"/>
          </a:p>
        </p:txBody>
      </p:sp>
      <p:sp>
        <p:nvSpPr>
          <p:cNvPr id="5" name="Rectangle 155">
            <a:extLst>
              <a:ext uri="{FF2B5EF4-FFF2-40B4-BE49-F238E27FC236}">
                <a16:creationId xmlns:a16="http://schemas.microsoft.com/office/drawing/2014/main" id="{5786953D-9B97-4333-B699-DAE8794CF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6">
            <a:extLst>
              <a:ext uri="{FF2B5EF4-FFF2-40B4-BE49-F238E27FC236}">
                <a16:creationId xmlns:a16="http://schemas.microsoft.com/office/drawing/2014/main" id="{65B4FEFD-09BD-47B7-AFA2-95805272CF74}"/>
              </a:ext>
            </a:extLst>
          </p:cNvPr>
          <p:cNvSpPr>
            <a:spLocks noGrp="1" noChangeArrowheads="1"/>
          </p:cNvSpPr>
          <p:nvPr>
            <p:ph type="sldNum" sz="quarter" idx="12"/>
          </p:nvPr>
        </p:nvSpPr>
        <p:spPr>
          <a:ln/>
        </p:spPr>
        <p:txBody>
          <a:bodyPr/>
          <a:lstStyle>
            <a:lvl1pPr>
              <a:defRPr/>
            </a:lvl1pPr>
          </a:lstStyle>
          <a:p>
            <a:fld id="{37D74A96-E5C6-4C87-963A-A49B3DADF8AC}" type="slidenum">
              <a:rPr lang="zh-CN" altLang="en-US"/>
              <a:pPr/>
              <a:t>‹#›</a:t>
            </a:fld>
            <a:endParaRPr lang="en-US" altLang="zh-CN"/>
          </a:p>
        </p:txBody>
      </p:sp>
    </p:spTree>
    <p:extLst>
      <p:ext uri="{BB962C8B-B14F-4D97-AF65-F5344CB8AC3E}">
        <p14:creationId xmlns:p14="http://schemas.microsoft.com/office/powerpoint/2010/main" val="406063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5D9E181-E72B-4584-BBEB-37060FDA8CAF}"/>
              </a:ext>
            </a:extLst>
          </p:cNvPr>
          <p:cNvSpPr>
            <a:spLocks noGrp="1" noChangeArrowheads="1"/>
          </p:cNvSpPr>
          <p:nvPr>
            <p:ph type="dt" sz="half" idx="10"/>
          </p:nvPr>
        </p:nvSpPr>
        <p:spPr>
          <a:ln/>
        </p:spPr>
        <p:txBody>
          <a:bodyPr/>
          <a:lstStyle>
            <a:lvl1pPr>
              <a:defRPr/>
            </a:lvl1pPr>
          </a:lstStyle>
          <a:p>
            <a:pPr>
              <a:defRPr/>
            </a:pPr>
            <a:fld id="{324F2646-7C32-4674-9E64-8480ED182304}"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588D68DE-8D48-459D-A900-B8E9801013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0E743B6-2BCB-4C7A-BF8F-AA736D7FA946}"/>
              </a:ext>
            </a:extLst>
          </p:cNvPr>
          <p:cNvSpPr>
            <a:spLocks noGrp="1" noChangeArrowheads="1"/>
          </p:cNvSpPr>
          <p:nvPr>
            <p:ph type="sldNum" sz="quarter" idx="12"/>
          </p:nvPr>
        </p:nvSpPr>
        <p:spPr>
          <a:ln/>
        </p:spPr>
        <p:txBody>
          <a:bodyPr/>
          <a:lstStyle>
            <a:lvl1pPr>
              <a:defRPr/>
            </a:lvl1pPr>
          </a:lstStyle>
          <a:p>
            <a:fld id="{A704373E-7E1C-4DDD-9DC7-16D0FBDEBDC8}" type="slidenum">
              <a:rPr lang="zh-CN" altLang="en-US"/>
              <a:pPr/>
              <a:t>‹#›</a:t>
            </a:fld>
            <a:endParaRPr lang="en-US" altLang="zh-CN"/>
          </a:p>
        </p:txBody>
      </p:sp>
    </p:spTree>
    <p:extLst>
      <p:ext uri="{BB962C8B-B14F-4D97-AF65-F5344CB8AC3E}">
        <p14:creationId xmlns:p14="http://schemas.microsoft.com/office/powerpoint/2010/main" val="334917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C9C38BF-F774-4DF7-96AA-BF08AA1A94A2}"/>
              </a:ext>
            </a:extLst>
          </p:cNvPr>
          <p:cNvSpPr>
            <a:spLocks noGrp="1" noChangeArrowheads="1"/>
          </p:cNvSpPr>
          <p:nvPr>
            <p:ph type="dt" sz="half" idx="10"/>
          </p:nvPr>
        </p:nvSpPr>
        <p:spPr>
          <a:ln/>
        </p:spPr>
        <p:txBody>
          <a:bodyPr/>
          <a:lstStyle>
            <a:lvl1pPr>
              <a:defRPr/>
            </a:lvl1pPr>
          </a:lstStyle>
          <a:p>
            <a:pPr>
              <a:defRPr/>
            </a:pPr>
            <a:fld id="{D6293D3D-5E40-490E-9BC5-71CB71B20018}" type="datetimeFigureOut">
              <a:rPr lang="zh-CN" altLang="en-US"/>
              <a:pPr>
                <a:defRPr/>
              </a:pPr>
              <a:t>2019/4/3</a:t>
            </a:fld>
            <a:endParaRPr lang="en-US" altLang="zh-CN"/>
          </a:p>
        </p:txBody>
      </p:sp>
      <p:sp>
        <p:nvSpPr>
          <p:cNvPr id="8" name="Rectangle 5">
            <a:extLst>
              <a:ext uri="{FF2B5EF4-FFF2-40B4-BE49-F238E27FC236}">
                <a16:creationId xmlns:a16="http://schemas.microsoft.com/office/drawing/2014/main" id="{84E42CE9-0E27-449E-AFF3-4DDDE261A7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7C0B2CC-BB59-45F1-A84A-2DA85F60DA76}"/>
              </a:ext>
            </a:extLst>
          </p:cNvPr>
          <p:cNvSpPr>
            <a:spLocks noGrp="1" noChangeArrowheads="1"/>
          </p:cNvSpPr>
          <p:nvPr>
            <p:ph type="sldNum" sz="quarter" idx="12"/>
          </p:nvPr>
        </p:nvSpPr>
        <p:spPr>
          <a:ln/>
        </p:spPr>
        <p:txBody>
          <a:bodyPr/>
          <a:lstStyle>
            <a:lvl1pPr>
              <a:defRPr/>
            </a:lvl1pPr>
          </a:lstStyle>
          <a:p>
            <a:fld id="{36502324-3B93-4E1E-B681-691F133DFE02}" type="slidenum">
              <a:rPr lang="zh-CN" altLang="en-US"/>
              <a:pPr/>
              <a:t>‹#›</a:t>
            </a:fld>
            <a:endParaRPr lang="en-US" altLang="zh-CN"/>
          </a:p>
        </p:txBody>
      </p:sp>
    </p:spTree>
    <p:extLst>
      <p:ext uri="{BB962C8B-B14F-4D97-AF65-F5344CB8AC3E}">
        <p14:creationId xmlns:p14="http://schemas.microsoft.com/office/powerpoint/2010/main" val="238986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6212AA5-C81E-4007-A26B-515ADC2D241D}"/>
              </a:ext>
            </a:extLst>
          </p:cNvPr>
          <p:cNvSpPr>
            <a:spLocks noGrp="1" noChangeArrowheads="1"/>
          </p:cNvSpPr>
          <p:nvPr>
            <p:ph type="dt" sz="half" idx="10"/>
          </p:nvPr>
        </p:nvSpPr>
        <p:spPr>
          <a:ln/>
        </p:spPr>
        <p:txBody>
          <a:bodyPr/>
          <a:lstStyle>
            <a:lvl1pPr>
              <a:defRPr/>
            </a:lvl1pPr>
          </a:lstStyle>
          <a:p>
            <a:pPr>
              <a:defRPr/>
            </a:pPr>
            <a:fld id="{DE39EFD9-2AD5-4F03-9641-5344F6F6122A}" type="datetimeFigureOut">
              <a:rPr lang="zh-CN" altLang="en-US"/>
              <a:pPr>
                <a:defRPr/>
              </a:pPr>
              <a:t>2019/4/3</a:t>
            </a:fld>
            <a:endParaRPr lang="en-US" altLang="zh-CN"/>
          </a:p>
        </p:txBody>
      </p:sp>
      <p:sp>
        <p:nvSpPr>
          <p:cNvPr id="4" name="Rectangle 5">
            <a:extLst>
              <a:ext uri="{FF2B5EF4-FFF2-40B4-BE49-F238E27FC236}">
                <a16:creationId xmlns:a16="http://schemas.microsoft.com/office/drawing/2014/main" id="{9D596EDD-8EE5-4E65-B782-65FFD8FFE7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C1488B5-BCD3-4C91-8FF9-E46D583E9F86}"/>
              </a:ext>
            </a:extLst>
          </p:cNvPr>
          <p:cNvSpPr>
            <a:spLocks noGrp="1" noChangeArrowheads="1"/>
          </p:cNvSpPr>
          <p:nvPr>
            <p:ph type="sldNum" sz="quarter" idx="12"/>
          </p:nvPr>
        </p:nvSpPr>
        <p:spPr>
          <a:ln/>
        </p:spPr>
        <p:txBody>
          <a:bodyPr/>
          <a:lstStyle>
            <a:lvl1pPr>
              <a:defRPr/>
            </a:lvl1pPr>
          </a:lstStyle>
          <a:p>
            <a:fld id="{2AAA2C2D-E2FD-437A-8C9B-9A9AF79166AE}" type="slidenum">
              <a:rPr lang="zh-CN" altLang="en-US"/>
              <a:pPr/>
              <a:t>‹#›</a:t>
            </a:fld>
            <a:endParaRPr lang="en-US" altLang="zh-CN"/>
          </a:p>
        </p:txBody>
      </p:sp>
    </p:spTree>
    <p:extLst>
      <p:ext uri="{BB962C8B-B14F-4D97-AF65-F5344CB8AC3E}">
        <p14:creationId xmlns:p14="http://schemas.microsoft.com/office/powerpoint/2010/main" val="190421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5175B56-70C2-441D-A4ED-1F7F437A101F}"/>
              </a:ext>
            </a:extLst>
          </p:cNvPr>
          <p:cNvSpPr>
            <a:spLocks noGrp="1" noChangeArrowheads="1"/>
          </p:cNvSpPr>
          <p:nvPr>
            <p:ph type="dt" sz="half" idx="10"/>
          </p:nvPr>
        </p:nvSpPr>
        <p:spPr>
          <a:ln/>
        </p:spPr>
        <p:txBody>
          <a:bodyPr/>
          <a:lstStyle>
            <a:lvl1pPr>
              <a:defRPr/>
            </a:lvl1pPr>
          </a:lstStyle>
          <a:p>
            <a:pPr>
              <a:defRPr/>
            </a:pPr>
            <a:fld id="{E767A5DD-075D-441C-912E-56E4629E4820}" type="datetimeFigureOut">
              <a:rPr lang="zh-CN" altLang="en-US"/>
              <a:pPr>
                <a:defRPr/>
              </a:pPr>
              <a:t>2019/4/3</a:t>
            </a:fld>
            <a:endParaRPr lang="en-US" altLang="zh-CN"/>
          </a:p>
        </p:txBody>
      </p:sp>
      <p:sp>
        <p:nvSpPr>
          <p:cNvPr id="3" name="Rectangle 5">
            <a:extLst>
              <a:ext uri="{FF2B5EF4-FFF2-40B4-BE49-F238E27FC236}">
                <a16:creationId xmlns:a16="http://schemas.microsoft.com/office/drawing/2014/main" id="{F29506F5-B0AF-4CE9-981E-E3FF16BA9F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82CB3B7-D7B1-4D65-828B-EEABBBF68C59}"/>
              </a:ext>
            </a:extLst>
          </p:cNvPr>
          <p:cNvSpPr>
            <a:spLocks noGrp="1" noChangeArrowheads="1"/>
          </p:cNvSpPr>
          <p:nvPr>
            <p:ph type="sldNum" sz="quarter" idx="12"/>
          </p:nvPr>
        </p:nvSpPr>
        <p:spPr>
          <a:ln/>
        </p:spPr>
        <p:txBody>
          <a:bodyPr/>
          <a:lstStyle>
            <a:lvl1pPr>
              <a:defRPr/>
            </a:lvl1pPr>
          </a:lstStyle>
          <a:p>
            <a:fld id="{87AF822E-AE37-4408-946F-E007CE2CAEE0}" type="slidenum">
              <a:rPr lang="zh-CN" altLang="en-US"/>
              <a:pPr/>
              <a:t>‹#›</a:t>
            </a:fld>
            <a:endParaRPr lang="en-US" altLang="zh-CN"/>
          </a:p>
        </p:txBody>
      </p:sp>
    </p:spTree>
    <p:extLst>
      <p:ext uri="{BB962C8B-B14F-4D97-AF65-F5344CB8AC3E}">
        <p14:creationId xmlns:p14="http://schemas.microsoft.com/office/powerpoint/2010/main" val="200824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B3D6B7-698A-4CAF-A2F7-18D97F310390}"/>
              </a:ext>
            </a:extLst>
          </p:cNvPr>
          <p:cNvSpPr>
            <a:spLocks noGrp="1" noChangeArrowheads="1"/>
          </p:cNvSpPr>
          <p:nvPr>
            <p:ph type="dt" sz="half" idx="10"/>
          </p:nvPr>
        </p:nvSpPr>
        <p:spPr>
          <a:ln/>
        </p:spPr>
        <p:txBody>
          <a:bodyPr/>
          <a:lstStyle>
            <a:lvl1pPr>
              <a:defRPr/>
            </a:lvl1pPr>
          </a:lstStyle>
          <a:p>
            <a:pPr>
              <a:defRPr/>
            </a:pPr>
            <a:fld id="{0F653E69-CB91-4BD8-B5EA-F2A18CCD9F25}"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07026A34-4168-4F78-9016-69BFF4A617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C4A7CA-30A0-4DC0-8DAF-A8F2568C3DCC}"/>
              </a:ext>
            </a:extLst>
          </p:cNvPr>
          <p:cNvSpPr>
            <a:spLocks noGrp="1" noChangeArrowheads="1"/>
          </p:cNvSpPr>
          <p:nvPr>
            <p:ph type="sldNum" sz="quarter" idx="12"/>
          </p:nvPr>
        </p:nvSpPr>
        <p:spPr>
          <a:ln/>
        </p:spPr>
        <p:txBody>
          <a:bodyPr/>
          <a:lstStyle>
            <a:lvl1pPr>
              <a:defRPr/>
            </a:lvl1pPr>
          </a:lstStyle>
          <a:p>
            <a:fld id="{787EC288-7A0B-40D0-AD4A-A89936BF2DA0}" type="slidenum">
              <a:rPr lang="zh-CN" altLang="en-US"/>
              <a:pPr/>
              <a:t>‹#›</a:t>
            </a:fld>
            <a:endParaRPr lang="en-US" altLang="zh-CN"/>
          </a:p>
        </p:txBody>
      </p:sp>
    </p:spTree>
    <p:extLst>
      <p:ext uri="{BB962C8B-B14F-4D97-AF65-F5344CB8AC3E}">
        <p14:creationId xmlns:p14="http://schemas.microsoft.com/office/powerpoint/2010/main" val="142575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3E1CFB9-2046-4F94-8337-B1C9077E6AC3}"/>
              </a:ext>
            </a:extLst>
          </p:cNvPr>
          <p:cNvSpPr>
            <a:spLocks noGrp="1" noChangeArrowheads="1"/>
          </p:cNvSpPr>
          <p:nvPr>
            <p:ph type="dt" sz="half" idx="10"/>
          </p:nvPr>
        </p:nvSpPr>
        <p:spPr>
          <a:ln/>
        </p:spPr>
        <p:txBody>
          <a:bodyPr/>
          <a:lstStyle>
            <a:lvl1pPr>
              <a:defRPr/>
            </a:lvl1pPr>
          </a:lstStyle>
          <a:p>
            <a:pPr>
              <a:defRPr/>
            </a:pPr>
            <a:fld id="{8787B49B-DC1B-4AF6-8F39-332ADD94B416}" type="datetimeFigureOut">
              <a:rPr lang="zh-CN" altLang="en-US"/>
              <a:pPr>
                <a:defRPr/>
              </a:pPr>
              <a:t>2019/4/3</a:t>
            </a:fld>
            <a:endParaRPr lang="en-US" altLang="zh-CN"/>
          </a:p>
        </p:txBody>
      </p:sp>
      <p:sp>
        <p:nvSpPr>
          <p:cNvPr id="6" name="Rectangle 5">
            <a:extLst>
              <a:ext uri="{FF2B5EF4-FFF2-40B4-BE49-F238E27FC236}">
                <a16:creationId xmlns:a16="http://schemas.microsoft.com/office/drawing/2014/main" id="{7A5DBB33-0791-4323-81F7-ADE706BF12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671FAA-4591-4E0A-BD7F-9AA0096C69E1}"/>
              </a:ext>
            </a:extLst>
          </p:cNvPr>
          <p:cNvSpPr>
            <a:spLocks noGrp="1" noChangeArrowheads="1"/>
          </p:cNvSpPr>
          <p:nvPr>
            <p:ph type="sldNum" sz="quarter" idx="12"/>
          </p:nvPr>
        </p:nvSpPr>
        <p:spPr>
          <a:ln/>
        </p:spPr>
        <p:txBody>
          <a:bodyPr/>
          <a:lstStyle>
            <a:lvl1pPr>
              <a:defRPr/>
            </a:lvl1pPr>
          </a:lstStyle>
          <a:p>
            <a:fld id="{6F45D9A5-528E-41C9-AB3A-54883C67C052}" type="slidenum">
              <a:rPr lang="zh-CN" altLang="en-US"/>
              <a:pPr/>
              <a:t>‹#›</a:t>
            </a:fld>
            <a:endParaRPr lang="en-US" altLang="zh-CN"/>
          </a:p>
        </p:txBody>
      </p:sp>
    </p:spTree>
    <p:extLst>
      <p:ext uri="{BB962C8B-B14F-4D97-AF65-F5344CB8AC3E}">
        <p14:creationId xmlns:p14="http://schemas.microsoft.com/office/powerpoint/2010/main" val="328606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66">
            <a:alpha val="96000"/>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9B912E4-0EFD-411A-81EF-2D407BF9938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F7B7327-3C08-46FB-80A3-C800E9EBA2C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16" name="Rectangle 4">
            <a:extLst>
              <a:ext uri="{FF2B5EF4-FFF2-40B4-BE49-F238E27FC236}">
                <a16:creationId xmlns:a16="http://schemas.microsoft.com/office/drawing/2014/main" id="{976CDFA3-1047-46A2-A287-6065E9BF550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vl1pPr>
          </a:lstStyle>
          <a:p>
            <a:pPr>
              <a:defRPr/>
            </a:pPr>
            <a:fld id="{4E3425D2-3AE4-46D3-BE3A-25EF91FE6BCA}" type="datetimeFigureOut">
              <a:rPr lang="zh-CN" altLang="en-US"/>
              <a:pPr>
                <a:defRPr/>
              </a:pPr>
              <a:t>2019/4/3</a:t>
            </a:fld>
            <a:endParaRPr lang="en-US" altLang="zh-CN"/>
          </a:p>
        </p:txBody>
      </p:sp>
      <p:sp>
        <p:nvSpPr>
          <p:cNvPr id="38917" name="Rectangle 5">
            <a:extLst>
              <a:ext uri="{FF2B5EF4-FFF2-40B4-BE49-F238E27FC236}">
                <a16:creationId xmlns:a16="http://schemas.microsoft.com/office/drawing/2014/main" id="{47E8DFEA-EF13-4CCA-B4AC-BF931E40AE0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vl1pPr>
          </a:lstStyle>
          <a:p>
            <a:pPr>
              <a:defRPr/>
            </a:pPr>
            <a:endParaRPr lang="en-US" altLang="zh-CN"/>
          </a:p>
        </p:txBody>
      </p:sp>
      <p:sp>
        <p:nvSpPr>
          <p:cNvPr id="38918" name="Rectangle 6">
            <a:extLst>
              <a:ext uri="{FF2B5EF4-FFF2-40B4-BE49-F238E27FC236}">
                <a16:creationId xmlns:a16="http://schemas.microsoft.com/office/drawing/2014/main" id="{F4188503-0047-436B-9BCC-D9B5EF5F82F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24C103C1-9E6E-43DF-B2BE-F9405AD689C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666">
            <a:alpha val="96000"/>
          </a:srgbClr>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821B189-6205-4AEC-99C7-71C9B5E0300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6DDAD282-B225-48A0-A86F-A38F3D8730E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4" name="Rectangle 4">
            <a:extLst>
              <a:ext uri="{FF2B5EF4-FFF2-40B4-BE49-F238E27FC236}">
                <a16:creationId xmlns:a16="http://schemas.microsoft.com/office/drawing/2014/main" id="{8783807C-977E-4303-BBE2-978AD443347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vl1pPr>
          </a:lstStyle>
          <a:p>
            <a:pPr>
              <a:defRPr/>
            </a:pPr>
            <a:fld id="{5D8795A4-4EED-4959-B1DC-DCE0691F009B}" type="datetimeFigureOut">
              <a:rPr lang="zh-CN" altLang="en-US"/>
              <a:pPr>
                <a:defRPr/>
              </a:pPr>
              <a:t>2019/4/3</a:t>
            </a:fld>
            <a:endParaRPr lang="en-US" altLang="zh-CN"/>
          </a:p>
        </p:txBody>
      </p:sp>
      <p:sp>
        <p:nvSpPr>
          <p:cNvPr id="46085" name="Rectangle 5">
            <a:extLst>
              <a:ext uri="{FF2B5EF4-FFF2-40B4-BE49-F238E27FC236}">
                <a16:creationId xmlns:a16="http://schemas.microsoft.com/office/drawing/2014/main" id="{6DCF0F64-FCFB-4207-98F7-A960562056C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vl1pPr>
          </a:lstStyle>
          <a:p>
            <a:pPr>
              <a:defRPr/>
            </a:pPr>
            <a:endParaRPr lang="en-US" altLang="zh-CN"/>
          </a:p>
        </p:txBody>
      </p:sp>
      <p:sp>
        <p:nvSpPr>
          <p:cNvPr id="46086" name="Rectangle 6">
            <a:extLst>
              <a:ext uri="{FF2B5EF4-FFF2-40B4-BE49-F238E27FC236}">
                <a16:creationId xmlns:a16="http://schemas.microsoft.com/office/drawing/2014/main" id="{25202F03-5B12-4C9C-8542-66C5BE54C04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EBB53DE3-AECB-4907-A8E5-6FD53DDC9D3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66">
            <a:alpha val="96000"/>
          </a:srgbClr>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36137DA9-DE02-41DA-8979-635AAEAB872E}"/>
              </a:ext>
            </a:extLst>
          </p:cNvPr>
          <p:cNvGrpSpPr>
            <a:grpSpLocks/>
          </p:cNvGrpSpPr>
          <p:nvPr/>
        </p:nvGrpSpPr>
        <p:grpSpPr bwMode="auto">
          <a:xfrm>
            <a:off x="0" y="1422400"/>
            <a:ext cx="9147175" cy="5435600"/>
            <a:chOff x="0" y="896"/>
            <a:chExt cx="5762" cy="3424"/>
          </a:xfrm>
        </p:grpSpPr>
        <p:grpSp>
          <p:nvGrpSpPr>
            <p:cNvPr id="3080" name="Group 3">
              <a:extLst>
                <a:ext uri="{FF2B5EF4-FFF2-40B4-BE49-F238E27FC236}">
                  <a16:creationId xmlns:a16="http://schemas.microsoft.com/office/drawing/2014/main" id="{567A02C2-756F-40F7-ACD0-1FE79B6430AA}"/>
                </a:ext>
              </a:extLst>
            </p:cNvPr>
            <p:cNvGrpSpPr>
              <a:grpSpLocks/>
            </p:cNvGrpSpPr>
            <p:nvPr userDrawn="1"/>
          </p:nvGrpSpPr>
          <p:grpSpPr bwMode="auto">
            <a:xfrm>
              <a:off x="20" y="896"/>
              <a:ext cx="5742" cy="3424"/>
              <a:chOff x="20" y="896"/>
              <a:chExt cx="5742" cy="3424"/>
            </a:xfrm>
          </p:grpSpPr>
          <p:sp>
            <p:nvSpPr>
              <p:cNvPr id="3217" name="Freeform 4">
                <a:extLst>
                  <a:ext uri="{FF2B5EF4-FFF2-40B4-BE49-F238E27FC236}">
                    <a16:creationId xmlns:a16="http://schemas.microsoft.com/office/drawing/2014/main" id="{9C27BF27-57C5-43E6-B5AC-A2B4EAA3BC1C}"/>
                  </a:ext>
                </a:extLst>
              </p:cNvPr>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18" name="Freeform 5">
                <a:extLst>
                  <a:ext uri="{FF2B5EF4-FFF2-40B4-BE49-F238E27FC236}">
                    <a16:creationId xmlns:a16="http://schemas.microsoft.com/office/drawing/2014/main" id="{3F0129BA-83C9-4FD2-B0F9-66B4A1A24F1E}"/>
                  </a:ext>
                </a:extLst>
              </p:cNvPr>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19" name="Freeform 6">
                <a:extLst>
                  <a:ext uri="{FF2B5EF4-FFF2-40B4-BE49-F238E27FC236}">
                    <a16:creationId xmlns:a16="http://schemas.microsoft.com/office/drawing/2014/main" id="{AEAF2014-0805-46B3-953D-463D2CDEFF9A}"/>
                  </a:ext>
                </a:extLst>
              </p:cNvPr>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0" name="Freeform 7">
                <a:extLst>
                  <a:ext uri="{FF2B5EF4-FFF2-40B4-BE49-F238E27FC236}">
                    <a16:creationId xmlns:a16="http://schemas.microsoft.com/office/drawing/2014/main" id="{27BC27C1-245C-442C-B2B4-CAD4CB1FF791}"/>
                  </a:ext>
                </a:extLst>
              </p:cNvPr>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1" name="Freeform 8">
                <a:extLst>
                  <a:ext uri="{FF2B5EF4-FFF2-40B4-BE49-F238E27FC236}">
                    <a16:creationId xmlns:a16="http://schemas.microsoft.com/office/drawing/2014/main" id="{439EF940-0590-4309-A18E-2E6B8CDFF8E4}"/>
                  </a:ext>
                </a:extLst>
              </p:cNvPr>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2" name="Freeform 9">
                <a:extLst>
                  <a:ext uri="{FF2B5EF4-FFF2-40B4-BE49-F238E27FC236}">
                    <a16:creationId xmlns:a16="http://schemas.microsoft.com/office/drawing/2014/main" id="{7ABFD541-3F20-4FB2-B59F-C7C2EDFD1859}"/>
                  </a:ext>
                </a:extLst>
              </p:cNvPr>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3" name="Freeform 10">
                <a:extLst>
                  <a:ext uri="{FF2B5EF4-FFF2-40B4-BE49-F238E27FC236}">
                    <a16:creationId xmlns:a16="http://schemas.microsoft.com/office/drawing/2014/main" id="{2AFBD5FD-253A-439C-8E71-4F2B63FFE8E8}"/>
                  </a:ext>
                </a:extLst>
              </p:cNvPr>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4" name="Freeform 11">
                <a:extLst>
                  <a:ext uri="{FF2B5EF4-FFF2-40B4-BE49-F238E27FC236}">
                    <a16:creationId xmlns:a16="http://schemas.microsoft.com/office/drawing/2014/main" id="{D0775534-9090-48E3-87AB-63A412543D68}"/>
                  </a:ext>
                </a:extLst>
              </p:cNvPr>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5" name="Freeform 12">
                <a:extLst>
                  <a:ext uri="{FF2B5EF4-FFF2-40B4-BE49-F238E27FC236}">
                    <a16:creationId xmlns:a16="http://schemas.microsoft.com/office/drawing/2014/main" id="{B8A7F06D-66D3-4053-AB48-849843994DC0}"/>
                  </a:ext>
                </a:extLst>
              </p:cNvPr>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6" name="Freeform 13">
                <a:extLst>
                  <a:ext uri="{FF2B5EF4-FFF2-40B4-BE49-F238E27FC236}">
                    <a16:creationId xmlns:a16="http://schemas.microsoft.com/office/drawing/2014/main" id="{EBAF3356-A97F-4A62-B5A2-A3AB318C45A9}"/>
                  </a:ext>
                </a:extLst>
              </p:cNvPr>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7" name="Freeform 14">
                <a:extLst>
                  <a:ext uri="{FF2B5EF4-FFF2-40B4-BE49-F238E27FC236}">
                    <a16:creationId xmlns:a16="http://schemas.microsoft.com/office/drawing/2014/main" id="{CA94844D-7611-4372-BBC7-12A283EDC8C9}"/>
                  </a:ext>
                </a:extLst>
              </p:cNvPr>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8" name="Freeform 15">
                <a:extLst>
                  <a:ext uri="{FF2B5EF4-FFF2-40B4-BE49-F238E27FC236}">
                    <a16:creationId xmlns:a16="http://schemas.microsoft.com/office/drawing/2014/main" id="{55AF435C-F77B-4595-B85E-B47A21372FCE}"/>
                  </a:ext>
                </a:extLst>
              </p:cNvPr>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29" name="Freeform 16">
                <a:extLst>
                  <a:ext uri="{FF2B5EF4-FFF2-40B4-BE49-F238E27FC236}">
                    <a16:creationId xmlns:a16="http://schemas.microsoft.com/office/drawing/2014/main" id="{32B36367-47BC-4B33-BDC9-A1AADF782670}"/>
                  </a:ext>
                </a:extLst>
              </p:cNvPr>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081" name="Group 17">
              <a:extLst>
                <a:ext uri="{FF2B5EF4-FFF2-40B4-BE49-F238E27FC236}">
                  <a16:creationId xmlns:a16="http://schemas.microsoft.com/office/drawing/2014/main" id="{EE4629ED-86E2-4A07-B54D-2DF2C2D2A415}"/>
                </a:ext>
              </a:extLst>
            </p:cNvPr>
            <p:cNvGrpSpPr>
              <a:grpSpLocks/>
            </p:cNvGrpSpPr>
            <p:nvPr userDrawn="1"/>
          </p:nvGrpSpPr>
          <p:grpSpPr bwMode="auto">
            <a:xfrm>
              <a:off x="0" y="2291"/>
              <a:ext cx="1385" cy="1702"/>
              <a:chOff x="0" y="2291"/>
              <a:chExt cx="1385" cy="1702"/>
            </a:xfrm>
          </p:grpSpPr>
          <p:sp>
            <p:nvSpPr>
              <p:cNvPr id="3082" name="Rectangle 18">
                <a:extLst>
                  <a:ext uri="{FF2B5EF4-FFF2-40B4-BE49-F238E27FC236}">
                    <a16:creationId xmlns:a16="http://schemas.microsoft.com/office/drawing/2014/main" id="{3D289CDB-6811-4CFF-B9EC-DE33C0343847}"/>
                  </a:ext>
                </a:extLst>
              </p:cNvPr>
              <p:cNvSpPr>
                <a:spLocks noChangeArrowheads="1"/>
              </p:cNvSpPr>
              <p:nvPr userDrawn="1"/>
            </p:nvSpPr>
            <p:spPr bwMode="ltGray">
              <a:xfrm rot="6798887">
                <a:off x="62" y="388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3" name="Rectangle 19">
                <a:extLst>
                  <a:ext uri="{FF2B5EF4-FFF2-40B4-BE49-F238E27FC236}">
                    <a16:creationId xmlns:a16="http://schemas.microsoft.com/office/drawing/2014/main" id="{4819C904-14FB-46AC-9F5F-9C1CA86BBEAF}"/>
                  </a:ext>
                </a:extLst>
              </p:cNvPr>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4" name="Rectangle 20">
                <a:extLst>
                  <a:ext uri="{FF2B5EF4-FFF2-40B4-BE49-F238E27FC236}">
                    <a16:creationId xmlns:a16="http://schemas.microsoft.com/office/drawing/2014/main" id="{AE667171-4B1D-4022-BA07-5392D6E39F8B}"/>
                  </a:ext>
                </a:extLst>
              </p:cNvPr>
              <p:cNvSpPr>
                <a:spLocks noChangeArrowheads="1"/>
              </p:cNvSpPr>
              <p:nvPr userDrawn="1"/>
            </p:nvSpPr>
            <p:spPr bwMode="ltGray">
              <a:xfrm rot="6798887">
                <a:off x="6" y="387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5" name="Rectangle 21">
                <a:extLst>
                  <a:ext uri="{FF2B5EF4-FFF2-40B4-BE49-F238E27FC236}">
                    <a16:creationId xmlns:a16="http://schemas.microsoft.com/office/drawing/2014/main" id="{93B4F410-3A34-48DF-9A09-D6058BC83AAC}"/>
                  </a:ext>
                </a:extLst>
              </p:cNvPr>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6" name="Rectangle 22">
                <a:extLst>
                  <a:ext uri="{FF2B5EF4-FFF2-40B4-BE49-F238E27FC236}">
                    <a16:creationId xmlns:a16="http://schemas.microsoft.com/office/drawing/2014/main" id="{83730B35-DA74-4937-99F5-185251E16067}"/>
                  </a:ext>
                </a:extLst>
              </p:cNvPr>
              <p:cNvSpPr>
                <a:spLocks noChangeArrowheads="1"/>
              </p:cNvSpPr>
              <p:nvPr userDrawn="1"/>
            </p:nvSpPr>
            <p:spPr bwMode="ltGray">
              <a:xfrm rot="5999912">
                <a:off x="182" y="388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7" name="Rectangle 23">
                <a:extLst>
                  <a:ext uri="{FF2B5EF4-FFF2-40B4-BE49-F238E27FC236}">
                    <a16:creationId xmlns:a16="http://schemas.microsoft.com/office/drawing/2014/main" id="{F7C7FBE4-21CB-4E63-8208-72C8A1087AAA}"/>
                  </a:ext>
                </a:extLst>
              </p:cNvPr>
              <p:cNvSpPr>
                <a:spLocks noChangeArrowheads="1"/>
              </p:cNvSpPr>
              <p:nvPr userDrawn="1"/>
            </p:nvSpPr>
            <p:spPr bwMode="ltGray">
              <a:xfrm rot="6250138">
                <a:off x="152"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8" name="Rectangle 24">
                <a:extLst>
                  <a:ext uri="{FF2B5EF4-FFF2-40B4-BE49-F238E27FC236}">
                    <a16:creationId xmlns:a16="http://schemas.microsoft.com/office/drawing/2014/main" id="{47D22AC6-4663-4AD0-ADCA-36E73CFB61A0}"/>
                  </a:ext>
                </a:extLst>
              </p:cNvPr>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9" name="Rectangle 25">
                <a:extLst>
                  <a:ext uri="{FF2B5EF4-FFF2-40B4-BE49-F238E27FC236}">
                    <a16:creationId xmlns:a16="http://schemas.microsoft.com/office/drawing/2014/main" id="{8C720D1F-30FC-4BC1-909D-96781606E278}"/>
                  </a:ext>
                </a:extLst>
              </p:cNvPr>
              <p:cNvSpPr>
                <a:spLocks noChangeArrowheads="1"/>
              </p:cNvSpPr>
              <p:nvPr userDrawn="1"/>
            </p:nvSpPr>
            <p:spPr bwMode="ltGray">
              <a:xfrm rot="5380717">
                <a:off x="363" y="386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0" name="Rectangle 26">
                <a:extLst>
                  <a:ext uri="{FF2B5EF4-FFF2-40B4-BE49-F238E27FC236}">
                    <a16:creationId xmlns:a16="http://schemas.microsoft.com/office/drawing/2014/main" id="{BED10560-8851-4882-B28B-15B14D4B6598}"/>
                  </a:ext>
                </a:extLst>
              </p:cNvPr>
              <p:cNvSpPr>
                <a:spLocks noChangeArrowheads="1"/>
              </p:cNvSpPr>
              <p:nvPr userDrawn="1"/>
            </p:nvSpPr>
            <p:spPr bwMode="ltGray">
              <a:xfrm rot="5380717">
                <a:off x="332"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1" name="Rectangle 27">
                <a:extLst>
                  <a:ext uri="{FF2B5EF4-FFF2-40B4-BE49-F238E27FC236}">
                    <a16:creationId xmlns:a16="http://schemas.microsoft.com/office/drawing/2014/main" id="{7060D5F7-75AF-444D-94DE-B0A89D67D9DF}"/>
                  </a:ext>
                </a:extLst>
              </p:cNvPr>
              <p:cNvSpPr>
                <a:spLocks noChangeArrowheads="1"/>
              </p:cNvSpPr>
              <p:nvPr userDrawn="1"/>
            </p:nvSpPr>
            <p:spPr bwMode="ltGray">
              <a:xfrm rot="5583200">
                <a:off x="302" y="387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2" name="Rectangle 28">
                <a:extLst>
                  <a:ext uri="{FF2B5EF4-FFF2-40B4-BE49-F238E27FC236}">
                    <a16:creationId xmlns:a16="http://schemas.microsoft.com/office/drawing/2014/main" id="{BD2E75DA-7E1E-4830-AC93-96758C9FFB79}"/>
                  </a:ext>
                </a:extLst>
              </p:cNvPr>
              <p:cNvSpPr>
                <a:spLocks noChangeArrowheads="1"/>
              </p:cNvSpPr>
              <p:nvPr userDrawn="1"/>
            </p:nvSpPr>
            <p:spPr bwMode="ltGray">
              <a:xfrm rot="5737625">
                <a:off x="270"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3" name="Rectangle 29">
                <a:extLst>
                  <a:ext uri="{FF2B5EF4-FFF2-40B4-BE49-F238E27FC236}">
                    <a16:creationId xmlns:a16="http://schemas.microsoft.com/office/drawing/2014/main" id="{9441BC6E-5FE7-4C00-8B2B-3942122AAC98}"/>
                  </a:ext>
                </a:extLst>
              </p:cNvPr>
              <p:cNvSpPr>
                <a:spLocks noChangeArrowheads="1"/>
              </p:cNvSpPr>
              <p:nvPr userDrawn="1"/>
            </p:nvSpPr>
            <p:spPr bwMode="ltGray">
              <a:xfrm rot="4715477">
                <a:off x="516" y="382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4" name="Rectangle 30">
                <a:extLst>
                  <a:ext uri="{FF2B5EF4-FFF2-40B4-BE49-F238E27FC236}">
                    <a16:creationId xmlns:a16="http://schemas.microsoft.com/office/drawing/2014/main" id="{69BD6E38-828F-43DB-8454-29F4843DCFC2}"/>
                  </a:ext>
                </a:extLst>
              </p:cNvPr>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5" name="Rectangle 31">
                <a:extLst>
                  <a:ext uri="{FF2B5EF4-FFF2-40B4-BE49-F238E27FC236}">
                    <a16:creationId xmlns:a16="http://schemas.microsoft.com/office/drawing/2014/main" id="{F65A3F8B-330A-4CC0-9C9D-9DA5FE7B7700}"/>
                  </a:ext>
                </a:extLst>
              </p:cNvPr>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6" name="Rectangle 32">
                <a:extLst>
                  <a:ext uri="{FF2B5EF4-FFF2-40B4-BE49-F238E27FC236}">
                    <a16:creationId xmlns:a16="http://schemas.microsoft.com/office/drawing/2014/main" id="{FE91D5E0-8C35-48F8-BB81-0F0E29A4F0D5}"/>
                  </a:ext>
                </a:extLst>
              </p:cNvPr>
              <p:cNvSpPr>
                <a:spLocks noChangeArrowheads="1"/>
              </p:cNvSpPr>
              <p:nvPr userDrawn="1"/>
            </p:nvSpPr>
            <p:spPr bwMode="ltGray">
              <a:xfrm rot="5041352">
                <a:off x="426" y="3851"/>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7" name="Rectangle 33">
                <a:extLst>
                  <a:ext uri="{FF2B5EF4-FFF2-40B4-BE49-F238E27FC236}">
                    <a16:creationId xmlns:a16="http://schemas.microsoft.com/office/drawing/2014/main" id="{F0FBA2E3-4B82-479A-A33D-E9E5C7912427}"/>
                  </a:ext>
                </a:extLst>
              </p:cNvPr>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8" name="Rectangle 34">
                <a:extLst>
                  <a:ext uri="{FF2B5EF4-FFF2-40B4-BE49-F238E27FC236}">
                    <a16:creationId xmlns:a16="http://schemas.microsoft.com/office/drawing/2014/main" id="{3D904FE0-A7C4-4637-9A05-F40D26AE365F}"/>
                  </a:ext>
                </a:extLst>
              </p:cNvPr>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9" name="Rectangle 35">
                <a:extLst>
                  <a:ext uri="{FF2B5EF4-FFF2-40B4-BE49-F238E27FC236}">
                    <a16:creationId xmlns:a16="http://schemas.microsoft.com/office/drawing/2014/main" id="{936E6FC8-B3E0-4769-BEC0-ED1B2AFFAA26}"/>
                  </a:ext>
                </a:extLst>
              </p:cNvPr>
              <p:cNvSpPr>
                <a:spLocks noChangeArrowheads="1"/>
              </p:cNvSpPr>
              <p:nvPr userDrawn="1"/>
            </p:nvSpPr>
            <p:spPr bwMode="ltGray">
              <a:xfrm rot="4104184">
                <a:off x="605" y="3791"/>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0" name="Rectangle 36">
                <a:extLst>
                  <a:ext uri="{FF2B5EF4-FFF2-40B4-BE49-F238E27FC236}">
                    <a16:creationId xmlns:a16="http://schemas.microsoft.com/office/drawing/2014/main" id="{F63BBC09-B34F-414A-A206-9989C65CB546}"/>
                  </a:ext>
                </a:extLst>
              </p:cNvPr>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1" name="Rectangle 37">
                <a:extLst>
                  <a:ext uri="{FF2B5EF4-FFF2-40B4-BE49-F238E27FC236}">
                    <a16:creationId xmlns:a16="http://schemas.microsoft.com/office/drawing/2014/main" id="{9EE9E278-EAAA-435F-8D47-3F36FAD9351C}"/>
                  </a:ext>
                </a:extLst>
              </p:cNvPr>
              <p:cNvSpPr>
                <a:spLocks noChangeArrowheads="1"/>
              </p:cNvSpPr>
              <p:nvPr userDrawn="1"/>
            </p:nvSpPr>
            <p:spPr bwMode="ltGray">
              <a:xfrm rot="3368036">
                <a:off x="799" y="3683"/>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2" name="Rectangle 38">
                <a:extLst>
                  <a:ext uri="{FF2B5EF4-FFF2-40B4-BE49-F238E27FC236}">
                    <a16:creationId xmlns:a16="http://schemas.microsoft.com/office/drawing/2014/main" id="{5286A175-C781-4D43-88E9-C68B372BC684}"/>
                  </a:ext>
                </a:extLst>
              </p:cNvPr>
              <p:cNvSpPr>
                <a:spLocks noChangeArrowheads="1"/>
              </p:cNvSpPr>
              <p:nvPr userDrawn="1"/>
            </p:nvSpPr>
            <p:spPr bwMode="ltGray">
              <a:xfrm rot="3368036">
                <a:off x="772" y="369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3" name="Rectangle 39">
                <a:extLst>
                  <a:ext uri="{FF2B5EF4-FFF2-40B4-BE49-F238E27FC236}">
                    <a16:creationId xmlns:a16="http://schemas.microsoft.com/office/drawing/2014/main" id="{4C034C76-533D-4885-BB5C-3A9A4D077AF1}"/>
                  </a:ext>
                </a:extLst>
              </p:cNvPr>
              <p:cNvSpPr>
                <a:spLocks noChangeArrowheads="1"/>
              </p:cNvSpPr>
              <p:nvPr userDrawn="1"/>
            </p:nvSpPr>
            <p:spPr bwMode="ltGray">
              <a:xfrm rot="3368036">
                <a:off x="745" y="3717"/>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4" name="Rectangle 40">
                <a:extLst>
                  <a:ext uri="{FF2B5EF4-FFF2-40B4-BE49-F238E27FC236}">
                    <a16:creationId xmlns:a16="http://schemas.microsoft.com/office/drawing/2014/main" id="{C3396084-287E-496E-981D-3E2EA10E199C}"/>
                  </a:ext>
                </a:extLst>
              </p:cNvPr>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5" name="Rectangle 41">
                <a:extLst>
                  <a:ext uri="{FF2B5EF4-FFF2-40B4-BE49-F238E27FC236}">
                    <a16:creationId xmlns:a16="http://schemas.microsoft.com/office/drawing/2014/main" id="{7DA31DEF-21B8-42BE-8F60-EAA10D3D8655}"/>
                  </a:ext>
                </a:extLst>
              </p:cNvPr>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6" name="Rectangle 42">
                <a:extLst>
                  <a:ext uri="{FF2B5EF4-FFF2-40B4-BE49-F238E27FC236}">
                    <a16:creationId xmlns:a16="http://schemas.microsoft.com/office/drawing/2014/main" id="{6D73E04A-5CAC-480A-9B32-9AF901EC96B1}"/>
                  </a:ext>
                </a:extLst>
              </p:cNvPr>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7" name="Rectangle 43">
                <a:extLst>
                  <a:ext uri="{FF2B5EF4-FFF2-40B4-BE49-F238E27FC236}">
                    <a16:creationId xmlns:a16="http://schemas.microsoft.com/office/drawing/2014/main" id="{890375F5-E90A-433B-9FCE-53CCFEE3B0CA}"/>
                  </a:ext>
                </a:extLst>
              </p:cNvPr>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8" name="Rectangle 44">
                <a:extLst>
                  <a:ext uri="{FF2B5EF4-FFF2-40B4-BE49-F238E27FC236}">
                    <a16:creationId xmlns:a16="http://schemas.microsoft.com/office/drawing/2014/main" id="{A10F2F3D-E0AC-4AB6-B9A8-DE7F9D720584}"/>
                  </a:ext>
                </a:extLst>
              </p:cNvPr>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09" name="Rectangle 45">
                <a:extLst>
                  <a:ext uri="{FF2B5EF4-FFF2-40B4-BE49-F238E27FC236}">
                    <a16:creationId xmlns:a16="http://schemas.microsoft.com/office/drawing/2014/main" id="{C173AA4F-4AC5-4EC7-A506-302B8E7BB8EB}"/>
                  </a:ext>
                </a:extLst>
              </p:cNvPr>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0" name="Rectangle 46">
                <a:extLst>
                  <a:ext uri="{FF2B5EF4-FFF2-40B4-BE49-F238E27FC236}">
                    <a16:creationId xmlns:a16="http://schemas.microsoft.com/office/drawing/2014/main" id="{534E6306-357F-489D-92B0-EC0FEF4C0CA2}"/>
                  </a:ext>
                </a:extLst>
              </p:cNvPr>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1" name="Rectangle 47">
                <a:extLst>
                  <a:ext uri="{FF2B5EF4-FFF2-40B4-BE49-F238E27FC236}">
                    <a16:creationId xmlns:a16="http://schemas.microsoft.com/office/drawing/2014/main" id="{0795AE7C-7065-49DA-A3D2-7239093D9472}"/>
                  </a:ext>
                </a:extLst>
              </p:cNvPr>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2" name="Rectangle 48">
                <a:extLst>
                  <a:ext uri="{FF2B5EF4-FFF2-40B4-BE49-F238E27FC236}">
                    <a16:creationId xmlns:a16="http://schemas.microsoft.com/office/drawing/2014/main" id="{AE60779A-3766-48C5-BBFF-1291D23B8E6F}"/>
                  </a:ext>
                </a:extLst>
              </p:cNvPr>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3" name="Rectangle 49">
                <a:extLst>
                  <a:ext uri="{FF2B5EF4-FFF2-40B4-BE49-F238E27FC236}">
                    <a16:creationId xmlns:a16="http://schemas.microsoft.com/office/drawing/2014/main" id="{31725C83-1903-4EDC-AD39-4228A60F3F09}"/>
                  </a:ext>
                </a:extLst>
              </p:cNvPr>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4" name="Rectangle 50">
                <a:extLst>
                  <a:ext uri="{FF2B5EF4-FFF2-40B4-BE49-F238E27FC236}">
                    <a16:creationId xmlns:a16="http://schemas.microsoft.com/office/drawing/2014/main" id="{2600935A-DB57-47E2-A237-25D22E1D199A}"/>
                  </a:ext>
                </a:extLst>
              </p:cNvPr>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5" name="Rectangle 51">
                <a:extLst>
                  <a:ext uri="{FF2B5EF4-FFF2-40B4-BE49-F238E27FC236}">
                    <a16:creationId xmlns:a16="http://schemas.microsoft.com/office/drawing/2014/main" id="{42494863-5944-4FFF-A190-4F5EA189FBD2}"/>
                  </a:ext>
                </a:extLst>
              </p:cNvPr>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6" name="Rectangle 52">
                <a:extLst>
                  <a:ext uri="{FF2B5EF4-FFF2-40B4-BE49-F238E27FC236}">
                    <a16:creationId xmlns:a16="http://schemas.microsoft.com/office/drawing/2014/main" id="{0E22D323-10BB-45B9-9DEF-3D089F623B3C}"/>
                  </a:ext>
                </a:extLst>
              </p:cNvPr>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7" name="Rectangle 53">
                <a:extLst>
                  <a:ext uri="{FF2B5EF4-FFF2-40B4-BE49-F238E27FC236}">
                    <a16:creationId xmlns:a16="http://schemas.microsoft.com/office/drawing/2014/main" id="{DBB84E68-091D-4CE2-A7C5-C9E30DD1E4DA}"/>
                  </a:ext>
                </a:extLst>
              </p:cNvPr>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8" name="Rectangle 54">
                <a:extLst>
                  <a:ext uri="{FF2B5EF4-FFF2-40B4-BE49-F238E27FC236}">
                    <a16:creationId xmlns:a16="http://schemas.microsoft.com/office/drawing/2014/main" id="{7E00E3E4-DAA9-443D-B523-D2179BE30661}"/>
                  </a:ext>
                </a:extLst>
              </p:cNvPr>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19" name="Rectangle 55">
                <a:extLst>
                  <a:ext uri="{FF2B5EF4-FFF2-40B4-BE49-F238E27FC236}">
                    <a16:creationId xmlns:a16="http://schemas.microsoft.com/office/drawing/2014/main" id="{532436BE-CCA0-4552-9258-BF1D4467D016}"/>
                  </a:ext>
                </a:extLst>
              </p:cNvPr>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0" name="Rectangle 56">
                <a:extLst>
                  <a:ext uri="{FF2B5EF4-FFF2-40B4-BE49-F238E27FC236}">
                    <a16:creationId xmlns:a16="http://schemas.microsoft.com/office/drawing/2014/main" id="{77A2D4C4-09C8-4FF8-8805-82CE924CAD40}"/>
                  </a:ext>
                </a:extLst>
              </p:cNvPr>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1" name="Rectangle 57">
                <a:extLst>
                  <a:ext uri="{FF2B5EF4-FFF2-40B4-BE49-F238E27FC236}">
                    <a16:creationId xmlns:a16="http://schemas.microsoft.com/office/drawing/2014/main" id="{53854205-3676-4A3D-A51E-E51D6546564E}"/>
                  </a:ext>
                </a:extLst>
              </p:cNvPr>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2" name="Rectangle 58">
                <a:extLst>
                  <a:ext uri="{FF2B5EF4-FFF2-40B4-BE49-F238E27FC236}">
                    <a16:creationId xmlns:a16="http://schemas.microsoft.com/office/drawing/2014/main" id="{F5B82E76-73A7-4DCB-A22D-63F6E2EE02AF}"/>
                  </a:ext>
                </a:extLst>
              </p:cNvPr>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 name="Rectangle 59">
                <a:extLst>
                  <a:ext uri="{FF2B5EF4-FFF2-40B4-BE49-F238E27FC236}">
                    <a16:creationId xmlns:a16="http://schemas.microsoft.com/office/drawing/2014/main" id="{31C15114-814E-4BF2-BA4F-89283D032A05}"/>
                  </a:ext>
                </a:extLst>
              </p:cNvPr>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4" name="Rectangle 60">
                <a:extLst>
                  <a:ext uri="{FF2B5EF4-FFF2-40B4-BE49-F238E27FC236}">
                    <a16:creationId xmlns:a16="http://schemas.microsoft.com/office/drawing/2014/main" id="{C672E995-9AA5-4FD4-A1E7-CD2B7F884561}"/>
                  </a:ext>
                </a:extLst>
              </p:cNvPr>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5" name="Rectangle 61">
                <a:extLst>
                  <a:ext uri="{FF2B5EF4-FFF2-40B4-BE49-F238E27FC236}">
                    <a16:creationId xmlns:a16="http://schemas.microsoft.com/office/drawing/2014/main" id="{5492D4B1-3009-4B74-AB15-6FCF93E6EE65}"/>
                  </a:ext>
                </a:extLst>
              </p:cNvPr>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6" name="Rectangle 62">
                <a:extLst>
                  <a:ext uri="{FF2B5EF4-FFF2-40B4-BE49-F238E27FC236}">
                    <a16:creationId xmlns:a16="http://schemas.microsoft.com/office/drawing/2014/main" id="{DFA58FF1-2546-4491-B776-3628811CFF6E}"/>
                  </a:ext>
                </a:extLst>
              </p:cNvPr>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7" name="Rectangle 63">
                <a:extLst>
                  <a:ext uri="{FF2B5EF4-FFF2-40B4-BE49-F238E27FC236}">
                    <a16:creationId xmlns:a16="http://schemas.microsoft.com/office/drawing/2014/main" id="{90A4FA42-A978-42DE-8CE0-A2D0F1C39064}"/>
                  </a:ext>
                </a:extLst>
              </p:cNvPr>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8" name="Rectangle 64">
                <a:extLst>
                  <a:ext uri="{FF2B5EF4-FFF2-40B4-BE49-F238E27FC236}">
                    <a16:creationId xmlns:a16="http://schemas.microsoft.com/office/drawing/2014/main" id="{F1F2C297-7032-4647-85F1-98AEC09DC5F5}"/>
                  </a:ext>
                </a:extLst>
              </p:cNvPr>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9" name="Rectangle 65">
                <a:extLst>
                  <a:ext uri="{FF2B5EF4-FFF2-40B4-BE49-F238E27FC236}">
                    <a16:creationId xmlns:a16="http://schemas.microsoft.com/office/drawing/2014/main" id="{657DCA6F-FDA6-4EEA-8C7D-553D83F806E8}"/>
                  </a:ext>
                </a:extLst>
              </p:cNvPr>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0" name="Rectangle 66">
                <a:extLst>
                  <a:ext uri="{FF2B5EF4-FFF2-40B4-BE49-F238E27FC236}">
                    <a16:creationId xmlns:a16="http://schemas.microsoft.com/office/drawing/2014/main" id="{59C7BC05-643B-4263-B1A8-E09EA81F9552}"/>
                  </a:ext>
                </a:extLst>
              </p:cNvPr>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1" name="Rectangle 67">
                <a:extLst>
                  <a:ext uri="{FF2B5EF4-FFF2-40B4-BE49-F238E27FC236}">
                    <a16:creationId xmlns:a16="http://schemas.microsoft.com/office/drawing/2014/main" id="{BB25BE8C-75EA-4D7B-BBC5-C562E72D518C}"/>
                  </a:ext>
                </a:extLst>
              </p:cNvPr>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2" name="Rectangle 68">
                <a:extLst>
                  <a:ext uri="{FF2B5EF4-FFF2-40B4-BE49-F238E27FC236}">
                    <a16:creationId xmlns:a16="http://schemas.microsoft.com/office/drawing/2014/main" id="{0015E7F5-CF59-4C79-8C13-E49015F5B2A4}"/>
                  </a:ext>
                </a:extLst>
              </p:cNvPr>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3" name="Rectangle 69">
                <a:extLst>
                  <a:ext uri="{FF2B5EF4-FFF2-40B4-BE49-F238E27FC236}">
                    <a16:creationId xmlns:a16="http://schemas.microsoft.com/office/drawing/2014/main" id="{126C2055-70DA-40B1-9A7E-4DC804F2F1F3}"/>
                  </a:ext>
                </a:extLst>
              </p:cNvPr>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4" name="Rectangle 70">
                <a:extLst>
                  <a:ext uri="{FF2B5EF4-FFF2-40B4-BE49-F238E27FC236}">
                    <a16:creationId xmlns:a16="http://schemas.microsoft.com/office/drawing/2014/main" id="{A818A7DB-86B7-40E0-A06E-D4D8C9A850B4}"/>
                  </a:ext>
                </a:extLst>
              </p:cNvPr>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5" name="Rectangle 71">
                <a:extLst>
                  <a:ext uri="{FF2B5EF4-FFF2-40B4-BE49-F238E27FC236}">
                    <a16:creationId xmlns:a16="http://schemas.microsoft.com/office/drawing/2014/main" id="{B087AF29-C833-436B-9DAA-56AE5368D63D}"/>
                  </a:ext>
                </a:extLst>
              </p:cNvPr>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6" name="Rectangle 72">
                <a:extLst>
                  <a:ext uri="{FF2B5EF4-FFF2-40B4-BE49-F238E27FC236}">
                    <a16:creationId xmlns:a16="http://schemas.microsoft.com/office/drawing/2014/main" id="{F5EF40F2-84C3-4B0A-9A0F-C99119FCBF95}"/>
                  </a:ext>
                </a:extLst>
              </p:cNvPr>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7" name="Rectangle 73">
                <a:extLst>
                  <a:ext uri="{FF2B5EF4-FFF2-40B4-BE49-F238E27FC236}">
                    <a16:creationId xmlns:a16="http://schemas.microsoft.com/office/drawing/2014/main" id="{7A2CA04C-035C-4717-AE12-930E53F85EE8}"/>
                  </a:ext>
                </a:extLst>
              </p:cNvPr>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8" name="Rectangle 74">
                <a:extLst>
                  <a:ext uri="{FF2B5EF4-FFF2-40B4-BE49-F238E27FC236}">
                    <a16:creationId xmlns:a16="http://schemas.microsoft.com/office/drawing/2014/main" id="{4C557081-E8CA-40FA-8679-B434A007A206}"/>
                  </a:ext>
                </a:extLst>
              </p:cNvPr>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9" name="Rectangle 75">
                <a:extLst>
                  <a:ext uri="{FF2B5EF4-FFF2-40B4-BE49-F238E27FC236}">
                    <a16:creationId xmlns:a16="http://schemas.microsoft.com/office/drawing/2014/main" id="{BE19C349-9125-4CDC-8B4F-48AD9C183B27}"/>
                  </a:ext>
                </a:extLst>
              </p:cNvPr>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0" name="Rectangle 76">
                <a:extLst>
                  <a:ext uri="{FF2B5EF4-FFF2-40B4-BE49-F238E27FC236}">
                    <a16:creationId xmlns:a16="http://schemas.microsoft.com/office/drawing/2014/main" id="{FFA7F900-431C-49A5-83E4-F252B76D7394}"/>
                  </a:ext>
                </a:extLst>
              </p:cNvPr>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1" name="Rectangle 77">
                <a:extLst>
                  <a:ext uri="{FF2B5EF4-FFF2-40B4-BE49-F238E27FC236}">
                    <a16:creationId xmlns:a16="http://schemas.microsoft.com/office/drawing/2014/main" id="{715826BE-1E41-4C5C-853E-9E7D29983052}"/>
                  </a:ext>
                </a:extLst>
              </p:cNvPr>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2" name="Rectangle 78">
                <a:extLst>
                  <a:ext uri="{FF2B5EF4-FFF2-40B4-BE49-F238E27FC236}">
                    <a16:creationId xmlns:a16="http://schemas.microsoft.com/office/drawing/2014/main" id="{64D3216A-0259-4FD9-9104-2D7CF2F6283C}"/>
                  </a:ext>
                </a:extLst>
              </p:cNvPr>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3" name="Rectangle 79">
                <a:extLst>
                  <a:ext uri="{FF2B5EF4-FFF2-40B4-BE49-F238E27FC236}">
                    <a16:creationId xmlns:a16="http://schemas.microsoft.com/office/drawing/2014/main" id="{C53BAFB6-BDD6-4057-9854-3216162E3B7B}"/>
                  </a:ext>
                </a:extLst>
              </p:cNvPr>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4" name="Rectangle 80">
                <a:extLst>
                  <a:ext uri="{FF2B5EF4-FFF2-40B4-BE49-F238E27FC236}">
                    <a16:creationId xmlns:a16="http://schemas.microsoft.com/office/drawing/2014/main" id="{A2AEC062-C13C-41B8-A6D9-FBE4AAC0AF43}"/>
                  </a:ext>
                </a:extLst>
              </p:cNvPr>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5" name="Freeform 81">
                <a:extLst>
                  <a:ext uri="{FF2B5EF4-FFF2-40B4-BE49-F238E27FC236}">
                    <a16:creationId xmlns:a16="http://schemas.microsoft.com/office/drawing/2014/main" id="{B47A0611-A738-4FD7-BB86-FF4FBDAB82F7}"/>
                  </a:ext>
                </a:extLst>
              </p:cNvPr>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6" name="Rectangle 82">
                <a:extLst>
                  <a:ext uri="{FF2B5EF4-FFF2-40B4-BE49-F238E27FC236}">
                    <a16:creationId xmlns:a16="http://schemas.microsoft.com/office/drawing/2014/main" id="{C72D41DC-90F0-49BF-AC6E-04324F163B8D}"/>
                  </a:ext>
                </a:extLst>
              </p:cNvPr>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7" name="Rectangle 83">
                <a:extLst>
                  <a:ext uri="{FF2B5EF4-FFF2-40B4-BE49-F238E27FC236}">
                    <a16:creationId xmlns:a16="http://schemas.microsoft.com/office/drawing/2014/main" id="{40D64899-57D9-4FE6-B295-A7FF93DA5C06}"/>
                  </a:ext>
                </a:extLst>
              </p:cNvPr>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8" name="Rectangle 84">
                <a:extLst>
                  <a:ext uri="{FF2B5EF4-FFF2-40B4-BE49-F238E27FC236}">
                    <a16:creationId xmlns:a16="http://schemas.microsoft.com/office/drawing/2014/main" id="{429ED53A-F6ED-4483-AF81-C5D364CC2EA7}"/>
                  </a:ext>
                </a:extLst>
              </p:cNvPr>
              <p:cNvSpPr>
                <a:spLocks noChangeArrowheads="1"/>
              </p:cNvSpPr>
              <p:nvPr userDrawn="1"/>
            </p:nvSpPr>
            <p:spPr bwMode="ltGray">
              <a:xfrm rot="-2957028">
                <a:off x="907" y="24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9" name="Rectangle 85">
                <a:extLst>
                  <a:ext uri="{FF2B5EF4-FFF2-40B4-BE49-F238E27FC236}">
                    <a16:creationId xmlns:a16="http://schemas.microsoft.com/office/drawing/2014/main" id="{F6A7DBFC-84C1-4D38-8A18-C1765FB6D42B}"/>
                  </a:ext>
                </a:extLst>
              </p:cNvPr>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0" name="Rectangle 86">
                <a:extLst>
                  <a:ext uri="{FF2B5EF4-FFF2-40B4-BE49-F238E27FC236}">
                    <a16:creationId xmlns:a16="http://schemas.microsoft.com/office/drawing/2014/main" id="{426217E7-0AFB-4DDA-A19B-8BE13BDBE934}"/>
                  </a:ext>
                </a:extLst>
              </p:cNvPr>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1" name="Rectangle 87">
                <a:extLst>
                  <a:ext uri="{FF2B5EF4-FFF2-40B4-BE49-F238E27FC236}">
                    <a16:creationId xmlns:a16="http://schemas.microsoft.com/office/drawing/2014/main" id="{048B416D-AAD7-442B-BD74-919CBA73259D}"/>
                  </a:ext>
                </a:extLst>
              </p:cNvPr>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2" name="Rectangle 88">
                <a:extLst>
                  <a:ext uri="{FF2B5EF4-FFF2-40B4-BE49-F238E27FC236}">
                    <a16:creationId xmlns:a16="http://schemas.microsoft.com/office/drawing/2014/main" id="{0F6DA50B-0106-4147-8A70-06A46F5AFD36}"/>
                  </a:ext>
                </a:extLst>
              </p:cNvPr>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3" name="Rectangle 89">
                <a:extLst>
                  <a:ext uri="{FF2B5EF4-FFF2-40B4-BE49-F238E27FC236}">
                    <a16:creationId xmlns:a16="http://schemas.microsoft.com/office/drawing/2014/main" id="{BDD9B14A-D319-4A96-8F86-F0ACA1383093}"/>
                  </a:ext>
                </a:extLst>
              </p:cNvPr>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4" name="Rectangle 90">
                <a:extLst>
                  <a:ext uri="{FF2B5EF4-FFF2-40B4-BE49-F238E27FC236}">
                    <a16:creationId xmlns:a16="http://schemas.microsoft.com/office/drawing/2014/main" id="{EA7B3E34-5CC4-4C0D-B59F-39904D4D01F4}"/>
                  </a:ext>
                </a:extLst>
              </p:cNvPr>
              <p:cNvSpPr>
                <a:spLocks noChangeArrowheads="1"/>
              </p:cNvSpPr>
              <p:nvPr userDrawn="1"/>
            </p:nvSpPr>
            <p:spPr bwMode="ltGray">
              <a:xfrm rot="-3514633">
                <a:off x="837" y="24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5" name="Rectangle 91">
                <a:extLst>
                  <a:ext uri="{FF2B5EF4-FFF2-40B4-BE49-F238E27FC236}">
                    <a16:creationId xmlns:a16="http://schemas.microsoft.com/office/drawing/2014/main" id="{248D917B-BB18-46FD-B763-2E48681EE9B3}"/>
                  </a:ext>
                </a:extLst>
              </p:cNvPr>
              <p:cNvSpPr>
                <a:spLocks noChangeArrowheads="1"/>
              </p:cNvSpPr>
              <p:nvPr userDrawn="1"/>
            </p:nvSpPr>
            <p:spPr bwMode="ltGray">
              <a:xfrm rot="-3220799">
                <a:off x="862" y="245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6" name="Rectangle 92">
                <a:extLst>
                  <a:ext uri="{FF2B5EF4-FFF2-40B4-BE49-F238E27FC236}">
                    <a16:creationId xmlns:a16="http://schemas.microsoft.com/office/drawing/2014/main" id="{5E95D9D8-834B-412F-86D3-E4B79B218B88}"/>
                  </a:ext>
                </a:extLst>
              </p:cNvPr>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7" name="Rectangle 93">
                <a:extLst>
                  <a:ext uri="{FF2B5EF4-FFF2-40B4-BE49-F238E27FC236}">
                    <a16:creationId xmlns:a16="http://schemas.microsoft.com/office/drawing/2014/main" id="{D72264F4-FF5B-418F-89AE-B554E243A467}"/>
                  </a:ext>
                </a:extLst>
              </p:cNvPr>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8" name="Rectangle 94">
                <a:extLst>
                  <a:ext uri="{FF2B5EF4-FFF2-40B4-BE49-F238E27FC236}">
                    <a16:creationId xmlns:a16="http://schemas.microsoft.com/office/drawing/2014/main" id="{5F0DFC23-7944-485C-A67B-96021D3FE6DA}"/>
                  </a:ext>
                </a:extLst>
              </p:cNvPr>
              <p:cNvSpPr>
                <a:spLocks noChangeArrowheads="1"/>
              </p:cNvSpPr>
              <p:nvPr userDrawn="1"/>
            </p:nvSpPr>
            <p:spPr bwMode="ltGray">
              <a:xfrm rot="-4250359">
                <a:off x="707" y="2407"/>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9" name="Rectangle 95">
                <a:extLst>
                  <a:ext uri="{FF2B5EF4-FFF2-40B4-BE49-F238E27FC236}">
                    <a16:creationId xmlns:a16="http://schemas.microsoft.com/office/drawing/2014/main" id="{A831840B-9C87-4A7E-979D-19D05030544E}"/>
                  </a:ext>
                </a:extLst>
              </p:cNvPr>
              <p:cNvSpPr>
                <a:spLocks noChangeArrowheads="1"/>
              </p:cNvSpPr>
              <p:nvPr userDrawn="1"/>
            </p:nvSpPr>
            <p:spPr bwMode="ltGray">
              <a:xfrm rot="-3989246">
                <a:off x="737" y="2411"/>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0" name="Rectangle 96">
                <a:extLst>
                  <a:ext uri="{FF2B5EF4-FFF2-40B4-BE49-F238E27FC236}">
                    <a16:creationId xmlns:a16="http://schemas.microsoft.com/office/drawing/2014/main" id="{97E9A56A-3F08-4540-BA5A-21080995E991}"/>
                  </a:ext>
                </a:extLst>
              </p:cNvPr>
              <p:cNvSpPr>
                <a:spLocks noChangeArrowheads="1"/>
              </p:cNvSpPr>
              <p:nvPr userDrawn="1"/>
            </p:nvSpPr>
            <p:spPr bwMode="ltGray">
              <a:xfrm rot="-4862215">
                <a:off x="503" y="239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1" name="Rectangle 97">
                <a:extLst>
                  <a:ext uri="{FF2B5EF4-FFF2-40B4-BE49-F238E27FC236}">
                    <a16:creationId xmlns:a16="http://schemas.microsoft.com/office/drawing/2014/main" id="{CEFABCDB-FCA2-45F7-83EF-0EA039327F96}"/>
                  </a:ext>
                </a:extLst>
              </p:cNvPr>
              <p:cNvSpPr>
                <a:spLocks noChangeArrowheads="1"/>
              </p:cNvSpPr>
              <p:nvPr userDrawn="1"/>
            </p:nvSpPr>
            <p:spPr bwMode="ltGray">
              <a:xfrm rot="-4673370">
                <a:off x="533" y="239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2" name="Rectangle 98">
                <a:extLst>
                  <a:ext uri="{FF2B5EF4-FFF2-40B4-BE49-F238E27FC236}">
                    <a16:creationId xmlns:a16="http://schemas.microsoft.com/office/drawing/2014/main" id="{081B9B9C-993D-4341-8125-258377EE3FA5}"/>
                  </a:ext>
                </a:extLst>
              </p:cNvPr>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3" name="Rectangle 99">
                <a:extLst>
                  <a:ext uri="{FF2B5EF4-FFF2-40B4-BE49-F238E27FC236}">
                    <a16:creationId xmlns:a16="http://schemas.microsoft.com/office/drawing/2014/main" id="{852F5051-6DC6-46E5-B9E4-360A4041EFAB}"/>
                  </a:ext>
                </a:extLst>
              </p:cNvPr>
              <p:cNvSpPr>
                <a:spLocks noChangeArrowheads="1"/>
              </p:cNvSpPr>
              <p:nvPr userDrawn="1"/>
            </p:nvSpPr>
            <p:spPr bwMode="ltGray">
              <a:xfrm rot="-4580623">
                <a:off x="594" y="2391"/>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4" name="Rectangle 100">
                <a:extLst>
                  <a:ext uri="{FF2B5EF4-FFF2-40B4-BE49-F238E27FC236}">
                    <a16:creationId xmlns:a16="http://schemas.microsoft.com/office/drawing/2014/main" id="{E4C87E2A-4B26-4ED9-9AEC-993E4A6778CD}"/>
                  </a:ext>
                </a:extLst>
              </p:cNvPr>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5" name="Rectangle 101">
                <a:extLst>
                  <a:ext uri="{FF2B5EF4-FFF2-40B4-BE49-F238E27FC236}">
                    <a16:creationId xmlns:a16="http://schemas.microsoft.com/office/drawing/2014/main" id="{011D914C-1E5A-4A06-8800-513F24DF0965}"/>
                  </a:ext>
                </a:extLst>
              </p:cNvPr>
              <p:cNvSpPr>
                <a:spLocks noChangeArrowheads="1"/>
              </p:cNvSpPr>
              <p:nvPr userDrawn="1"/>
            </p:nvSpPr>
            <p:spPr bwMode="ltGray">
              <a:xfrm rot="-5360484">
                <a:off x="385" y="240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6" name="Rectangle 102">
                <a:extLst>
                  <a:ext uri="{FF2B5EF4-FFF2-40B4-BE49-F238E27FC236}">
                    <a16:creationId xmlns:a16="http://schemas.microsoft.com/office/drawing/2014/main" id="{BD4E828A-40D5-4EDF-B417-E21C712B9DE9}"/>
                  </a:ext>
                </a:extLst>
              </p:cNvPr>
              <p:cNvSpPr>
                <a:spLocks noChangeArrowheads="1"/>
              </p:cNvSpPr>
              <p:nvPr userDrawn="1"/>
            </p:nvSpPr>
            <p:spPr bwMode="ltGray">
              <a:xfrm rot="-5288939">
                <a:off x="418" y="240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7" name="Rectangle 103">
                <a:extLst>
                  <a:ext uri="{FF2B5EF4-FFF2-40B4-BE49-F238E27FC236}">
                    <a16:creationId xmlns:a16="http://schemas.microsoft.com/office/drawing/2014/main" id="{3F374390-B3EA-4D90-A370-5DA8D1AA389D}"/>
                  </a:ext>
                </a:extLst>
              </p:cNvPr>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8" name="Rectangle 104">
                <a:extLst>
                  <a:ext uri="{FF2B5EF4-FFF2-40B4-BE49-F238E27FC236}">
                    <a16:creationId xmlns:a16="http://schemas.microsoft.com/office/drawing/2014/main" id="{0DEB3FDE-5347-4DF3-9FCD-7693597E2ED6}"/>
                  </a:ext>
                </a:extLst>
              </p:cNvPr>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9" name="Rectangle 105">
                <a:extLst>
                  <a:ext uri="{FF2B5EF4-FFF2-40B4-BE49-F238E27FC236}">
                    <a16:creationId xmlns:a16="http://schemas.microsoft.com/office/drawing/2014/main" id="{58AF7389-D783-479E-8EFD-08664D31CBAD}"/>
                  </a:ext>
                </a:extLst>
              </p:cNvPr>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0" name="Rectangle 106">
                <a:extLst>
                  <a:ext uri="{FF2B5EF4-FFF2-40B4-BE49-F238E27FC236}">
                    <a16:creationId xmlns:a16="http://schemas.microsoft.com/office/drawing/2014/main" id="{829105BB-F37B-484D-863F-CBB0D63F83F1}"/>
                  </a:ext>
                </a:extLst>
              </p:cNvPr>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1" name="Rectangle 107">
                <a:extLst>
                  <a:ext uri="{FF2B5EF4-FFF2-40B4-BE49-F238E27FC236}">
                    <a16:creationId xmlns:a16="http://schemas.microsoft.com/office/drawing/2014/main" id="{F59763D1-6A64-4CFC-B571-31AB76408B54}"/>
                  </a:ext>
                </a:extLst>
              </p:cNvPr>
              <p:cNvSpPr>
                <a:spLocks noChangeArrowheads="1"/>
              </p:cNvSpPr>
              <p:nvPr userDrawn="1"/>
            </p:nvSpPr>
            <p:spPr bwMode="ltGray">
              <a:xfrm rot="-5919570">
                <a:off x="292" y="242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2" name="Rectangle 108">
                <a:extLst>
                  <a:ext uri="{FF2B5EF4-FFF2-40B4-BE49-F238E27FC236}">
                    <a16:creationId xmlns:a16="http://schemas.microsoft.com/office/drawing/2014/main" id="{02F77436-E519-4B3D-9BB7-F53E3EAB844D}"/>
                  </a:ext>
                </a:extLst>
              </p:cNvPr>
              <p:cNvSpPr>
                <a:spLocks noChangeArrowheads="1"/>
              </p:cNvSpPr>
              <p:nvPr userDrawn="1"/>
            </p:nvSpPr>
            <p:spPr bwMode="ltGray">
              <a:xfrm rot="-7376291">
                <a:off x="5" y="2549"/>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3" name="Rectangle 109">
                <a:extLst>
                  <a:ext uri="{FF2B5EF4-FFF2-40B4-BE49-F238E27FC236}">
                    <a16:creationId xmlns:a16="http://schemas.microsoft.com/office/drawing/2014/main" id="{017E371A-FA5C-47A1-A622-F6B7B05E9395}"/>
                  </a:ext>
                </a:extLst>
              </p:cNvPr>
              <p:cNvSpPr>
                <a:spLocks noChangeArrowheads="1"/>
              </p:cNvSpPr>
              <p:nvPr userDrawn="1"/>
            </p:nvSpPr>
            <p:spPr bwMode="ltGray">
              <a:xfrm rot="-7168347">
                <a:off x="64" y="2517"/>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 name="Rectangle 110">
                <a:extLst>
                  <a:ext uri="{FF2B5EF4-FFF2-40B4-BE49-F238E27FC236}">
                    <a16:creationId xmlns:a16="http://schemas.microsoft.com/office/drawing/2014/main" id="{6C0444CB-38E6-4333-93C3-63230524D3E4}"/>
                  </a:ext>
                </a:extLst>
              </p:cNvPr>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 name="Rectangle 111">
                <a:extLst>
                  <a:ext uri="{FF2B5EF4-FFF2-40B4-BE49-F238E27FC236}">
                    <a16:creationId xmlns:a16="http://schemas.microsoft.com/office/drawing/2014/main" id="{DAC43E49-2036-4401-BA53-009B8FE7AFF2}"/>
                  </a:ext>
                </a:extLst>
              </p:cNvPr>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 name="Rectangle 112">
                <a:extLst>
                  <a:ext uri="{FF2B5EF4-FFF2-40B4-BE49-F238E27FC236}">
                    <a16:creationId xmlns:a16="http://schemas.microsoft.com/office/drawing/2014/main" id="{2037919D-D171-472B-879D-C9AD63B9BC6E}"/>
                  </a:ext>
                </a:extLst>
              </p:cNvPr>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 name="Rectangle 113">
                <a:extLst>
                  <a:ext uri="{FF2B5EF4-FFF2-40B4-BE49-F238E27FC236}">
                    <a16:creationId xmlns:a16="http://schemas.microsoft.com/office/drawing/2014/main" id="{1A19343B-46B0-4CC3-BC2A-2F0E7330EE78}"/>
                  </a:ext>
                </a:extLst>
              </p:cNvPr>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8" name="Rectangle 114">
                <a:extLst>
                  <a:ext uri="{FF2B5EF4-FFF2-40B4-BE49-F238E27FC236}">
                    <a16:creationId xmlns:a16="http://schemas.microsoft.com/office/drawing/2014/main" id="{77FACEFB-A3FC-45A9-A9D1-C55D5FDAE234}"/>
                  </a:ext>
                </a:extLst>
              </p:cNvPr>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9" name="Rectangle 115">
                <a:extLst>
                  <a:ext uri="{FF2B5EF4-FFF2-40B4-BE49-F238E27FC236}">
                    <a16:creationId xmlns:a16="http://schemas.microsoft.com/office/drawing/2014/main" id="{33CDCA51-3A3D-45F3-9FAC-1E6EEC9BBF84}"/>
                  </a:ext>
                </a:extLst>
              </p:cNvPr>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0" name="Rectangle 116">
                <a:extLst>
                  <a:ext uri="{FF2B5EF4-FFF2-40B4-BE49-F238E27FC236}">
                    <a16:creationId xmlns:a16="http://schemas.microsoft.com/office/drawing/2014/main" id="{37A05FF8-93C6-428A-9303-4D3EB26761A5}"/>
                  </a:ext>
                </a:extLst>
              </p:cNvPr>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1" name="Rectangle 117">
                <a:extLst>
                  <a:ext uri="{FF2B5EF4-FFF2-40B4-BE49-F238E27FC236}">
                    <a16:creationId xmlns:a16="http://schemas.microsoft.com/office/drawing/2014/main" id="{7D42CE93-FD51-42B5-A5D4-41149409D2E5}"/>
                  </a:ext>
                </a:extLst>
              </p:cNvPr>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2" name="Rectangle 118">
                <a:extLst>
                  <a:ext uri="{FF2B5EF4-FFF2-40B4-BE49-F238E27FC236}">
                    <a16:creationId xmlns:a16="http://schemas.microsoft.com/office/drawing/2014/main" id="{4EF95C9F-1D14-4A02-B8BB-85F07064D794}"/>
                  </a:ext>
                </a:extLst>
              </p:cNvPr>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3" name="Rectangle 119">
                <a:extLst>
                  <a:ext uri="{FF2B5EF4-FFF2-40B4-BE49-F238E27FC236}">
                    <a16:creationId xmlns:a16="http://schemas.microsoft.com/office/drawing/2014/main" id="{4FDE62CC-68DA-4DF2-9EA4-EB8637BAE9D9}"/>
                  </a:ext>
                </a:extLst>
              </p:cNvPr>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4" name="Rectangle 120">
                <a:extLst>
                  <a:ext uri="{FF2B5EF4-FFF2-40B4-BE49-F238E27FC236}">
                    <a16:creationId xmlns:a16="http://schemas.microsoft.com/office/drawing/2014/main" id="{3E6CAAD7-1A24-4DB2-B22C-4E7F23FD653C}"/>
                  </a:ext>
                </a:extLst>
              </p:cNvPr>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5" name="Rectangle 121">
                <a:extLst>
                  <a:ext uri="{FF2B5EF4-FFF2-40B4-BE49-F238E27FC236}">
                    <a16:creationId xmlns:a16="http://schemas.microsoft.com/office/drawing/2014/main" id="{D495FE5D-F752-41AD-82F5-DB7D68D31C2E}"/>
                  </a:ext>
                </a:extLst>
              </p:cNvPr>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6" name="Rectangle 122">
                <a:extLst>
                  <a:ext uri="{FF2B5EF4-FFF2-40B4-BE49-F238E27FC236}">
                    <a16:creationId xmlns:a16="http://schemas.microsoft.com/office/drawing/2014/main" id="{A23626BF-BB93-454F-B849-F40D7FECF9D0}"/>
                  </a:ext>
                </a:extLst>
              </p:cNvPr>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7" name="Rectangle 123">
                <a:extLst>
                  <a:ext uri="{FF2B5EF4-FFF2-40B4-BE49-F238E27FC236}">
                    <a16:creationId xmlns:a16="http://schemas.microsoft.com/office/drawing/2014/main" id="{2FE6CD36-B257-4616-B25E-91C20C36D91E}"/>
                  </a:ext>
                </a:extLst>
              </p:cNvPr>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8" name="Rectangle 124">
                <a:extLst>
                  <a:ext uri="{FF2B5EF4-FFF2-40B4-BE49-F238E27FC236}">
                    <a16:creationId xmlns:a16="http://schemas.microsoft.com/office/drawing/2014/main" id="{596972A5-D744-4BF5-B478-640759454BEA}"/>
                  </a:ext>
                </a:extLst>
              </p:cNvPr>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9" name="Rectangle 125">
                <a:extLst>
                  <a:ext uri="{FF2B5EF4-FFF2-40B4-BE49-F238E27FC236}">
                    <a16:creationId xmlns:a16="http://schemas.microsoft.com/office/drawing/2014/main" id="{BC9CD076-31BD-4827-A61E-FC9FAA1AD887}"/>
                  </a:ext>
                </a:extLst>
              </p:cNvPr>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0" name="Rectangle 126">
                <a:extLst>
                  <a:ext uri="{FF2B5EF4-FFF2-40B4-BE49-F238E27FC236}">
                    <a16:creationId xmlns:a16="http://schemas.microsoft.com/office/drawing/2014/main" id="{A487B11A-3720-4567-9095-71166CCEA778}"/>
                  </a:ext>
                </a:extLst>
              </p:cNvPr>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1" name="Rectangle 127">
                <a:extLst>
                  <a:ext uri="{FF2B5EF4-FFF2-40B4-BE49-F238E27FC236}">
                    <a16:creationId xmlns:a16="http://schemas.microsoft.com/office/drawing/2014/main" id="{3FC51F3E-A694-4081-A541-2345F7E79600}"/>
                  </a:ext>
                </a:extLst>
              </p:cNvPr>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2" name="Rectangle 128">
                <a:extLst>
                  <a:ext uri="{FF2B5EF4-FFF2-40B4-BE49-F238E27FC236}">
                    <a16:creationId xmlns:a16="http://schemas.microsoft.com/office/drawing/2014/main" id="{3F2DA5D5-E058-4515-A08A-939811C6C644}"/>
                  </a:ext>
                </a:extLst>
              </p:cNvPr>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3" name="Rectangle 129">
                <a:extLst>
                  <a:ext uri="{FF2B5EF4-FFF2-40B4-BE49-F238E27FC236}">
                    <a16:creationId xmlns:a16="http://schemas.microsoft.com/office/drawing/2014/main" id="{BC37B1F3-0152-4E39-8B64-C9D711F98B9A}"/>
                  </a:ext>
                </a:extLst>
              </p:cNvPr>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4" name="Rectangle 130">
                <a:extLst>
                  <a:ext uri="{FF2B5EF4-FFF2-40B4-BE49-F238E27FC236}">
                    <a16:creationId xmlns:a16="http://schemas.microsoft.com/office/drawing/2014/main" id="{768D198A-529D-4DAC-9121-E6DFD8FE741E}"/>
                  </a:ext>
                </a:extLst>
              </p:cNvPr>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5" name="Rectangle 131">
                <a:extLst>
                  <a:ext uri="{FF2B5EF4-FFF2-40B4-BE49-F238E27FC236}">
                    <a16:creationId xmlns:a16="http://schemas.microsoft.com/office/drawing/2014/main" id="{69706EEC-2EFA-4257-8EC3-F0372CAFCC57}"/>
                  </a:ext>
                </a:extLst>
              </p:cNvPr>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6" name="Rectangle 132">
                <a:extLst>
                  <a:ext uri="{FF2B5EF4-FFF2-40B4-BE49-F238E27FC236}">
                    <a16:creationId xmlns:a16="http://schemas.microsoft.com/office/drawing/2014/main" id="{3B3C0819-CD0E-45C8-BE42-5355CFD4E5E1}"/>
                  </a:ext>
                </a:extLst>
              </p:cNvPr>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7" name="Rectangle 133">
                <a:extLst>
                  <a:ext uri="{FF2B5EF4-FFF2-40B4-BE49-F238E27FC236}">
                    <a16:creationId xmlns:a16="http://schemas.microsoft.com/office/drawing/2014/main" id="{64332F84-C959-4A35-8E39-2E8D70F0ED82}"/>
                  </a:ext>
                </a:extLst>
              </p:cNvPr>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8" name="Rectangle 134">
                <a:extLst>
                  <a:ext uri="{FF2B5EF4-FFF2-40B4-BE49-F238E27FC236}">
                    <a16:creationId xmlns:a16="http://schemas.microsoft.com/office/drawing/2014/main" id="{82C4CBBC-203D-469A-BF3B-B29CA8F26FF5}"/>
                  </a:ext>
                </a:extLst>
              </p:cNvPr>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9" name="Rectangle 135">
                <a:extLst>
                  <a:ext uri="{FF2B5EF4-FFF2-40B4-BE49-F238E27FC236}">
                    <a16:creationId xmlns:a16="http://schemas.microsoft.com/office/drawing/2014/main" id="{AE4EC6F7-4725-4D12-93D1-2A6C29A25367}"/>
                  </a:ext>
                </a:extLst>
              </p:cNvPr>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00" name="Rectangle 136">
                <a:extLst>
                  <a:ext uri="{FF2B5EF4-FFF2-40B4-BE49-F238E27FC236}">
                    <a16:creationId xmlns:a16="http://schemas.microsoft.com/office/drawing/2014/main" id="{6A5B2E1B-DB1D-4323-BA7A-6DED0FA3169C}"/>
                  </a:ext>
                </a:extLst>
              </p:cNvPr>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01" name="Rectangle 137">
                <a:extLst>
                  <a:ext uri="{FF2B5EF4-FFF2-40B4-BE49-F238E27FC236}">
                    <a16:creationId xmlns:a16="http://schemas.microsoft.com/office/drawing/2014/main" id="{9A5965B2-041D-4D27-A4C4-3499266CBCFB}"/>
                  </a:ext>
                </a:extLst>
              </p:cNvPr>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02" name="Freeform 138">
                <a:extLst>
                  <a:ext uri="{FF2B5EF4-FFF2-40B4-BE49-F238E27FC236}">
                    <a16:creationId xmlns:a16="http://schemas.microsoft.com/office/drawing/2014/main" id="{9CD374E2-5930-4AAF-905F-6C837745ECD9}"/>
                  </a:ext>
                </a:extLst>
              </p:cNvPr>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3" name="Freeform 139">
                <a:extLst>
                  <a:ext uri="{FF2B5EF4-FFF2-40B4-BE49-F238E27FC236}">
                    <a16:creationId xmlns:a16="http://schemas.microsoft.com/office/drawing/2014/main" id="{52099B02-6FE5-440C-BBBF-F0A50ADD3663}"/>
                  </a:ext>
                </a:extLst>
              </p:cNvPr>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4" name="Freeform 140">
                <a:extLst>
                  <a:ext uri="{FF2B5EF4-FFF2-40B4-BE49-F238E27FC236}">
                    <a16:creationId xmlns:a16="http://schemas.microsoft.com/office/drawing/2014/main" id="{7E1A13C4-FA41-4026-B995-F2B52D763806}"/>
                  </a:ext>
                </a:extLst>
              </p:cNvPr>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 name="Freeform 141">
                <a:extLst>
                  <a:ext uri="{FF2B5EF4-FFF2-40B4-BE49-F238E27FC236}">
                    <a16:creationId xmlns:a16="http://schemas.microsoft.com/office/drawing/2014/main" id="{E67E0344-1F9F-468D-AA99-ACB751704761}"/>
                  </a:ext>
                </a:extLst>
              </p:cNvPr>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 name="Freeform 142">
                <a:extLst>
                  <a:ext uri="{FF2B5EF4-FFF2-40B4-BE49-F238E27FC236}">
                    <a16:creationId xmlns:a16="http://schemas.microsoft.com/office/drawing/2014/main" id="{2D2BC638-C3B9-48B0-B2DF-CCA3DF8195DF}"/>
                  </a:ext>
                </a:extLst>
              </p:cNvPr>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7" name="Freeform 143">
                <a:extLst>
                  <a:ext uri="{FF2B5EF4-FFF2-40B4-BE49-F238E27FC236}">
                    <a16:creationId xmlns:a16="http://schemas.microsoft.com/office/drawing/2014/main" id="{4A700EA7-74E5-4E48-B2AC-33B4795D2FC2}"/>
                  </a:ext>
                </a:extLst>
              </p:cNvPr>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8" name="Freeform 144">
                <a:extLst>
                  <a:ext uri="{FF2B5EF4-FFF2-40B4-BE49-F238E27FC236}">
                    <a16:creationId xmlns:a16="http://schemas.microsoft.com/office/drawing/2014/main" id="{B338486B-C562-40D6-B6E0-666CECF33E27}"/>
                  </a:ext>
                </a:extLst>
              </p:cNvPr>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9" name="Freeform 145">
                <a:extLst>
                  <a:ext uri="{FF2B5EF4-FFF2-40B4-BE49-F238E27FC236}">
                    <a16:creationId xmlns:a16="http://schemas.microsoft.com/office/drawing/2014/main" id="{1C912575-05C6-4F09-A733-C265A8C96B40}"/>
                  </a:ext>
                </a:extLst>
              </p:cNvPr>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0" name="Freeform 146">
                <a:extLst>
                  <a:ext uri="{FF2B5EF4-FFF2-40B4-BE49-F238E27FC236}">
                    <a16:creationId xmlns:a16="http://schemas.microsoft.com/office/drawing/2014/main" id="{77A3826D-D4F8-454A-BE9B-6FA7061E0DCA}"/>
                  </a:ext>
                </a:extLst>
              </p:cNvPr>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1" name="Rectangle 147">
                <a:extLst>
                  <a:ext uri="{FF2B5EF4-FFF2-40B4-BE49-F238E27FC236}">
                    <a16:creationId xmlns:a16="http://schemas.microsoft.com/office/drawing/2014/main" id="{D7525E98-2C37-47C0-B802-A7377724C1E2}"/>
                  </a:ext>
                </a:extLst>
              </p:cNvPr>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12" name="Rectangle 148">
                <a:extLst>
                  <a:ext uri="{FF2B5EF4-FFF2-40B4-BE49-F238E27FC236}">
                    <a16:creationId xmlns:a16="http://schemas.microsoft.com/office/drawing/2014/main" id="{FBA4F025-34C5-4AF9-A80F-9F8BCCEC76E0}"/>
                  </a:ext>
                </a:extLst>
              </p:cNvPr>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13" name="Freeform 149">
                <a:extLst>
                  <a:ext uri="{FF2B5EF4-FFF2-40B4-BE49-F238E27FC236}">
                    <a16:creationId xmlns:a16="http://schemas.microsoft.com/office/drawing/2014/main" id="{00C1553E-D345-422D-B31D-770BEACF3B67}"/>
                  </a:ext>
                </a:extLst>
              </p:cNvPr>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4" name="Freeform 150">
                <a:extLst>
                  <a:ext uri="{FF2B5EF4-FFF2-40B4-BE49-F238E27FC236}">
                    <a16:creationId xmlns:a16="http://schemas.microsoft.com/office/drawing/2014/main" id="{43D56413-ABF8-431E-88D3-F20DDBC979A6}"/>
                  </a:ext>
                </a:extLst>
              </p:cNvPr>
              <p:cNvSpPr>
                <a:spLocks/>
              </p:cNvSpPr>
              <p:nvPr userDrawn="1"/>
            </p:nvSpPr>
            <p:spPr bwMode="ltGray">
              <a:xfrm rot="-2857037">
                <a:off x="619" y="3550"/>
                <a:ext cx="68" cy="69"/>
              </a:xfrm>
              <a:custGeom>
                <a:avLst/>
                <a:gdLst>
                  <a:gd name="T0" fmla="*/ 0 w 144"/>
                  <a:gd name="T1" fmla="*/ 46 h 154"/>
                  <a:gd name="T2" fmla="*/ 28 w 144"/>
                  <a:gd name="T3" fmla="*/ 69 h 154"/>
                  <a:gd name="T4" fmla="*/ 55 w 144"/>
                  <a:gd name="T5" fmla="*/ 54 h 154"/>
                  <a:gd name="T6" fmla="*/ 29 w 144"/>
                  <a:gd name="T7" fmla="*/ 25 h 154"/>
                  <a:gd name="T8" fmla="*/ 49 w 144"/>
                  <a:gd name="T9" fmla="*/ 15 h 154"/>
                  <a:gd name="T10" fmla="*/ 55 w 144"/>
                  <a:gd name="T11" fmla="*/ 24 h 154"/>
                  <a:gd name="T12" fmla="*/ 67 w 144"/>
                  <a:gd name="T13" fmla="*/ 21 h 154"/>
                  <a:gd name="T14" fmla="*/ 46 w 144"/>
                  <a:gd name="T15" fmla="*/ 1 h 154"/>
                  <a:gd name="T16" fmla="*/ 17 w 144"/>
                  <a:gd name="T17" fmla="*/ 15 h 154"/>
                  <a:gd name="T18" fmla="*/ 43 w 144"/>
                  <a:gd name="T19" fmla="*/ 48 h 154"/>
                  <a:gd name="T20" fmla="*/ 13 w 144"/>
                  <a:gd name="T21" fmla="*/ 45 h 154"/>
                  <a:gd name="T22" fmla="*/ 0 w 144"/>
                  <a:gd name="T23" fmla="*/ 46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35" name="Freeform 151">
                <a:extLst>
                  <a:ext uri="{FF2B5EF4-FFF2-40B4-BE49-F238E27FC236}">
                    <a16:creationId xmlns:a16="http://schemas.microsoft.com/office/drawing/2014/main" id="{97B9852A-7995-47D7-A09F-3321E85D1FF1}"/>
                  </a:ext>
                </a:extLst>
              </p:cNvPr>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sp>
            <p:nvSpPr>
              <p:cNvPr id="67736" name="Oval 152">
                <a:extLst>
                  <a:ext uri="{FF2B5EF4-FFF2-40B4-BE49-F238E27FC236}">
                    <a16:creationId xmlns:a16="http://schemas.microsoft.com/office/drawing/2014/main" id="{69FBCAB7-CE0E-4F09-A62C-D4B138852811}"/>
                  </a:ext>
                </a:extLst>
              </p:cNvPr>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grpSp>
      </p:grpSp>
      <p:sp>
        <p:nvSpPr>
          <p:cNvPr id="67737" name="Rectangle 153">
            <a:extLst>
              <a:ext uri="{FF2B5EF4-FFF2-40B4-BE49-F238E27FC236}">
                <a16:creationId xmlns:a16="http://schemas.microsoft.com/office/drawing/2014/main" id="{57C1DE39-A8D3-40F1-B738-CA327F1253DE}"/>
              </a:ext>
            </a:extLst>
          </p:cNvPr>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7738" name="Rectangle 154">
            <a:extLst>
              <a:ext uri="{FF2B5EF4-FFF2-40B4-BE49-F238E27FC236}">
                <a16:creationId xmlns:a16="http://schemas.microsoft.com/office/drawing/2014/main" id="{33597C4A-D7C3-40F7-920A-3CA0CDC49D76}"/>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00" smtClean="0">
                <a:latin typeface="Arial" charset="0"/>
              </a:defRPr>
            </a:lvl1pPr>
          </a:lstStyle>
          <a:p>
            <a:pPr>
              <a:defRPr/>
            </a:pPr>
            <a:fld id="{E7F11FE4-FCD4-433A-8F0F-55575002745D}" type="datetimeFigureOut">
              <a:rPr lang="zh-CN" altLang="en-US"/>
              <a:pPr>
                <a:defRPr/>
              </a:pPr>
              <a:t>2019/4/3</a:t>
            </a:fld>
            <a:endParaRPr lang="en-US" altLang="zh-CN"/>
          </a:p>
        </p:txBody>
      </p:sp>
      <p:sp>
        <p:nvSpPr>
          <p:cNvPr id="67739" name="Rectangle 155">
            <a:extLst>
              <a:ext uri="{FF2B5EF4-FFF2-40B4-BE49-F238E27FC236}">
                <a16:creationId xmlns:a16="http://schemas.microsoft.com/office/drawing/2014/main" id="{34ECBDB7-1E18-474B-9ECD-EF18D880A9C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00" smtClean="0">
                <a:latin typeface="Arial" charset="0"/>
              </a:defRPr>
            </a:lvl1pPr>
          </a:lstStyle>
          <a:p>
            <a:pPr>
              <a:defRPr/>
            </a:pPr>
            <a:endParaRPr lang="en-US" altLang="zh-CN"/>
          </a:p>
        </p:txBody>
      </p:sp>
      <p:sp>
        <p:nvSpPr>
          <p:cNvPr id="67740" name="Rectangle 156">
            <a:extLst>
              <a:ext uri="{FF2B5EF4-FFF2-40B4-BE49-F238E27FC236}">
                <a16:creationId xmlns:a16="http://schemas.microsoft.com/office/drawing/2014/main" id="{4EE2DDD4-6817-40B6-A5CE-F86DC36DBA92}"/>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00">
                <a:latin typeface="Arial" panose="020B0604020202020204" pitchFamily="34" charset="0"/>
              </a:defRPr>
            </a:lvl1pPr>
          </a:lstStyle>
          <a:p>
            <a:fld id="{27A68F0A-A750-4F52-AB21-A37658EB4193}" type="slidenum">
              <a:rPr lang="zh-CN" altLang="en-US"/>
              <a:pPr/>
              <a:t>‹#›</a:t>
            </a:fld>
            <a:endParaRPr lang="en-US" altLang="zh-CN"/>
          </a:p>
        </p:txBody>
      </p:sp>
      <p:sp>
        <p:nvSpPr>
          <p:cNvPr id="67741" name="Rectangle 157">
            <a:extLst>
              <a:ext uri="{FF2B5EF4-FFF2-40B4-BE49-F238E27FC236}">
                <a16:creationId xmlns:a16="http://schemas.microsoft.com/office/drawing/2014/main" id="{5D117FB5-30B9-461D-871B-003C13E2967F}"/>
              </a:ext>
            </a:extLst>
          </p:cNvPr>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773"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4.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WordArt 4">
            <a:extLst>
              <a:ext uri="{FF2B5EF4-FFF2-40B4-BE49-F238E27FC236}">
                <a16:creationId xmlns:a16="http://schemas.microsoft.com/office/drawing/2014/main" id="{A9A0C3B0-BA5F-41FC-9264-5846A07B6C9C}"/>
              </a:ext>
            </a:extLst>
          </p:cNvPr>
          <p:cNvSpPr>
            <a:spLocks noChangeArrowheads="1" noChangeShapeType="1"/>
          </p:cNvSpPr>
          <p:nvPr/>
        </p:nvSpPr>
        <p:spPr bwMode="auto">
          <a:xfrm>
            <a:off x="3276600" y="1143000"/>
            <a:ext cx="2971800" cy="1219200"/>
          </a:xfrm>
          <a:prstGeom prst="rect">
            <a:avLst/>
          </a:prstGeom>
        </p:spPr>
        <p:txBody>
          <a:bodyPr wrap="none" fromWordArt="1">
            <a:prstTxWarp prst="textPlain">
              <a:avLst>
                <a:gd name="adj" fmla="val 50000"/>
              </a:avLst>
            </a:prstTxWarp>
          </a:bodyPr>
          <a:lstStyle/>
          <a:p>
            <a:pPr algn="ctr"/>
            <a:r>
              <a:rPr lang="zh-CN" altLang="en-US" sz="3600" kern="10" spc="72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panose="02010609060101010101" pitchFamily="49" charset="-122"/>
                <a:ea typeface="黑体" panose="02010609060101010101" pitchFamily="49" charset="-122"/>
              </a:rPr>
              <a:t> </a:t>
            </a:r>
          </a:p>
        </p:txBody>
      </p:sp>
      <p:sp>
        <p:nvSpPr>
          <p:cNvPr id="26629" name="WordArt 5">
            <a:extLst>
              <a:ext uri="{FF2B5EF4-FFF2-40B4-BE49-F238E27FC236}">
                <a16:creationId xmlns:a16="http://schemas.microsoft.com/office/drawing/2014/main" id="{AE398FC0-7E21-43B1-83BC-AAACF01DA474}"/>
              </a:ext>
            </a:extLst>
          </p:cNvPr>
          <p:cNvSpPr>
            <a:spLocks noChangeArrowheads="1" noChangeShapeType="1"/>
          </p:cNvSpPr>
          <p:nvPr/>
        </p:nvSpPr>
        <p:spPr bwMode="auto">
          <a:xfrm>
            <a:off x="2133600" y="3124200"/>
            <a:ext cx="4648200" cy="838200"/>
          </a:xfrm>
          <a:prstGeom prst="rect">
            <a:avLst/>
          </a:prstGeom>
        </p:spPr>
        <p:txBody>
          <a:bodyPr wrap="none" fromWordArt="1">
            <a:prstTxWarp prst="textPlain">
              <a:avLst>
                <a:gd name="adj" fmla="val 50000"/>
              </a:avLst>
            </a:prstTxWarp>
          </a:bodyPr>
          <a:lstStyle/>
          <a:p>
            <a:pPr algn="ctr"/>
            <a:endPar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panose="02010609060101010101" pitchFamily="49" charset="-122"/>
              <a:ea typeface="黑体" panose="02010609060101010101" pitchFamily="49" charset="-122"/>
            </a:endParaRPr>
          </a:p>
        </p:txBody>
      </p:sp>
      <p:sp>
        <p:nvSpPr>
          <p:cNvPr id="26630" name="WordArt 6">
            <a:extLst>
              <a:ext uri="{FF2B5EF4-FFF2-40B4-BE49-F238E27FC236}">
                <a16:creationId xmlns:a16="http://schemas.microsoft.com/office/drawing/2014/main" id="{33177CA4-F7E6-4A84-A37A-05191D996BFC}"/>
              </a:ext>
            </a:extLst>
          </p:cNvPr>
          <p:cNvSpPr>
            <a:spLocks noChangeArrowheads="1" noChangeShapeType="1"/>
          </p:cNvSpPr>
          <p:nvPr/>
        </p:nvSpPr>
        <p:spPr bwMode="auto">
          <a:xfrm>
            <a:off x="1763688" y="1988840"/>
            <a:ext cx="6552728" cy="3421360"/>
          </a:xfrm>
          <a:prstGeom prst="rect">
            <a:avLst/>
          </a:prstGeom>
        </p:spPr>
        <p:txBody>
          <a:bodyPr wrap="none" fromWordArt="1">
            <a:prstTxWarp prst="textPlain">
              <a:avLst>
                <a:gd name="adj" fmla="val 50000"/>
              </a:avLst>
            </a:prstTxWarp>
          </a:bodyPr>
          <a:lstStyle/>
          <a:p>
            <a:pPr algn="ctr">
              <a:defRPr/>
            </a:pPr>
            <a:r>
              <a:rPr lang="zh-CN" alt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a:ea typeface="黑体"/>
              </a:rPr>
              <a:t>实验</a:t>
            </a:r>
            <a:r>
              <a:rPr lang="en-US" altLang="zh-CN"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a:ea typeface="黑体"/>
              </a:rPr>
              <a:t>2</a:t>
            </a:r>
            <a:r>
              <a:rPr lang="zh-CN" alt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a:ea typeface="黑体"/>
              </a:rPr>
              <a:t>：数据建模</a:t>
            </a:r>
            <a:r>
              <a:rPr lang="en-US" altLang="zh-CN"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a:ea typeface="黑体"/>
              </a:rPr>
              <a:t>——</a:t>
            </a:r>
          </a:p>
          <a:p>
            <a:pPr algn="ctr">
              <a:defRPr/>
            </a:pPr>
            <a:r>
              <a:rPr lang="zh-CN" alt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黑体"/>
                <a:ea typeface="黑体"/>
              </a:rPr>
              <a:t>插值与拟合</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26629"/>
                                        </p:tgtEl>
                                        <p:attrNameLst>
                                          <p:attrName>style.visibility</p:attrName>
                                        </p:attrNameLst>
                                      </p:cBhvr>
                                      <p:to>
                                        <p:strVal val="visible"/>
                                      </p:to>
                                    </p:set>
                                    <p:anim calcmode="lin" valueType="num">
                                      <p:cBhvr additive="base">
                                        <p:cTn id="12" dur="500" fill="hold"/>
                                        <p:tgtEl>
                                          <p:spTgt spid="26629"/>
                                        </p:tgtEl>
                                        <p:attrNameLst>
                                          <p:attrName>ppt_x</p:attrName>
                                        </p:attrNameLst>
                                      </p:cBhvr>
                                      <p:tavLst>
                                        <p:tav tm="0">
                                          <p:val>
                                            <p:strVal val="0-#ppt_w/2"/>
                                          </p:val>
                                        </p:tav>
                                        <p:tav tm="100000">
                                          <p:val>
                                            <p:strVal val="#ppt_x"/>
                                          </p:val>
                                        </p:tav>
                                      </p:tavLst>
                                    </p:anim>
                                    <p:anim calcmode="lin" valueType="num">
                                      <p:cBhvr additive="base">
                                        <p:cTn id="13" dur="500" fill="hold"/>
                                        <p:tgtEl>
                                          <p:spTgt spid="2662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26630"/>
                                        </p:tgtEl>
                                        <p:attrNameLst>
                                          <p:attrName>style.visibility</p:attrName>
                                        </p:attrNameLst>
                                      </p:cBhvr>
                                      <p:to>
                                        <p:strVal val="visible"/>
                                      </p:to>
                                    </p:set>
                                    <p:anim calcmode="lin" valueType="num">
                                      <p:cBhvr additive="base">
                                        <p:cTn id="17" dur="500" fill="hold"/>
                                        <p:tgtEl>
                                          <p:spTgt spid="26630"/>
                                        </p:tgtEl>
                                        <p:attrNameLst>
                                          <p:attrName>ppt_x</p:attrName>
                                        </p:attrNameLst>
                                      </p:cBhvr>
                                      <p:tavLst>
                                        <p:tav tm="0">
                                          <p:val>
                                            <p:strVal val="1+#ppt_w/2"/>
                                          </p:val>
                                        </p:tav>
                                        <p:tav tm="100000">
                                          <p:val>
                                            <p:strVal val="#ppt_x"/>
                                          </p:val>
                                        </p:tav>
                                      </p:tavLst>
                                    </p:anim>
                                    <p:anim calcmode="lin" valueType="num">
                                      <p:cBhvr additive="base">
                                        <p:cTn id="1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75895FD-CF20-4AEB-9A02-6C2EA328ECBC}"/>
              </a:ext>
            </a:extLst>
          </p:cNvPr>
          <p:cNvSpPr>
            <a:spLocks noGrp="1" noRot="1" noChangeArrowheads="1"/>
          </p:cNvSpPr>
          <p:nvPr>
            <p:ph type="title"/>
          </p:nvPr>
        </p:nvSpPr>
        <p:spPr/>
        <p:txBody>
          <a:bodyPr/>
          <a:lstStyle/>
          <a:p>
            <a:pPr eaLnBrk="1" hangingPunct="1">
              <a:defRPr/>
            </a:pPr>
            <a:r>
              <a:rPr kumimoji="1" lang="zh-CN" altLang="en-US" sz="5400" dirty="0">
                <a:latin typeface="楷体_GB2312" pitchFamily="49" charset="-122"/>
                <a:ea typeface="楷体_GB2312" pitchFamily="49" charset="-122"/>
              </a:rPr>
              <a:t>最小二乘拟合</a:t>
            </a:r>
          </a:p>
        </p:txBody>
      </p:sp>
      <p:sp>
        <p:nvSpPr>
          <p:cNvPr id="69635" name="Rectangle 3">
            <a:extLst>
              <a:ext uri="{FF2B5EF4-FFF2-40B4-BE49-F238E27FC236}">
                <a16:creationId xmlns:a16="http://schemas.microsoft.com/office/drawing/2014/main" id="{AAFE28E4-CE56-4DCE-821A-D94929E99FD2}"/>
              </a:ext>
            </a:extLst>
          </p:cNvPr>
          <p:cNvSpPr>
            <a:spLocks noGrp="1" noRot="1" noChangeArrowheads="1"/>
          </p:cNvSpPr>
          <p:nvPr>
            <p:ph type="body" idx="1"/>
          </p:nvPr>
        </p:nvSpPr>
        <p:spPr>
          <a:xfrm>
            <a:off x="301625" y="1254075"/>
            <a:ext cx="8662988" cy="4983237"/>
          </a:xfrm>
        </p:spPr>
        <p:txBody>
          <a:bodyPr/>
          <a:lstStyle/>
          <a:p>
            <a:pPr eaLnBrk="1" hangingPunct="1">
              <a:buFont typeface="Wingdings" pitchFamily="2" charset="2"/>
              <a:buChar char="Ø"/>
              <a:defRPr/>
            </a:pPr>
            <a:r>
              <a:rPr lang="zh-CN" altLang="en-US" sz="4500" b="1" dirty="0">
                <a:solidFill>
                  <a:schemeClr val="tx2">
                    <a:lumMod val="75000"/>
                  </a:schemeClr>
                </a:solidFill>
                <a:effectLst/>
              </a:rPr>
              <a:t>如果没有特别说明，通常“拟合”</a:t>
            </a:r>
            <a:r>
              <a:rPr lang="zh-CN" altLang="en-US" sz="4500" b="1" dirty="0">
                <a:solidFill>
                  <a:srgbClr val="FFCCCC"/>
                </a:solidFill>
                <a:effectLst/>
              </a:rPr>
              <a:t>都是指最小二乘意义下的拟合</a:t>
            </a:r>
            <a:endParaRPr lang="en-US" altLang="zh-CN" sz="4500" b="1" dirty="0">
              <a:solidFill>
                <a:srgbClr val="FFCCCC"/>
              </a:solidFill>
              <a:effectLst/>
            </a:endParaRPr>
          </a:p>
        </p:txBody>
      </p:sp>
      <p:graphicFrame>
        <p:nvGraphicFramePr>
          <p:cNvPr id="9220" name="Object 4">
            <a:extLst>
              <a:ext uri="{FF2B5EF4-FFF2-40B4-BE49-F238E27FC236}">
                <a16:creationId xmlns:a16="http://schemas.microsoft.com/office/drawing/2014/main" id="{0D9B6904-BE4A-4555-B2F8-6CB6DB00974B}"/>
              </a:ext>
            </a:extLst>
          </p:cNvPr>
          <p:cNvGraphicFramePr>
            <a:graphicFrameLocks noChangeAspect="1"/>
          </p:cNvGraphicFramePr>
          <p:nvPr>
            <p:extLst>
              <p:ext uri="{D42A27DB-BD31-4B8C-83A1-F6EECF244321}">
                <p14:modId xmlns:p14="http://schemas.microsoft.com/office/powerpoint/2010/main" val="1726286285"/>
              </p:ext>
            </p:extLst>
          </p:nvPr>
        </p:nvGraphicFramePr>
        <p:xfrm>
          <a:off x="1729581" y="3645024"/>
          <a:ext cx="5684837" cy="1166812"/>
        </p:xfrm>
        <a:graphic>
          <a:graphicData uri="http://schemas.openxmlformats.org/presentationml/2006/ole">
            <mc:AlternateContent xmlns:mc="http://schemas.openxmlformats.org/markup-compatibility/2006">
              <mc:Choice xmlns:v="urn:schemas-microsoft-com:vml" Requires="v">
                <p:oleObj spid="_x0000_s24654" name="Equation" r:id="rId3" imgW="1625600" imgH="431800" progId="Equation.DSMT4">
                  <p:embed/>
                </p:oleObj>
              </mc:Choice>
              <mc:Fallback>
                <p:oleObj name="Equation" r:id="rId3" imgW="1625600" imgH="431800" progId="Equation.DSMT4">
                  <p:embed/>
                  <p:pic>
                    <p:nvPicPr>
                      <p:cNvPr id="9220" name="Object 4">
                        <a:extLst>
                          <a:ext uri="{FF2B5EF4-FFF2-40B4-BE49-F238E27FC236}">
                            <a16:creationId xmlns:a16="http://schemas.microsoft.com/office/drawing/2014/main" id="{0D9B6904-BE4A-4555-B2F8-6CB6DB009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581" y="3645024"/>
                        <a:ext cx="5684837" cy="1166812"/>
                      </a:xfrm>
                      <a:prstGeom prst="rect">
                        <a:avLst/>
                      </a:prstGeom>
                      <a:solidFill>
                        <a:schemeClr val="tx2">
                          <a:alpha val="8392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127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矩形 4">
            <a:extLst>
              <a:ext uri="{FF2B5EF4-FFF2-40B4-BE49-F238E27FC236}">
                <a16:creationId xmlns:a16="http://schemas.microsoft.com/office/drawing/2014/main" id="{44C6B5F2-E712-44FF-8E31-70F6EC2C31A6}"/>
              </a:ext>
            </a:extLst>
          </p:cNvPr>
          <p:cNvSpPr>
            <a:spLocks noChangeArrowheads="1"/>
          </p:cNvSpPr>
          <p:nvPr>
            <p:custDataLst>
              <p:tags r:id="rId2"/>
            </p:custDataLst>
          </p:nvPr>
        </p:nvSpPr>
        <p:spPr bwMode="auto">
          <a:xfrm>
            <a:off x="914400" y="428625"/>
            <a:ext cx="73152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FF00"/>
                </a:solidFill>
              </a:rPr>
              <a:t>1. </a:t>
            </a:r>
            <a:r>
              <a:rPr lang="zh-CN" altLang="en-US" sz="3600">
                <a:solidFill>
                  <a:srgbClr val="FFFF00"/>
                </a:solidFill>
              </a:rPr>
              <a:t>插值曲线不一定要通过所有的给定的数据点</a:t>
            </a:r>
          </a:p>
        </p:txBody>
      </p:sp>
      <p:sp>
        <p:nvSpPr>
          <p:cNvPr id="10244" name="矩形 5">
            <a:extLst>
              <a:ext uri="{FF2B5EF4-FFF2-40B4-BE49-F238E27FC236}">
                <a16:creationId xmlns:a16="http://schemas.microsoft.com/office/drawing/2014/main" id="{E441213D-01E6-476A-B2FE-AC68F8CDB2CC}"/>
              </a:ext>
            </a:extLst>
          </p:cNvPr>
          <p:cNvSpPr>
            <a:spLocks noChangeArrowheads="1"/>
          </p:cNvSpPr>
          <p:nvPr>
            <p:custDataLst>
              <p:tags r:id="rId3"/>
            </p:custDataLst>
          </p:nvPr>
        </p:nvSpPr>
        <p:spPr bwMode="auto">
          <a:xfrm>
            <a:off x="1828800" y="2786063"/>
            <a:ext cx="6400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FFFF00"/>
                </a:solidFill>
              </a:rPr>
              <a:t>对</a:t>
            </a:r>
          </a:p>
        </p:txBody>
      </p:sp>
      <p:sp>
        <p:nvSpPr>
          <p:cNvPr id="10245" name="矩形 6">
            <a:extLst>
              <a:ext uri="{FF2B5EF4-FFF2-40B4-BE49-F238E27FC236}">
                <a16:creationId xmlns:a16="http://schemas.microsoft.com/office/drawing/2014/main" id="{AC8BD7E6-BBD4-45B6-BCFD-0794489D6B99}"/>
              </a:ext>
            </a:extLst>
          </p:cNvPr>
          <p:cNvSpPr>
            <a:spLocks noChangeArrowheads="1"/>
          </p:cNvSpPr>
          <p:nvPr>
            <p:custDataLst>
              <p:tags r:id="rId4"/>
            </p:custDataLst>
          </p:nvPr>
        </p:nvSpPr>
        <p:spPr bwMode="auto">
          <a:xfrm>
            <a:off x="1828800" y="3643313"/>
            <a:ext cx="6400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FFFF00"/>
                </a:solidFill>
              </a:rPr>
              <a:t>错</a:t>
            </a:r>
          </a:p>
        </p:txBody>
      </p:sp>
      <p:sp>
        <p:nvSpPr>
          <p:cNvPr id="10246" name="椭圆 9">
            <a:extLst>
              <a:ext uri="{FF2B5EF4-FFF2-40B4-BE49-F238E27FC236}">
                <a16:creationId xmlns:a16="http://schemas.microsoft.com/office/drawing/2014/main" id="{E683D537-10BB-4029-BB64-A2D024651529}"/>
              </a:ext>
            </a:extLst>
          </p:cNvPr>
          <p:cNvSpPr>
            <a:spLocks noChangeAspect="1"/>
          </p:cNvSpPr>
          <p:nvPr>
            <p:custDataLst>
              <p:tags r:id="rId5"/>
            </p:custDataLst>
          </p:nvPr>
        </p:nvSpPr>
        <p:spPr bwMode="auto">
          <a:xfrm>
            <a:off x="1114425" y="2849563"/>
            <a:ext cx="514350" cy="514350"/>
          </a:xfrm>
          <a:prstGeom prst="ellipse">
            <a:avLst/>
          </a:prstGeom>
          <a:solidFill>
            <a:srgbClr val="808080"/>
          </a:solidFill>
          <a:ln w="127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A</a:t>
            </a:r>
            <a:endParaRPr lang="zh-CN" altLang="en-US">
              <a:solidFill>
                <a:srgbClr val="FFFFFF"/>
              </a:solidFill>
            </a:endParaRPr>
          </a:p>
        </p:txBody>
      </p:sp>
      <p:sp>
        <p:nvSpPr>
          <p:cNvPr id="10247" name="椭圆 10">
            <a:extLst>
              <a:ext uri="{FF2B5EF4-FFF2-40B4-BE49-F238E27FC236}">
                <a16:creationId xmlns:a16="http://schemas.microsoft.com/office/drawing/2014/main" id="{AB475260-B9F4-445E-A799-D5116952FEBB}"/>
              </a:ext>
            </a:extLst>
          </p:cNvPr>
          <p:cNvSpPr>
            <a:spLocks noChangeAspect="1"/>
          </p:cNvSpPr>
          <p:nvPr>
            <p:custDataLst>
              <p:tags r:id="rId6"/>
            </p:custDataLst>
          </p:nvPr>
        </p:nvSpPr>
        <p:spPr bwMode="auto">
          <a:xfrm>
            <a:off x="1114425" y="3706813"/>
            <a:ext cx="514350" cy="514350"/>
          </a:xfrm>
          <a:prstGeom prst="ellipse">
            <a:avLst/>
          </a:prstGeom>
          <a:solidFill>
            <a:srgbClr val="00FF00"/>
          </a:solidFill>
          <a:ln w="254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B</a:t>
            </a:r>
            <a:endParaRPr lang="zh-CN" altLang="en-US">
              <a:solidFill>
                <a:srgbClr val="FFFFFF"/>
              </a:solidFill>
            </a:endParaRPr>
          </a:p>
        </p:txBody>
      </p:sp>
      <p:sp>
        <p:nvSpPr>
          <p:cNvPr id="10248" name="圆角矩形 13">
            <a:extLst>
              <a:ext uri="{FF2B5EF4-FFF2-40B4-BE49-F238E27FC236}">
                <a16:creationId xmlns:a16="http://schemas.microsoft.com/office/drawing/2014/main" id="{A873666D-9A1A-4F7A-B31F-A449E37A92F6}"/>
              </a:ext>
            </a:extLst>
          </p:cNvPr>
          <p:cNvSpPr>
            <a:spLocks noChangeArrowheads="1"/>
          </p:cNvSpPr>
          <p:nvPr>
            <p:custDataLst>
              <p:tags r:id="rId7"/>
            </p:custDataLst>
          </p:nvPr>
        </p:nvSpPr>
        <p:spPr bwMode="auto">
          <a:xfrm>
            <a:off x="6172200" y="6215063"/>
            <a:ext cx="1543050" cy="411162"/>
          </a:xfrm>
          <a:prstGeom prst="roundRect">
            <a:avLst>
              <a:gd name="adj" fmla="val 16667"/>
            </a:avLst>
          </a:prstGeom>
          <a:solidFill>
            <a:srgbClr val="808080"/>
          </a:solidFill>
          <a:ln w="381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FFFFFF"/>
                </a:solidFill>
              </a:rPr>
              <a:t>提交</a:t>
            </a:r>
          </a:p>
        </p:txBody>
      </p:sp>
      <p:grpSp>
        <p:nvGrpSpPr>
          <p:cNvPr id="7" name="组合 6">
            <a:extLst>
              <a:ext uri="{FF2B5EF4-FFF2-40B4-BE49-F238E27FC236}">
                <a16:creationId xmlns:a16="http://schemas.microsoft.com/office/drawing/2014/main" id="{2F946589-D475-40A6-9426-E07E6B534B07}"/>
              </a:ext>
            </a:extLst>
          </p:cNvPr>
          <p:cNvGrpSpPr/>
          <p:nvPr>
            <p:custDataLst>
              <p:tags r:id="rId8"/>
            </p:custDataLst>
          </p:nvPr>
        </p:nvGrpSpPr>
        <p:grpSpPr>
          <a:xfrm>
            <a:off x="0" y="0"/>
            <a:ext cx="9144000" cy="635000"/>
            <a:chOff x="0" y="0"/>
            <a:chExt cx="9144000" cy="635000"/>
          </a:xfrm>
        </p:grpSpPr>
        <p:sp>
          <p:nvSpPr>
            <p:cNvPr id="5" name="TitleBackground">
              <a:extLst>
                <a:ext uri="{FF2B5EF4-FFF2-40B4-BE49-F238E27FC236}">
                  <a16:creationId xmlns:a16="http://schemas.microsoft.com/office/drawing/2014/main" id="{272FC927-2712-487F-B010-770E766AE6AB}"/>
                </a:ext>
              </a:extLst>
            </p:cNvPr>
            <p:cNvSpPr/>
            <p:nvPr>
              <p:custDataLst>
                <p:tags r:id="rId10"/>
              </p:custDataLst>
            </p:nvPr>
          </p:nvSpPr>
          <p:spPr bwMode="auto">
            <a:xfrm>
              <a:off x="0" y="0"/>
              <a:ext cx="9144000" cy="635000"/>
            </a:xfrm>
            <a:prstGeom prst="rect">
              <a:avLst/>
            </a:prstGeom>
            <a:solidFill>
              <a:srgbClr val="F6F7F8"/>
            </a:solidFill>
            <a:ln w="12700" cap="sq" cmpd="sng" algn="ctr">
              <a:noFill/>
              <a:prstDash val="solid"/>
              <a:round/>
              <a:headEnd type="none" w="sm" len="sm"/>
              <a:tailEnd type="none" w="sm" len="sm"/>
            </a:ln>
            <a:effectLst/>
            <a:extLst>
              <a:ext uri="{91240B29-F687-4F45-9708-019B960494DF}">
                <a14:hiddenLine xmlns:a14="http://schemas.microsoft.com/office/drawing/2010/main" w="12700" cap="sq"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250" name="ColorBlock">
              <a:extLst>
                <a:ext uri="{FF2B5EF4-FFF2-40B4-BE49-F238E27FC236}">
                  <a16:creationId xmlns:a16="http://schemas.microsoft.com/office/drawing/2014/main" id="{72CB3698-9462-4AF3-BA51-98BAF09F7A39}"/>
                </a:ext>
              </a:extLst>
            </p:cNvPr>
            <p:cNvSpPr>
              <a:spLocks noChangeArrowheads="1"/>
            </p:cNvSpPr>
            <p:nvPr>
              <p:custDataLst>
                <p:tags r:id="rId11"/>
              </p:custDataLst>
            </p:nvPr>
          </p:nvSpPr>
          <p:spPr bwMode="auto">
            <a:xfrm>
              <a:off x="0" y="0"/>
              <a:ext cx="254000" cy="635000"/>
            </a:xfrm>
            <a:prstGeom prst="rect">
              <a:avLst/>
            </a:prstGeom>
            <a:solidFill>
              <a:srgbClr val="639EF4"/>
            </a:solidFill>
            <a:ln>
              <a:noFill/>
            </a:ln>
            <a:effectLst/>
            <a:extLst>
              <a:ext uri="{91240B29-F687-4F45-9708-019B960494DF}">
                <a14:hiddenLine xmlns:a14="http://schemas.microsoft.com/office/drawing/2010/main" w="12700" cap="sq" algn="ctr">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1" name="TypeText">
              <a:extLst>
                <a:ext uri="{FF2B5EF4-FFF2-40B4-BE49-F238E27FC236}">
                  <a16:creationId xmlns:a16="http://schemas.microsoft.com/office/drawing/2014/main" id="{6DB04C8F-90E1-4BAF-8AE9-D8428C77E374}"/>
                </a:ext>
              </a:extLst>
            </p:cNvPr>
            <p:cNvSpPr>
              <a:spLocks noChangeArrowheads="1"/>
            </p:cNvSpPr>
            <p:nvPr>
              <p:custDataLst>
                <p:tags r:id="rId12"/>
              </p:custDataLst>
            </p:nvPr>
          </p:nvSpPr>
          <p:spPr bwMode="auto">
            <a:xfrm>
              <a:off x="254000" y="0"/>
              <a:ext cx="1270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solidFill>
                    <a:srgbClr val="000000"/>
                  </a:solidFill>
                </a:rPr>
                <a:t>单选题</a:t>
              </a:r>
            </a:p>
          </p:txBody>
        </p:sp>
        <p:sp>
          <p:nvSpPr>
            <p:cNvPr id="6" name="TipText">
              <a:extLst>
                <a:ext uri="{FF2B5EF4-FFF2-40B4-BE49-F238E27FC236}">
                  <a16:creationId xmlns:a16="http://schemas.microsoft.com/office/drawing/2014/main" id="{4C764AA4-71F8-476B-8026-8BB7DF9DE4B2}"/>
                </a:ext>
              </a:extLst>
            </p:cNvPr>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F03307DC-7EDA-4AD6-8503-4E2AE88C01D4}"/>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矩形 4">
            <a:extLst>
              <a:ext uri="{FF2B5EF4-FFF2-40B4-BE49-F238E27FC236}">
                <a16:creationId xmlns:a16="http://schemas.microsoft.com/office/drawing/2014/main" id="{44C6B5F2-E712-44FF-8E31-70F6EC2C31A6}"/>
              </a:ext>
            </a:extLst>
          </p:cNvPr>
          <p:cNvSpPr>
            <a:spLocks noChangeArrowheads="1"/>
          </p:cNvSpPr>
          <p:nvPr>
            <p:custDataLst>
              <p:tags r:id="rId2"/>
            </p:custDataLst>
          </p:nvPr>
        </p:nvSpPr>
        <p:spPr bwMode="auto">
          <a:xfrm>
            <a:off x="914400" y="428625"/>
            <a:ext cx="73152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rgbClr val="FFFF00"/>
                </a:solidFill>
              </a:rPr>
              <a:t>2. </a:t>
            </a:r>
            <a:r>
              <a:rPr lang="zh-CN" altLang="en-US" sz="3600" dirty="0">
                <a:solidFill>
                  <a:srgbClr val="FFFF00"/>
                </a:solidFill>
              </a:rPr>
              <a:t>拟合曲线不一定要通过所有的给定的数据点</a:t>
            </a:r>
          </a:p>
        </p:txBody>
      </p:sp>
      <p:sp>
        <p:nvSpPr>
          <p:cNvPr id="10244" name="矩形 5">
            <a:extLst>
              <a:ext uri="{FF2B5EF4-FFF2-40B4-BE49-F238E27FC236}">
                <a16:creationId xmlns:a16="http://schemas.microsoft.com/office/drawing/2014/main" id="{E441213D-01E6-476A-B2FE-AC68F8CDB2CC}"/>
              </a:ext>
            </a:extLst>
          </p:cNvPr>
          <p:cNvSpPr>
            <a:spLocks noChangeArrowheads="1"/>
          </p:cNvSpPr>
          <p:nvPr>
            <p:custDataLst>
              <p:tags r:id="rId3"/>
            </p:custDataLst>
          </p:nvPr>
        </p:nvSpPr>
        <p:spPr bwMode="auto">
          <a:xfrm>
            <a:off x="1828800" y="2786063"/>
            <a:ext cx="6400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FFFF00"/>
                </a:solidFill>
              </a:rPr>
              <a:t>对</a:t>
            </a:r>
          </a:p>
        </p:txBody>
      </p:sp>
      <p:sp>
        <p:nvSpPr>
          <p:cNvPr id="10245" name="矩形 6">
            <a:extLst>
              <a:ext uri="{FF2B5EF4-FFF2-40B4-BE49-F238E27FC236}">
                <a16:creationId xmlns:a16="http://schemas.microsoft.com/office/drawing/2014/main" id="{AC8BD7E6-BBD4-45B6-BCFD-0794489D6B99}"/>
              </a:ext>
            </a:extLst>
          </p:cNvPr>
          <p:cNvSpPr>
            <a:spLocks noChangeArrowheads="1"/>
          </p:cNvSpPr>
          <p:nvPr>
            <p:custDataLst>
              <p:tags r:id="rId4"/>
            </p:custDataLst>
          </p:nvPr>
        </p:nvSpPr>
        <p:spPr bwMode="auto">
          <a:xfrm>
            <a:off x="1828800" y="3643313"/>
            <a:ext cx="6400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FFFF00"/>
                </a:solidFill>
              </a:rPr>
              <a:t>错</a:t>
            </a:r>
          </a:p>
        </p:txBody>
      </p:sp>
      <p:sp>
        <p:nvSpPr>
          <p:cNvPr id="10246" name="椭圆 9">
            <a:extLst>
              <a:ext uri="{FF2B5EF4-FFF2-40B4-BE49-F238E27FC236}">
                <a16:creationId xmlns:a16="http://schemas.microsoft.com/office/drawing/2014/main" id="{E683D537-10BB-4029-BB64-A2D024651529}"/>
              </a:ext>
            </a:extLst>
          </p:cNvPr>
          <p:cNvSpPr>
            <a:spLocks noChangeAspect="1"/>
          </p:cNvSpPr>
          <p:nvPr>
            <p:custDataLst>
              <p:tags r:id="rId5"/>
            </p:custDataLst>
          </p:nvPr>
        </p:nvSpPr>
        <p:spPr bwMode="auto">
          <a:xfrm>
            <a:off x="1114425" y="2849563"/>
            <a:ext cx="514350" cy="514350"/>
          </a:xfrm>
          <a:prstGeom prst="ellipse">
            <a:avLst/>
          </a:prstGeom>
          <a:solidFill>
            <a:srgbClr val="00FF00"/>
          </a:solidFill>
          <a:ln w="254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A</a:t>
            </a:r>
            <a:endParaRPr lang="zh-CN" altLang="en-US">
              <a:solidFill>
                <a:srgbClr val="FFFFFF"/>
              </a:solidFill>
            </a:endParaRPr>
          </a:p>
        </p:txBody>
      </p:sp>
      <p:sp>
        <p:nvSpPr>
          <p:cNvPr id="10247" name="椭圆 10">
            <a:extLst>
              <a:ext uri="{FF2B5EF4-FFF2-40B4-BE49-F238E27FC236}">
                <a16:creationId xmlns:a16="http://schemas.microsoft.com/office/drawing/2014/main" id="{AB475260-B9F4-445E-A799-D5116952FEBB}"/>
              </a:ext>
            </a:extLst>
          </p:cNvPr>
          <p:cNvSpPr>
            <a:spLocks noChangeAspect="1"/>
          </p:cNvSpPr>
          <p:nvPr>
            <p:custDataLst>
              <p:tags r:id="rId6"/>
            </p:custDataLst>
          </p:nvPr>
        </p:nvSpPr>
        <p:spPr bwMode="auto">
          <a:xfrm>
            <a:off x="1114425" y="3706813"/>
            <a:ext cx="514350" cy="514350"/>
          </a:xfrm>
          <a:prstGeom prst="ellipse">
            <a:avLst/>
          </a:prstGeom>
          <a:solidFill>
            <a:srgbClr val="808080"/>
          </a:solidFill>
          <a:ln w="127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B</a:t>
            </a:r>
            <a:endParaRPr lang="zh-CN" altLang="en-US">
              <a:solidFill>
                <a:srgbClr val="FFFFFF"/>
              </a:solidFill>
            </a:endParaRPr>
          </a:p>
        </p:txBody>
      </p:sp>
      <p:sp>
        <p:nvSpPr>
          <p:cNvPr id="10248" name="圆角矩形 13">
            <a:extLst>
              <a:ext uri="{FF2B5EF4-FFF2-40B4-BE49-F238E27FC236}">
                <a16:creationId xmlns:a16="http://schemas.microsoft.com/office/drawing/2014/main" id="{A873666D-9A1A-4F7A-B31F-A449E37A92F6}"/>
              </a:ext>
            </a:extLst>
          </p:cNvPr>
          <p:cNvSpPr>
            <a:spLocks noChangeArrowheads="1"/>
          </p:cNvSpPr>
          <p:nvPr>
            <p:custDataLst>
              <p:tags r:id="rId7"/>
            </p:custDataLst>
          </p:nvPr>
        </p:nvSpPr>
        <p:spPr bwMode="auto">
          <a:xfrm>
            <a:off x="6172200" y="6215063"/>
            <a:ext cx="1543050" cy="411162"/>
          </a:xfrm>
          <a:prstGeom prst="roundRect">
            <a:avLst>
              <a:gd name="adj" fmla="val 16667"/>
            </a:avLst>
          </a:prstGeom>
          <a:solidFill>
            <a:srgbClr val="808080"/>
          </a:solidFill>
          <a:ln w="38100" cap="sq" algn="ctr">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FFFFFF"/>
                </a:solidFill>
              </a:rPr>
              <a:t>提交</a:t>
            </a:r>
          </a:p>
        </p:txBody>
      </p:sp>
      <p:grpSp>
        <p:nvGrpSpPr>
          <p:cNvPr id="7" name="组合 6">
            <a:extLst>
              <a:ext uri="{FF2B5EF4-FFF2-40B4-BE49-F238E27FC236}">
                <a16:creationId xmlns:a16="http://schemas.microsoft.com/office/drawing/2014/main" id="{2F946589-D475-40A6-9426-E07E6B534B07}"/>
              </a:ext>
            </a:extLst>
          </p:cNvPr>
          <p:cNvGrpSpPr/>
          <p:nvPr>
            <p:custDataLst>
              <p:tags r:id="rId8"/>
            </p:custDataLst>
          </p:nvPr>
        </p:nvGrpSpPr>
        <p:grpSpPr>
          <a:xfrm>
            <a:off x="0" y="0"/>
            <a:ext cx="9144000" cy="635000"/>
            <a:chOff x="0" y="0"/>
            <a:chExt cx="9144000" cy="635000"/>
          </a:xfrm>
        </p:grpSpPr>
        <p:sp>
          <p:nvSpPr>
            <p:cNvPr id="5" name="TitleBackground">
              <a:extLst>
                <a:ext uri="{FF2B5EF4-FFF2-40B4-BE49-F238E27FC236}">
                  <a16:creationId xmlns:a16="http://schemas.microsoft.com/office/drawing/2014/main" id="{272FC927-2712-487F-B010-770E766AE6AB}"/>
                </a:ext>
              </a:extLst>
            </p:cNvPr>
            <p:cNvSpPr/>
            <p:nvPr>
              <p:custDataLst>
                <p:tags r:id="rId10"/>
              </p:custDataLst>
            </p:nvPr>
          </p:nvSpPr>
          <p:spPr bwMode="auto">
            <a:xfrm>
              <a:off x="0" y="0"/>
              <a:ext cx="9144000" cy="635000"/>
            </a:xfrm>
            <a:prstGeom prst="rect">
              <a:avLst/>
            </a:prstGeom>
            <a:solidFill>
              <a:srgbClr val="F6F7F8"/>
            </a:solidFill>
            <a:ln w="12700" cap="sq" cmpd="sng" algn="ctr">
              <a:noFill/>
              <a:prstDash val="solid"/>
              <a:round/>
              <a:headEnd type="none" w="sm" len="sm"/>
              <a:tailEnd type="none" w="sm" len="sm"/>
            </a:ln>
            <a:effectLst/>
            <a:extLst>
              <a:ext uri="{91240B29-F687-4F45-9708-019B960494DF}">
                <a14:hiddenLine xmlns:a14="http://schemas.microsoft.com/office/drawing/2010/main" w="12700" cap="sq"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250" name="ColorBlock">
              <a:extLst>
                <a:ext uri="{FF2B5EF4-FFF2-40B4-BE49-F238E27FC236}">
                  <a16:creationId xmlns:a16="http://schemas.microsoft.com/office/drawing/2014/main" id="{72CB3698-9462-4AF3-BA51-98BAF09F7A39}"/>
                </a:ext>
              </a:extLst>
            </p:cNvPr>
            <p:cNvSpPr>
              <a:spLocks noChangeArrowheads="1"/>
            </p:cNvSpPr>
            <p:nvPr>
              <p:custDataLst>
                <p:tags r:id="rId11"/>
              </p:custDataLst>
            </p:nvPr>
          </p:nvSpPr>
          <p:spPr bwMode="auto">
            <a:xfrm>
              <a:off x="0" y="0"/>
              <a:ext cx="254000" cy="635000"/>
            </a:xfrm>
            <a:prstGeom prst="rect">
              <a:avLst/>
            </a:prstGeom>
            <a:solidFill>
              <a:srgbClr val="639EF4"/>
            </a:solidFill>
            <a:ln>
              <a:noFill/>
            </a:ln>
            <a:effectLst/>
            <a:extLst>
              <a:ext uri="{91240B29-F687-4F45-9708-019B960494DF}">
                <a14:hiddenLine xmlns:a14="http://schemas.microsoft.com/office/drawing/2010/main" w="12700" cap="sq" algn="ctr">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1" name="TypeText">
              <a:extLst>
                <a:ext uri="{FF2B5EF4-FFF2-40B4-BE49-F238E27FC236}">
                  <a16:creationId xmlns:a16="http://schemas.microsoft.com/office/drawing/2014/main" id="{6DB04C8F-90E1-4BAF-8AE9-D8428C77E374}"/>
                </a:ext>
              </a:extLst>
            </p:cNvPr>
            <p:cNvSpPr>
              <a:spLocks noChangeArrowheads="1"/>
            </p:cNvSpPr>
            <p:nvPr>
              <p:custDataLst>
                <p:tags r:id="rId12"/>
              </p:custDataLst>
            </p:nvPr>
          </p:nvSpPr>
          <p:spPr bwMode="auto">
            <a:xfrm>
              <a:off x="254000" y="0"/>
              <a:ext cx="1270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FFFFFF"/>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solidFill>
                    <a:srgbClr val="000000"/>
                  </a:solidFill>
                </a:rPr>
                <a:t>单选题</a:t>
              </a:r>
            </a:p>
          </p:txBody>
        </p:sp>
        <p:sp>
          <p:nvSpPr>
            <p:cNvPr id="6" name="TipText">
              <a:extLst>
                <a:ext uri="{FF2B5EF4-FFF2-40B4-BE49-F238E27FC236}">
                  <a16:creationId xmlns:a16="http://schemas.microsoft.com/office/drawing/2014/main" id="{4C764AA4-71F8-476B-8026-8BB7DF9DE4B2}"/>
                </a:ext>
              </a:extLst>
            </p:cNvPr>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F03307DC-7EDA-4AD6-8503-4E2AE88C01D4}"/>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8584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5E651D6-3650-482D-B4D5-4B9F6DBDCE59}"/>
              </a:ext>
            </a:extLst>
          </p:cNvPr>
          <p:cNvSpPr>
            <a:spLocks noGrp="1" noChangeArrowheads="1"/>
          </p:cNvSpPr>
          <p:nvPr>
            <p:ph type="title" idx="4294967295"/>
          </p:nvPr>
        </p:nvSpPr>
        <p:spPr>
          <a:xfrm>
            <a:off x="611188" y="0"/>
            <a:ext cx="7772400" cy="973138"/>
          </a:xfrm>
        </p:spPr>
        <p:txBody>
          <a:bodyPr lIns="92075" tIns="46038" rIns="92075" bIns="46038"/>
          <a:lstStyle/>
          <a:p>
            <a:pPr eaLnBrk="1" hangingPunct="1">
              <a:defRPr/>
            </a:pPr>
            <a:r>
              <a:rPr lang="zh-CN" altLang="en-US" dirty="0">
                <a:ea typeface="楷体_GB2312" pitchFamily="49" charset="-122"/>
              </a:rPr>
              <a:t>一元插值的</a:t>
            </a:r>
            <a:r>
              <a:rPr lang="en-US" altLang="zh-CN" dirty="0">
                <a:ea typeface="楷体_GB2312" pitchFamily="49" charset="-122"/>
              </a:rPr>
              <a:t>MATLAB</a:t>
            </a:r>
            <a:r>
              <a:rPr lang="zh-CN" altLang="en-US" dirty="0">
                <a:ea typeface="楷体_GB2312" pitchFamily="49" charset="-122"/>
              </a:rPr>
              <a:t>命令</a:t>
            </a:r>
          </a:p>
        </p:txBody>
      </p:sp>
      <p:sp>
        <p:nvSpPr>
          <p:cNvPr id="30724" name="Rectangle 4">
            <a:extLst>
              <a:ext uri="{FF2B5EF4-FFF2-40B4-BE49-F238E27FC236}">
                <a16:creationId xmlns:a16="http://schemas.microsoft.com/office/drawing/2014/main" id="{EDED266E-BB3A-4444-8459-F5E21E81ACCE}"/>
              </a:ext>
            </a:extLst>
          </p:cNvPr>
          <p:cNvSpPr>
            <a:spLocks noChangeArrowheads="1"/>
          </p:cNvSpPr>
          <p:nvPr/>
        </p:nvSpPr>
        <p:spPr bwMode="auto">
          <a:xfrm>
            <a:off x="323850" y="764704"/>
            <a:ext cx="8077200" cy="5832648"/>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a:t>
            </a:r>
            <a:r>
              <a:rPr lang="en-US" altLang="zh-CN" sz="3600" dirty="0">
                <a:effectLst>
                  <a:outerShdw blurRad="38100" dist="38100" dir="2700000" algn="tl">
                    <a:srgbClr val="000000"/>
                  </a:outerShdw>
                </a:effectLst>
                <a:ea typeface="楷体_GB2312" pitchFamily="49" charset="-122"/>
                <a:cs typeface="Courier New" pitchFamily="49" charset="0"/>
              </a:rPr>
              <a:t>：</a:t>
            </a:r>
            <a:r>
              <a:rPr lang="zh-CN" altLang="en-US" sz="3600" dirty="0">
                <a:effectLst>
                  <a:outerShdw blurRad="38100" dist="38100" dir="2700000" algn="tl">
                    <a:srgbClr val="000000"/>
                  </a:outerShdw>
                </a:effectLst>
                <a:ea typeface="楷体_GB2312" pitchFamily="49" charset="-122"/>
                <a:cs typeface="Courier New" pitchFamily="49" charset="0"/>
              </a:rPr>
              <a:t>根据原始数据</a:t>
            </a:r>
            <a:r>
              <a:rPr lang="zh-CN" altLang="en-US"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a:t>
            </a:r>
            <a:r>
              <a:rPr lang="zh-CN" altLang="en-US" sz="3600" dirty="0">
                <a:effectLst>
                  <a:outerShdw blurRad="38100" dist="38100" dir="2700000" algn="tl">
                    <a:srgbClr val="000000"/>
                  </a:outerShdw>
                </a:effectLst>
                <a:ea typeface="楷体_GB2312" pitchFamily="49" charset="-122"/>
                <a:cs typeface="Courier New" pitchFamily="49" charset="0"/>
              </a:rPr>
              <a:t>计算出在</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xi</a:t>
            </a:r>
            <a:r>
              <a:rPr lang="zh-CN" altLang="en-US" sz="3600" dirty="0">
                <a:effectLst>
                  <a:outerShdw blurRad="38100" dist="38100" dir="2700000" algn="tl">
                    <a:srgbClr val="000000"/>
                  </a:outerShdw>
                </a:effectLst>
                <a:ea typeface="楷体_GB2312" pitchFamily="49" charset="-122"/>
                <a:cs typeface="Courier New" pitchFamily="49" charset="0"/>
              </a:rPr>
              <a:t>的分段线性插值函数的值</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x,y,xi,’spline</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 </a:t>
            </a:r>
            <a:r>
              <a:rPr lang="zh-CN" altLang="en-US" sz="3600" dirty="0">
                <a:effectLst>
                  <a:outerShdw blurRad="38100" dist="38100" dir="2700000" algn="tl">
                    <a:srgbClr val="000000"/>
                  </a:outerShdw>
                </a:effectLst>
                <a:ea typeface="楷体_GB2312" pitchFamily="49" charset="-122"/>
                <a:cs typeface="Courier New" pitchFamily="49" charset="0"/>
              </a:rPr>
              <a:t>使用三次样条插值</a:t>
            </a:r>
            <a:endParaRPr lang="en-US" altLang="zh-CN" sz="3600" dirty="0">
              <a:effectLst>
                <a:outerShdw blurRad="38100" dist="38100" dir="2700000" algn="tl">
                  <a:srgbClr val="000000"/>
                </a:outerShdw>
              </a:effectLst>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endParaRPr lang="zh-CN" altLang="en-US" sz="3600" dirty="0">
              <a:effectLst>
                <a:outerShdw blurRad="38100" dist="38100" dir="2700000" algn="tl">
                  <a:srgbClr val="000000"/>
                </a:outerShdw>
              </a:effectLst>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x,y,xi,’cubic</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  </a:t>
            </a:r>
            <a:r>
              <a:rPr lang="zh-CN" altLang="en-US" sz="3600" dirty="0">
                <a:effectLst>
                  <a:outerShdw blurRad="38100" dist="38100" dir="2700000" algn="tl">
                    <a:srgbClr val="000000"/>
                  </a:outerShdw>
                </a:effectLst>
                <a:ea typeface="楷体_GB2312" pitchFamily="49" charset="-122"/>
                <a:cs typeface="Courier New" pitchFamily="49" charset="0"/>
              </a:rPr>
              <a:t>使用分段三次插值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p:cTn id="7" dur="1000" fill="hold"/>
                                        <p:tgtEl>
                                          <p:spTgt spid="3072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72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0724">
                                            <p:txEl>
                                              <p:pRg st="2" end="2"/>
                                            </p:txEl>
                                          </p:spTgt>
                                        </p:tgtEl>
                                        <p:attrNameLst>
                                          <p:attrName>style.visibility</p:attrName>
                                        </p:attrNameLst>
                                      </p:cBhvr>
                                      <p:to>
                                        <p:strVal val="visible"/>
                                      </p:to>
                                    </p:set>
                                    <p:anim calcmode="lin" valueType="num">
                                      <p:cBhvr>
                                        <p:cTn id="14" dur="1000" fill="hold"/>
                                        <p:tgtEl>
                                          <p:spTgt spid="3072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072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72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0724">
                                            <p:txEl>
                                              <p:pRg st="4" end="4"/>
                                            </p:txEl>
                                          </p:spTgt>
                                        </p:tgtEl>
                                        <p:attrNameLst>
                                          <p:attrName>style.visibility</p:attrName>
                                        </p:attrNameLst>
                                      </p:cBhvr>
                                      <p:to>
                                        <p:strVal val="visible"/>
                                      </p:to>
                                    </p:set>
                                    <p:anim calcmode="lin" valueType="num">
                                      <p:cBhvr>
                                        <p:cTn id="21" dur="1000" fill="hold"/>
                                        <p:tgtEl>
                                          <p:spTgt spid="3072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072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5E651D6-3650-482D-B4D5-4B9F6DBDCE59}"/>
              </a:ext>
            </a:extLst>
          </p:cNvPr>
          <p:cNvSpPr>
            <a:spLocks noGrp="1" noChangeArrowheads="1"/>
          </p:cNvSpPr>
          <p:nvPr>
            <p:ph type="title" idx="4294967295"/>
          </p:nvPr>
        </p:nvSpPr>
        <p:spPr>
          <a:xfrm>
            <a:off x="611188" y="0"/>
            <a:ext cx="7772400" cy="973138"/>
          </a:xfrm>
        </p:spPr>
        <p:txBody>
          <a:bodyPr lIns="92075" tIns="46038" rIns="92075" bIns="46038"/>
          <a:lstStyle/>
          <a:p>
            <a:pPr eaLnBrk="1" hangingPunct="1">
              <a:defRPr/>
            </a:pPr>
            <a:r>
              <a:rPr lang="zh-CN" altLang="en-US">
                <a:ea typeface="楷体_GB2312" pitchFamily="49" charset="-122"/>
              </a:rPr>
              <a:t>一元插值的</a:t>
            </a:r>
            <a:r>
              <a:rPr lang="en-US" altLang="zh-CN">
                <a:ea typeface="楷体_GB2312" pitchFamily="49" charset="-122"/>
              </a:rPr>
              <a:t>MATLAB</a:t>
            </a:r>
            <a:r>
              <a:rPr lang="zh-CN" altLang="en-US">
                <a:ea typeface="楷体_GB2312" pitchFamily="49" charset="-122"/>
              </a:rPr>
              <a:t>命令</a:t>
            </a:r>
          </a:p>
        </p:txBody>
      </p:sp>
      <p:sp>
        <p:nvSpPr>
          <p:cNvPr id="30724" name="Rectangle 4">
            <a:extLst>
              <a:ext uri="{FF2B5EF4-FFF2-40B4-BE49-F238E27FC236}">
                <a16:creationId xmlns:a16="http://schemas.microsoft.com/office/drawing/2014/main" id="{EDED266E-BB3A-4444-8459-F5E21E81ACCE}"/>
              </a:ext>
            </a:extLst>
          </p:cNvPr>
          <p:cNvSpPr>
            <a:spLocks noChangeArrowheads="1"/>
          </p:cNvSpPr>
          <p:nvPr/>
        </p:nvSpPr>
        <p:spPr bwMode="auto">
          <a:xfrm>
            <a:off x="323850" y="764704"/>
            <a:ext cx="8077200" cy="5832648"/>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a:t>
            </a:r>
            <a:r>
              <a:rPr lang="en-US" altLang="zh-CN" sz="3600" dirty="0">
                <a:effectLst>
                  <a:outerShdw blurRad="38100" dist="38100" dir="2700000" algn="tl">
                    <a:srgbClr val="000000"/>
                  </a:outerShdw>
                </a:effectLst>
                <a:ea typeface="楷体_GB2312" pitchFamily="49" charset="-122"/>
                <a:cs typeface="Courier New" pitchFamily="49" charset="0"/>
              </a:rPr>
              <a:t>：</a:t>
            </a:r>
          </a:p>
          <a:p>
            <a:pPr marL="342900" indent="-342900">
              <a:spcBef>
                <a:spcPct val="20000"/>
              </a:spcBef>
              <a:buClr>
                <a:schemeClr val="tx1"/>
              </a:buClr>
              <a:buSzPct val="75000"/>
              <a:buFont typeface="Wingdings" pitchFamily="2" charset="2"/>
              <a:buChar char="Ø"/>
              <a:defRPr/>
            </a:pP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a:p>
            <a:pPr marL="571500" indent="-571500">
              <a:spcBef>
                <a:spcPct val="20000"/>
              </a:spcBef>
              <a:buClr>
                <a:schemeClr val="tx1"/>
              </a:buClr>
              <a:buSzPct val="75000"/>
              <a:buFont typeface="Arial" panose="020B0604020202020204" pitchFamily="34" charset="0"/>
              <a:buChar char="•"/>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a:t>
            </a:r>
            <a:r>
              <a:rPr lang="en-US" altLang="zh-CN" sz="3600" dirty="0">
                <a:effectLst>
                  <a:outerShdw blurRad="38100" dist="38100" dir="2700000" algn="tl">
                    <a:srgbClr val="000000"/>
                  </a:outerShdw>
                </a:effectLst>
                <a:ea typeface="楷体_GB2312" pitchFamily="49" charset="-122"/>
                <a:cs typeface="Courier New" pitchFamily="49" charset="0"/>
              </a:rPr>
              <a:t> </a:t>
            </a:r>
            <a:r>
              <a:rPr lang="zh-CN" altLang="en-US" sz="3200" dirty="0">
                <a:solidFill>
                  <a:schemeClr val="bg1">
                    <a:lumMod val="20000"/>
                    <a:lumOff val="80000"/>
                  </a:schemeClr>
                </a:solidFill>
                <a:effectLst>
                  <a:outerShdw blurRad="38100" dist="38100" dir="2700000" algn="tl">
                    <a:srgbClr val="000000"/>
                  </a:outerShdw>
                </a:effectLst>
                <a:ea typeface="楷体_GB2312" pitchFamily="49" charset="-122"/>
                <a:cs typeface="Courier New" pitchFamily="49" charset="0"/>
              </a:rPr>
              <a:t>均为由原始数据构成的向量，二者尺寸相同</a:t>
            </a:r>
            <a:endParaRPr lang="en-US" altLang="zh-CN" sz="3200" dirty="0">
              <a:solidFill>
                <a:schemeClr val="bg1">
                  <a:lumMod val="20000"/>
                  <a:lumOff val="80000"/>
                </a:schemeClr>
              </a:solidFill>
              <a:effectLst>
                <a:outerShdw blurRad="38100" dist="38100" dir="2700000" algn="tl">
                  <a:srgbClr val="000000"/>
                </a:outerShdw>
              </a:effectLst>
              <a:ea typeface="楷体_GB2312" pitchFamily="49" charset="-122"/>
              <a:cs typeface="Courier New" pitchFamily="49" charset="0"/>
            </a:endParaRPr>
          </a:p>
          <a:p>
            <a:pPr marL="571500" indent="-571500">
              <a:spcBef>
                <a:spcPct val="20000"/>
              </a:spcBef>
              <a:buClr>
                <a:schemeClr val="tx1"/>
              </a:buClr>
              <a:buSzPct val="75000"/>
              <a:buFont typeface="Arial" panose="020B0604020202020204" pitchFamily="34" charset="0"/>
              <a:buChar char="•"/>
              <a:defRPr/>
            </a:pPr>
            <a:endParaRPr lang="en-US" altLang="zh-CN" sz="3200" dirty="0">
              <a:solidFill>
                <a:srgbClr val="FFCCCC"/>
              </a:solidFill>
              <a:effectLst>
                <a:outerShdw blurRad="38100" dist="38100" dir="2700000" algn="tl">
                  <a:srgbClr val="000000"/>
                </a:outerShdw>
              </a:effectLst>
              <a:ea typeface="楷体_GB2312" pitchFamily="49" charset="-122"/>
              <a:cs typeface="Courier New" pitchFamily="49" charset="0"/>
            </a:endParaRPr>
          </a:p>
          <a:p>
            <a:pPr marL="571500" indent="-571500">
              <a:spcBef>
                <a:spcPct val="20000"/>
              </a:spcBef>
              <a:buClr>
                <a:schemeClr val="tx1"/>
              </a:buClr>
              <a:buSzPct val="75000"/>
              <a:buFont typeface="Arial" panose="020B0604020202020204" pitchFamily="34" charset="0"/>
              <a:buChar char="•"/>
              <a:defRPr/>
            </a:pP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xi</a:t>
            </a:r>
            <a:r>
              <a:rPr lang="zh-CN" altLang="en-US" sz="3200" dirty="0">
                <a:solidFill>
                  <a:srgbClr val="FFCCCC"/>
                </a:solidFill>
                <a:effectLst>
                  <a:outerShdw blurRad="38100" dist="38100" dir="2700000" algn="tl">
                    <a:srgbClr val="000000"/>
                  </a:outerShdw>
                </a:effectLst>
                <a:ea typeface="楷体_GB2312" pitchFamily="49" charset="-122"/>
                <a:cs typeface="Courier New" pitchFamily="49" charset="0"/>
              </a:rPr>
              <a:t>为给定的自变量的离散值，计算分段线性插值函数在</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xi</a:t>
            </a:r>
            <a:r>
              <a:rPr lang="zh-CN" altLang="en-US" sz="3200" dirty="0">
                <a:solidFill>
                  <a:srgbClr val="FFCCCC"/>
                </a:solidFill>
                <a:effectLst>
                  <a:outerShdw blurRad="38100" dist="38100" dir="2700000" algn="tl">
                    <a:srgbClr val="000000"/>
                  </a:outerShdw>
                </a:effectLst>
                <a:ea typeface="楷体_GB2312" pitchFamily="49" charset="-122"/>
                <a:cs typeface="Courier New" pitchFamily="49" charset="0"/>
              </a:rPr>
              <a:t>处的值</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3084787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p:cTn id="7" dur="1000" fill="hold"/>
                                        <p:tgtEl>
                                          <p:spTgt spid="3072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72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724">
                                            <p:txEl>
                                              <p:pRg st="2" end="2"/>
                                            </p:txEl>
                                          </p:spTgt>
                                        </p:tgtEl>
                                        <p:attrNameLst>
                                          <p:attrName>style.visibility</p:attrName>
                                        </p:attrNameLst>
                                      </p:cBhvr>
                                      <p:to>
                                        <p:strVal val="visible"/>
                                      </p:to>
                                    </p:set>
                                    <p:anim calcmode="lin" valueType="num">
                                      <p:cBhvr>
                                        <p:cTn id="14" dur="1000" fill="hold"/>
                                        <p:tgtEl>
                                          <p:spTgt spid="3072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072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72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724">
                                            <p:txEl>
                                              <p:pRg st="4" end="4"/>
                                            </p:txEl>
                                          </p:spTgt>
                                        </p:tgtEl>
                                        <p:attrNameLst>
                                          <p:attrName>style.visibility</p:attrName>
                                        </p:attrNameLst>
                                      </p:cBhvr>
                                      <p:to>
                                        <p:strVal val="visible"/>
                                      </p:to>
                                    </p:set>
                                    <p:anim calcmode="lin" valueType="num">
                                      <p:cBhvr>
                                        <p:cTn id="21" dur="1000" fill="hold"/>
                                        <p:tgtEl>
                                          <p:spTgt spid="3072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072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5E651D6-3650-482D-B4D5-4B9F6DBDCE59}"/>
              </a:ext>
            </a:extLst>
          </p:cNvPr>
          <p:cNvSpPr>
            <a:spLocks noGrp="1" noChangeArrowheads="1"/>
          </p:cNvSpPr>
          <p:nvPr>
            <p:ph type="title" idx="4294967295"/>
          </p:nvPr>
        </p:nvSpPr>
        <p:spPr>
          <a:xfrm>
            <a:off x="611188" y="0"/>
            <a:ext cx="7772400" cy="973138"/>
          </a:xfrm>
        </p:spPr>
        <p:txBody>
          <a:bodyPr lIns="92075" tIns="46038" rIns="92075" bIns="46038"/>
          <a:lstStyle/>
          <a:p>
            <a:pPr eaLnBrk="1" hangingPunct="1">
              <a:defRPr/>
            </a:pPr>
            <a:r>
              <a:rPr lang="zh-CN" altLang="en-US">
                <a:ea typeface="楷体_GB2312" pitchFamily="49" charset="-122"/>
              </a:rPr>
              <a:t>一元插值的</a:t>
            </a:r>
            <a:r>
              <a:rPr lang="en-US" altLang="zh-CN">
                <a:ea typeface="楷体_GB2312" pitchFamily="49" charset="-122"/>
              </a:rPr>
              <a:t>MATLAB</a:t>
            </a:r>
            <a:r>
              <a:rPr lang="zh-CN" altLang="en-US">
                <a:ea typeface="楷体_GB2312" pitchFamily="49" charset="-122"/>
              </a:rPr>
              <a:t>命令</a:t>
            </a:r>
          </a:p>
        </p:txBody>
      </p:sp>
      <p:sp>
        <p:nvSpPr>
          <p:cNvPr id="30724" name="Rectangle 4">
            <a:extLst>
              <a:ext uri="{FF2B5EF4-FFF2-40B4-BE49-F238E27FC236}">
                <a16:creationId xmlns:a16="http://schemas.microsoft.com/office/drawing/2014/main" id="{EDED266E-BB3A-4444-8459-F5E21E81ACCE}"/>
              </a:ext>
            </a:extLst>
          </p:cNvPr>
          <p:cNvSpPr>
            <a:spLocks noChangeArrowheads="1"/>
          </p:cNvSpPr>
          <p:nvPr/>
        </p:nvSpPr>
        <p:spPr bwMode="auto">
          <a:xfrm>
            <a:off x="323850" y="764704"/>
            <a:ext cx="8077200" cy="5832648"/>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x,y,xi,’spline</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 </a:t>
            </a:r>
            <a:r>
              <a:rPr lang="zh-CN" altLang="en-US" sz="3600" dirty="0">
                <a:effectLst>
                  <a:outerShdw blurRad="38100" dist="38100" dir="2700000" algn="tl">
                    <a:srgbClr val="000000"/>
                  </a:outerShdw>
                </a:effectLst>
                <a:ea typeface="楷体_GB2312" pitchFamily="49" charset="-122"/>
                <a:cs typeface="Courier New" pitchFamily="49" charset="0"/>
              </a:rPr>
              <a:t>使用三次样条插值</a:t>
            </a:r>
          </a:p>
          <a:p>
            <a:pPr marL="342900" indent="-342900">
              <a:spcBef>
                <a:spcPct val="20000"/>
              </a:spcBef>
              <a:buClr>
                <a:schemeClr val="tx1"/>
              </a:buClr>
              <a:buSzPct val="75000"/>
              <a:buFont typeface="Wingdings" pitchFamily="2" charset="2"/>
              <a:buChar char="Ø"/>
              <a:defRPr/>
            </a:pP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endPar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endParaRPr>
          </a:p>
          <a:p>
            <a:pPr marL="342900" indent="-342900">
              <a:spcBef>
                <a:spcPct val="20000"/>
              </a:spcBef>
              <a:buClr>
                <a:schemeClr val="tx1"/>
              </a:buClr>
              <a:buSzPct val="75000"/>
              <a:buFont typeface="Wingdings" pitchFamily="2" charset="2"/>
              <a:buChar char="Ø"/>
              <a:defRPr/>
            </a:pP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yi</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=interp1(</a:t>
            </a:r>
            <a:r>
              <a:rPr lang="en-US" altLang="zh-CN" sz="3600" b="1" dirty="0" err="1">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x,y,xi,’cubic</a:t>
            </a:r>
            <a:r>
              <a:rPr lang="en-US" altLang="zh-CN" sz="3600" b="1" dirty="0">
                <a:solidFill>
                  <a:srgbClr val="FFC000"/>
                </a:solidFill>
                <a:effectLst>
                  <a:outerShdw blurRad="38100" dist="38100" dir="2700000" algn="tl">
                    <a:srgbClr val="000000"/>
                  </a:outerShdw>
                </a:effectLst>
                <a:latin typeface="Courier New" pitchFamily="49" charset="0"/>
                <a:ea typeface="楷体_GB2312" pitchFamily="49" charset="-122"/>
                <a:cs typeface="Courier New" pitchFamily="49" charset="0"/>
              </a:rPr>
              <a:t>’)  </a:t>
            </a:r>
            <a:r>
              <a:rPr lang="zh-CN" altLang="en-US" sz="3600" dirty="0">
                <a:effectLst>
                  <a:outerShdw blurRad="38100" dist="38100" dir="2700000" algn="tl">
                    <a:srgbClr val="000000"/>
                  </a:outerShdw>
                </a:effectLst>
                <a:ea typeface="楷体_GB2312" pitchFamily="49" charset="-122"/>
                <a:cs typeface="Courier New" pitchFamily="49" charset="0"/>
              </a:rPr>
              <a:t>使用分段三次插值</a:t>
            </a:r>
          </a:p>
        </p:txBody>
      </p:sp>
    </p:spTree>
    <p:extLst>
      <p:ext uri="{BB962C8B-B14F-4D97-AF65-F5344CB8AC3E}">
        <p14:creationId xmlns:p14="http://schemas.microsoft.com/office/powerpoint/2010/main" val="3067887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p:cTn id="7" dur="1000" fill="hold"/>
                                        <p:tgtEl>
                                          <p:spTgt spid="3072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72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0724">
                                            <p:txEl>
                                              <p:pRg st="3" end="3"/>
                                            </p:txEl>
                                          </p:spTgt>
                                        </p:tgtEl>
                                        <p:attrNameLst>
                                          <p:attrName>style.visibility</p:attrName>
                                        </p:attrNameLst>
                                      </p:cBhvr>
                                      <p:to>
                                        <p:strVal val="visible"/>
                                      </p:to>
                                    </p:set>
                                    <p:anim calcmode="lin" valueType="num">
                                      <p:cBhvr>
                                        <p:cTn id="14" dur="1000" fill="hold"/>
                                        <p:tgtEl>
                                          <p:spTgt spid="3072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072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7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A9CDF269-A622-4125-802E-22C29E3AB290}"/>
              </a:ext>
            </a:extLst>
          </p:cNvPr>
          <p:cNvSpPr>
            <a:spLocks noGrp="1" noChangeArrowheads="1"/>
          </p:cNvSpPr>
          <p:nvPr>
            <p:ph type="body" idx="4294967295"/>
          </p:nvPr>
        </p:nvSpPr>
        <p:spPr>
          <a:xfrm>
            <a:off x="395288" y="1341438"/>
            <a:ext cx="7772400" cy="2663626"/>
          </a:xfrm>
        </p:spPr>
        <p:txBody>
          <a:bodyPr/>
          <a:lstStyle/>
          <a:p>
            <a:pPr eaLnBrk="1" hangingPunct="1">
              <a:lnSpc>
                <a:spcPct val="80000"/>
              </a:lnSpc>
              <a:buClr>
                <a:schemeClr val="tx1"/>
              </a:buClr>
              <a:buFont typeface="Wingdings" pitchFamily="2" charset="2"/>
              <a:buNone/>
              <a:defRPr/>
            </a:pPr>
            <a:r>
              <a:rPr lang="en-US" altLang="zh-CN" b="1" dirty="0" err="1">
                <a:solidFill>
                  <a:srgbClr val="FFC000"/>
                </a:solidFill>
                <a:latin typeface="Courier New" pitchFamily="49" charset="0"/>
                <a:ea typeface="楷体_GB2312" pitchFamily="49" charset="-122"/>
                <a:cs typeface="Courier New" pitchFamily="49" charset="0"/>
              </a:rPr>
              <a:t>yi</a:t>
            </a:r>
            <a:r>
              <a:rPr lang="en-US" altLang="zh-CN" b="1" dirty="0">
                <a:solidFill>
                  <a:srgbClr val="FFC000"/>
                </a:solidFill>
                <a:latin typeface="Courier New" pitchFamily="49" charset="0"/>
                <a:ea typeface="楷体_GB2312" pitchFamily="49" charset="-122"/>
                <a:cs typeface="Courier New" pitchFamily="49" charset="0"/>
              </a:rPr>
              <a:t>=spline(</a:t>
            </a:r>
            <a:r>
              <a:rPr lang="en-US" altLang="zh-CN" b="1" dirty="0" err="1">
                <a:solidFill>
                  <a:srgbClr val="FFC000"/>
                </a:solidFill>
                <a:latin typeface="Courier New" pitchFamily="49" charset="0"/>
                <a:ea typeface="楷体_GB2312" pitchFamily="49" charset="-122"/>
                <a:cs typeface="Courier New" pitchFamily="49" charset="0"/>
              </a:rPr>
              <a:t>x,y,xi</a:t>
            </a:r>
            <a:r>
              <a:rPr lang="en-US" altLang="zh-CN" b="1" dirty="0">
                <a:solidFill>
                  <a:srgbClr val="FFC000"/>
                </a:solidFill>
                <a:latin typeface="Courier New" pitchFamily="49" charset="0"/>
                <a:ea typeface="楷体_GB2312" pitchFamily="49" charset="-122"/>
                <a:cs typeface="Courier New" pitchFamily="49" charset="0"/>
              </a:rPr>
              <a:t>)</a:t>
            </a:r>
            <a:endParaRPr lang="en-US" altLang="zh-CN" dirty="0">
              <a:ea typeface="楷体_GB2312" pitchFamily="49" charset="-122"/>
              <a:cs typeface="Courier New" pitchFamily="49" charset="0"/>
            </a:endParaRPr>
          </a:p>
          <a:p>
            <a:pPr eaLnBrk="1" hangingPunct="1">
              <a:lnSpc>
                <a:spcPct val="80000"/>
              </a:lnSpc>
              <a:buClr>
                <a:schemeClr val="tx1"/>
              </a:buClr>
              <a:buFont typeface="Arial" charset="0"/>
              <a:buNone/>
              <a:defRPr/>
            </a:pPr>
            <a:r>
              <a:rPr lang="zh-CN" altLang="en-US" dirty="0">
                <a:solidFill>
                  <a:srgbClr val="00FFFF"/>
                </a:solidFill>
                <a:ea typeface="楷体_GB2312" pitchFamily="49" charset="-122"/>
                <a:cs typeface="Courier New" pitchFamily="49" charset="0"/>
              </a:rPr>
              <a:t>等价于</a:t>
            </a:r>
          </a:p>
          <a:p>
            <a:pPr eaLnBrk="1" hangingPunct="1">
              <a:lnSpc>
                <a:spcPct val="80000"/>
              </a:lnSpc>
              <a:buClr>
                <a:schemeClr val="tx1"/>
              </a:buClr>
              <a:buFont typeface="Arial" charset="0"/>
              <a:buNone/>
              <a:defRPr/>
            </a:pPr>
            <a:r>
              <a:rPr lang="en-US" altLang="zh-CN" b="1" dirty="0" err="1">
                <a:solidFill>
                  <a:srgbClr val="FFC000"/>
                </a:solidFill>
                <a:latin typeface="Courier New" pitchFamily="49" charset="0"/>
                <a:ea typeface="楷体_GB2312" pitchFamily="49" charset="-122"/>
                <a:cs typeface="Courier New" pitchFamily="49" charset="0"/>
              </a:rPr>
              <a:t>yi</a:t>
            </a:r>
            <a:r>
              <a:rPr lang="en-US" altLang="zh-CN" b="1" dirty="0">
                <a:solidFill>
                  <a:srgbClr val="FFC000"/>
                </a:solidFill>
                <a:latin typeface="Courier New" pitchFamily="49" charset="0"/>
                <a:ea typeface="楷体_GB2312" pitchFamily="49" charset="-122"/>
                <a:cs typeface="Courier New" pitchFamily="49" charset="0"/>
              </a:rPr>
              <a:t>=interp1(</a:t>
            </a:r>
            <a:r>
              <a:rPr lang="en-US" altLang="zh-CN" b="1" dirty="0" err="1">
                <a:solidFill>
                  <a:srgbClr val="FFC000"/>
                </a:solidFill>
                <a:latin typeface="Courier New" pitchFamily="49" charset="0"/>
                <a:ea typeface="楷体_GB2312" pitchFamily="49" charset="-122"/>
                <a:cs typeface="Courier New" pitchFamily="49" charset="0"/>
              </a:rPr>
              <a:t>x,y,xi,’spline</a:t>
            </a:r>
            <a:r>
              <a:rPr lang="en-US" altLang="zh-CN" b="1" dirty="0">
                <a:solidFill>
                  <a:srgbClr val="FFC000"/>
                </a:solidFill>
                <a:latin typeface="Courier New" pitchFamily="49" charset="0"/>
                <a:ea typeface="楷体_GB2312" pitchFamily="49" charset="-122"/>
                <a:cs typeface="Courier New" pitchFamily="49" charset="0"/>
              </a:rPr>
              <a:t>’)</a:t>
            </a:r>
          </a:p>
          <a:p>
            <a:pPr eaLnBrk="1" hangingPunct="1">
              <a:buClr>
                <a:schemeClr val="tx1"/>
              </a:buClr>
              <a:buFont typeface="Arial" charset="0"/>
              <a:buNone/>
              <a:defRPr/>
            </a:pPr>
            <a:r>
              <a:rPr lang="zh-CN" altLang="en-US" dirty="0">
                <a:latin typeface="Courier New" pitchFamily="49" charset="0"/>
                <a:ea typeface="楷体_GB2312" pitchFamily="49" charset="-122"/>
                <a:cs typeface="Courier New" pitchFamily="49" charset="0"/>
              </a:rPr>
              <a:t>功能：根据给定的数据</a:t>
            </a:r>
            <a:r>
              <a:rPr lang="en-US" altLang="zh-CN" dirty="0">
                <a:latin typeface="Courier New" pitchFamily="49" charset="0"/>
                <a:ea typeface="楷体_GB2312" pitchFamily="49" charset="-122"/>
                <a:cs typeface="Courier New" pitchFamily="49" charset="0"/>
              </a:rPr>
              <a:t>(</a:t>
            </a:r>
            <a:r>
              <a:rPr lang="en-US" altLang="zh-CN" dirty="0" err="1">
                <a:latin typeface="Courier New" pitchFamily="49" charset="0"/>
                <a:ea typeface="楷体_GB2312" pitchFamily="49" charset="-122"/>
                <a:cs typeface="Courier New" pitchFamily="49" charset="0"/>
              </a:rPr>
              <a:t>x,y</a:t>
            </a:r>
            <a:r>
              <a:rPr lang="en-US" altLang="zh-CN" dirty="0">
                <a:latin typeface="Courier New" pitchFamily="49" charset="0"/>
                <a:ea typeface="楷体_GB2312" pitchFamily="49" charset="-122"/>
                <a:cs typeface="Courier New" pitchFamily="49" charset="0"/>
              </a:rPr>
              <a:t>),</a:t>
            </a:r>
            <a:r>
              <a:rPr lang="zh-CN" altLang="en-US" dirty="0">
                <a:latin typeface="Courier New" pitchFamily="49" charset="0"/>
                <a:ea typeface="楷体_GB2312" pitchFamily="49" charset="-122"/>
                <a:cs typeface="Courier New" pitchFamily="49" charset="0"/>
              </a:rPr>
              <a:t>计算在节点</a:t>
            </a:r>
            <a:r>
              <a:rPr lang="en-US" altLang="zh-CN" dirty="0">
                <a:latin typeface="Courier New" pitchFamily="49" charset="0"/>
                <a:ea typeface="楷体_GB2312" pitchFamily="49" charset="-122"/>
                <a:cs typeface="Courier New" pitchFamily="49" charset="0"/>
              </a:rPr>
              <a:t>xi</a:t>
            </a:r>
            <a:r>
              <a:rPr lang="zh-CN" altLang="en-US" dirty="0">
                <a:latin typeface="Courier New" pitchFamily="49" charset="0"/>
                <a:ea typeface="楷体_GB2312" pitchFamily="49" charset="-122"/>
                <a:cs typeface="Courier New" pitchFamily="49" charset="0"/>
              </a:rPr>
              <a:t>处三次样条插值函数的值</a:t>
            </a:r>
            <a:r>
              <a:rPr lang="en-US" altLang="zh-CN" dirty="0" err="1">
                <a:latin typeface="Courier New" pitchFamily="49" charset="0"/>
                <a:ea typeface="楷体_GB2312" pitchFamily="49" charset="-122"/>
                <a:cs typeface="Courier New" pitchFamily="49" charset="0"/>
              </a:rPr>
              <a:t>yi</a:t>
            </a:r>
            <a:endParaRPr lang="zh-CN" altLang="en-US" dirty="0">
              <a:latin typeface="Courier New" pitchFamily="49" charset="0"/>
              <a:ea typeface="楷体_GB2312" pitchFamily="49" charset="-122"/>
              <a:cs typeface="Courier New" pitchFamily="49" charset="0"/>
            </a:endParaRPr>
          </a:p>
        </p:txBody>
      </p:sp>
      <p:sp>
        <p:nvSpPr>
          <p:cNvPr id="9222" name="Rectangle 3">
            <a:extLst>
              <a:ext uri="{FF2B5EF4-FFF2-40B4-BE49-F238E27FC236}">
                <a16:creationId xmlns:a16="http://schemas.microsoft.com/office/drawing/2014/main" id="{720CE362-4F37-4309-94C5-DBC544C8CB96}"/>
              </a:ext>
            </a:extLst>
          </p:cNvPr>
          <p:cNvSpPr>
            <a:spLocks noChangeArrowheads="1"/>
          </p:cNvSpPr>
          <p:nvPr/>
        </p:nvSpPr>
        <p:spPr bwMode="auto">
          <a:xfrm>
            <a:off x="539750" y="4149725"/>
            <a:ext cx="77724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80000"/>
              <a:buFont typeface="Wingdings" panose="05000000000000000000" pitchFamily="2" charset="2"/>
              <a:buNone/>
            </a:pPr>
            <a:r>
              <a:rPr kumimoji="0" lang="en-US" altLang="zh-CN" sz="3200" b="1" dirty="0">
                <a:solidFill>
                  <a:srgbClr val="FFC000"/>
                </a:solidFill>
                <a:effectLst>
                  <a:outerShdw blurRad="38100" dist="38100" dir="2700000" algn="tl">
                    <a:srgbClr val="000000">
                      <a:alpha val="43137"/>
                    </a:srgbClr>
                  </a:outerShdw>
                </a:effectLst>
                <a:latin typeface="Courier New" panose="02070309020205020404" pitchFamily="49" charset="0"/>
                <a:ea typeface="楷体_GB2312" pitchFamily="49" charset="-122"/>
              </a:rPr>
              <a:t>pp=spline(</a:t>
            </a:r>
            <a:r>
              <a:rPr kumimoji="0" lang="en-US" altLang="zh-CN" sz="3200" b="1" dirty="0" err="1">
                <a:solidFill>
                  <a:srgbClr val="FFC000"/>
                </a:solidFill>
                <a:effectLst>
                  <a:outerShdw blurRad="38100" dist="38100" dir="2700000" algn="tl">
                    <a:srgbClr val="000000">
                      <a:alpha val="43137"/>
                    </a:srgbClr>
                  </a:outerShdw>
                </a:effectLst>
                <a:latin typeface="Courier New" panose="02070309020205020404" pitchFamily="49" charset="0"/>
                <a:ea typeface="楷体_GB2312" pitchFamily="49" charset="-122"/>
              </a:rPr>
              <a:t>x,y</a:t>
            </a:r>
            <a:r>
              <a:rPr kumimoji="0" lang="en-US" altLang="zh-CN" sz="3200" b="1" dirty="0">
                <a:solidFill>
                  <a:srgbClr val="FFC000"/>
                </a:solidFill>
                <a:effectLst>
                  <a:outerShdw blurRad="38100" dist="38100" dir="2700000" algn="tl">
                    <a:srgbClr val="000000">
                      <a:alpha val="43137"/>
                    </a:srgbClr>
                  </a:outerShdw>
                </a:effectLst>
                <a:latin typeface="Courier New" panose="02070309020205020404" pitchFamily="49" charset="0"/>
                <a:ea typeface="楷体_GB2312" pitchFamily="49" charset="-122"/>
              </a:rPr>
              <a:t>)</a:t>
            </a:r>
            <a:r>
              <a:rPr kumimoji="0" lang="en-US" altLang="zh-CN" sz="3200" b="1" dirty="0">
                <a:effectLst>
                  <a:outerShdw blurRad="38100" dist="38100" dir="2700000" algn="tl">
                    <a:srgbClr val="000000">
                      <a:alpha val="43137"/>
                    </a:srgbClr>
                  </a:outerShdw>
                </a:effectLst>
                <a:latin typeface="Tahoma" panose="020B0604030504040204" pitchFamily="34" charset="0"/>
                <a:ea typeface="楷体_GB2312" pitchFamily="49" charset="-122"/>
              </a:rPr>
              <a:t>: </a:t>
            </a:r>
            <a:r>
              <a:rPr kumimoji="0" lang="zh-CN" altLang="en-US" sz="3200" dirty="0">
                <a:latin typeface="Tahoma" panose="020B0604030504040204" pitchFamily="34" charset="0"/>
                <a:ea typeface="楷体_GB2312" pitchFamily="49" charset="-122"/>
              </a:rPr>
              <a:t>返回样条插值的</a:t>
            </a:r>
            <a:r>
              <a:rPr kumimoji="0" lang="zh-CN" altLang="en-US" sz="3200" dirty="0">
                <a:solidFill>
                  <a:schemeClr val="accent1">
                    <a:lumMod val="60000"/>
                    <a:lumOff val="40000"/>
                  </a:schemeClr>
                </a:solidFill>
                <a:latin typeface="Tahoma" panose="020B0604030504040204" pitchFamily="34" charset="0"/>
                <a:ea typeface="楷体_GB2312" pitchFamily="49" charset="-122"/>
              </a:rPr>
              <a:t>分段多项式  </a:t>
            </a:r>
            <a:r>
              <a:rPr kumimoji="0" lang="zh-CN" altLang="en-US" sz="3200" dirty="0">
                <a:latin typeface="Tahoma" panose="020B0604030504040204" pitchFamily="34" charset="0"/>
                <a:ea typeface="楷体_GB2312" pitchFamily="49" charset="-122"/>
              </a:rPr>
              <a:t>（</a:t>
            </a:r>
            <a:r>
              <a:rPr kumimoji="0" lang="en-US" altLang="zh-CN" sz="3200" dirty="0">
                <a:solidFill>
                  <a:srgbClr val="FFC000"/>
                </a:solidFill>
                <a:latin typeface="Constantia" panose="02030602050306030303" pitchFamily="18" charset="0"/>
                <a:ea typeface="楷体_GB2312" pitchFamily="49" charset="-122"/>
              </a:rPr>
              <a:t>pp</a:t>
            </a:r>
            <a:r>
              <a:rPr kumimoji="0" lang="zh-CN" altLang="en-US" sz="3200" dirty="0">
                <a:solidFill>
                  <a:srgbClr val="FFC000"/>
                </a:solidFill>
                <a:latin typeface="Tahoma" panose="020B0604030504040204" pitchFamily="34" charset="0"/>
                <a:ea typeface="楷体_GB2312" pitchFamily="49" charset="-122"/>
              </a:rPr>
              <a:t>形式</a:t>
            </a:r>
            <a:r>
              <a:rPr kumimoji="0" lang="zh-CN" altLang="en-US" sz="3200" dirty="0">
                <a:latin typeface="Tahoma" panose="020B0604030504040204" pitchFamily="34" charset="0"/>
                <a:ea typeface="楷体_GB2312" pitchFamily="49" charset="-122"/>
              </a:rPr>
              <a:t>）（注：要求</a:t>
            </a:r>
            <a:r>
              <a:rPr kumimoji="0" lang="en-US" altLang="zh-CN" sz="3200" dirty="0">
                <a:solidFill>
                  <a:srgbClr val="FFC000"/>
                </a:solidFill>
                <a:latin typeface="Courier New" panose="02070309020205020404" pitchFamily="49" charset="0"/>
                <a:ea typeface="楷体_GB2312" pitchFamily="49" charset="-122"/>
              </a:rPr>
              <a:t>x</a:t>
            </a:r>
            <a:r>
              <a:rPr kumimoji="0" lang="zh-CN" altLang="en-US" sz="3200" dirty="0">
                <a:latin typeface="Tahoma" panose="020B0604030504040204" pitchFamily="34" charset="0"/>
                <a:ea typeface="楷体_GB2312" pitchFamily="49" charset="-122"/>
              </a:rPr>
              <a:t>是单调上升的，且只能做内插）</a:t>
            </a:r>
          </a:p>
        </p:txBody>
      </p:sp>
      <p:sp>
        <p:nvSpPr>
          <p:cNvPr id="9223" name="Rectangle 2">
            <a:extLst>
              <a:ext uri="{FF2B5EF4-FFF2-40B4-BE49-F238E27FC236}">
                <a16:creationId xmlns:a16="http://schemas.microsoft.com/office/drawing/2014/main" id="{CE93ECD3-B0CA-4995-9128-5691FC840A20}"/>
              </a:ext>
            </a:extLst>
          </p:cNvPr>
          <p:cNvSpPr>
            <a:spLocks noChangeArrowheads="1"/>
          </p:cNvSpPr>
          <p:nvPr/>
        </p:nvSpPr>
        <p:spPr bwMode="auto">
          <a:xfrm>
            <a:off x="611188" y="0"/>
            <a:ext cx="777240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kumimoji="0" lang="zh-CN" altLang="en-US" sz="4400">
                <a:solidFill>
                  <a:schemeClr val="tx2"/>
                </a:solidFill>
                <a:effectLst>
                  <a:outerShdw blurRad="38100" dist="38100" dir="2700000" algn="tl">
                    <a:srgbClr val="000000"/>
                  </a:outerShdw>
                </a:effectLst>
                <a:latin typeface="Tahoma" pitchFamily="34" charset="0"/>
                <a:ea typeface="楷体_GB2312" pitchFamily="49" charset="-122"/>
              </a:rPr>
              <a:t>三次样条插值的</a:t>
            </a:r>
            <a:r>
              <a:rPr kumimoji="0" lang="en-US" altLang="zh-CN" sz="4400">
                <a:solidFill>
                  <a:schemeClr val="tx2"/>
                </a:solidFill>
                <a:effectLst>
                  <a:outerShdw blurRad="38100" dist="38100" dir="2700000" algn="tl">
                    <a:srgbClr val="000000"/>
                  </a:outerShdw>
                </a:effectLst>
                <a:latin typeface="Tahoma" pitchFamily="34" charset="0"/>
                <a:ea typeface="楷体_GB2312" pitchFamily="49" charset="-122"/>
              </a:rPr>
              <a:t>MATLAB</a:t>
            </a:r>
            <a:r>
              <a:rPr kumimoji="0" lang="zh-CN" altLang="en-US" sz="4400">
                <a:solidFill>
                  <a:schemeClr val="tx2"/>
                </a:solidFill>
                <a:effectLst>
                  <a:outerShdw blurRad="38100" dist="38100" dir="2700000" algn="tl">
                    <a:srgbClr val="000000"/>
                  </a:outerShdw>
                </a:effectLst>
                <a:latin typeface="Tahoma" pitchFamily="34" charset="0"/>
                <a:ea typeface="楷体_GB2312" pitchFamily="49" charset="-122"/>
              </a:rPr>
              <a:t>命令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8">
                                            <p:txEl>
                                              <p:pRg st="3" end="3"/>
                                            </p:txEl>
                                          </p:spTgt>
                                        </p:tgtEl>
                                        <p:attrNameLst>
                                          <p:attrName>style.visibility</p:attrName>
                                        </p:attrNameLst>
                                      </p:cBhvr>
                                      <p:to>
                                        <p:strVal val="visible"/>
                                      </p:to>
                                    </p:set>
                                    <p:anim calcmode="lin" valueType="num">
                                      <p:cBhvr additive="base">
                                        <p:cTn id="25" dur="500" fill="hold"/>
                                        <p:tgtEl>
                                          <p:spTgt spid="92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22">
                                            <p:txEl>
                                              <p:pRg st="0" end="0"/>
                                            </p:txEl>
                                          </p:spTgt>
                                        </p:tgtEl>
                                        <p:attrNameLst>
                                          <p:attrName>style.visibility</p:attrName>
                                        </p:attrNameLst>
                                      </p:cBhvr>
                                      <p:to>
                                        <p:strVal val="visible"/>
                                      </p:to>
                                    </p:set>
                                    <p:anim calcmode="lin" valueType="num">
                                      <p:cBhvr additive="base">
                                        <p:cTn id="31" dur="500" fill="hold"/>
                                        <p:tgtEl>
                                          <p:spTgt spid="92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P spid="922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BCA5398-0DA4-42FE-95AF-41309C5EF243}"/>
              </a:ext>
            </a:extLst>
          </p:cNvPr>
          <p:cNvSpPr>
            <a:spLocks noGrp="1" noChangeArrowheads="1"/>
          </p:cNvSpPr>
          <p:nvPr>
            <p:ph type="title" idx="4294967295"/>
          </p:nvPr>
        </p:nvSpPr>
        <p:spPr>
          <a:xfrm>
            <a:off x="107504" y="115888"/>
            <a:ext cx="8276084" cy="973137"/>
          </a:xfrm>
        </p:spPr>
        <p:txBody>
          <a:bodyPr lIns="92075" tIns="46038" rIns="92075" bIns="46038"/>
          <a:lstStyle/>
          <a:p>
            <a:pPr eaLnBrk="1" hangingPunct="1">
              <a:defRPr/>
            </a:pPr>
            <a:r>
              <a:rPr lang="zh-CN" altLang="en-US" sz="4000" dirty="0">
                <a:effectLst/>
                <a:latin typeface="楷体_GB2312" pitchFamily="49" charset="-122"/>
                <a:ea typeface="楷体_GB2312" pitchFamily="49" charset="-122"/>
              </a:rPr>
              <a:t>多项式拟合与插值的</a:t>
            </a:r>
            <a:r>
              <a:rPr lang="en-US" altLang="zh-CN" sz="4000" dirty="0">
                <a:effectLst/>
                <a:latin typeface="楷体_GB2312" pitchFamily="49" charset="-122"/>
                <a:ea typeface="楷体_GB2312" pitchFamily="49" charset="-122"/>
              </a:rPr>
              <a:t>MATLAB</a:t>
            </a:r>
            <a:r>
              <a:rPr lang="zh-CN" altLang="en-US" sz="4000" dirty="0">
                <a:effectLst/>
                <a:latin typeface="楷体_GB2312" pitchFamily="49" charset="-122"/>
                <a:ea typeface="楷体_GB2312" pitchFamily="49" charset="-122"/>
              </a:rPr>
              <a:t>命令</a:t>
            </a:r>
          </a:p>
        </p:txBody>
      </p:sp>
      <p:sp>
        <p:nvSpPr>
          <p:cNvPr id="8195" name="Rectangle 3">
            <a:extLst>
              <a:ext uri="{FF2B5EF4-FFF2-40B4-BE49-F238E27FC236}">
                <a16:creationId xmlns:a16="http://schemas.microsoft.com/office/drawing/2014/main" id="{FA6AFBAB-C481-4EF6-970A-87A25229CC02}"/>
              </a:ext>
            </a:extLst>
          </p:cNvPr>
          <p:cNvSpPr>
            <a:spLocks noGrp="1" noChangeArrowheads="1"/>
          </p:cNvSpPr>
          <p:nvPr>
            <p:ph type="body" idx="4294967295"/>
          </p:nvPr>
        </p:nvSpPr>
        <p:spPr>
          <a:xfrm>
            <a:off x="539750" y="1557338"/>
            <a:ext cx="7993063" cy="3959225"/>
          </a:xfrm>
        </p:spPr>
        <p:txBody>
          <a:bodyPr/>
          <a:lstStyle/>
          <a:p>
            <a:pPr eaLnBrk="1" hangingPunct="1">
              <a:buClr>
                <a:schemeClr val="tx1"/>
              </a:buClr>
              <a:buFont typeface="Wingdings" pitchFamily="2" charset="2"/>
              <a:buChar char="Ø"/>
              <a:defRPr/>
            </a:pPr>
            <a:r>
              <a:rPr lang="zh-CN" altLang="en-US" sz="3600" b="1" dirty="0">
                <a:solidFill>
                  <a:srgbClr val="FFC000"/>
                </a:solidFill>
                <a:latin typeface="Courier New" pitchFamily="49" charset="0"/>
                <a:ea typeface="楷体_GB2312" pitchFamily="49" charset="-122"/>
                <a:cs typeface="Courier New" pitchFamily="49" charset="0"/>
              </a:rPr>
              <a:t>格式：</a:t>
            </a:r>
            <a:r>
              <a:rPr lang="en-US" altLang="zh-CN" sz="3600" b="1" dirty="0">
                <a:solidFill>
                  <a:srgbClr val="FFC000"/>
                </a:solidFill>
                <a:latin typeface="Courier New" pitchFamily="49" charset="0"/>
                <a:ea typeface="楷体_GB2312" pitchFamily="49" charset="-122"/>
                <a:cs typeface="Courier New" pitchFamily="49" charset="0"/>
              </a:rPr>
              <a:t>p=</a:t>
            </a:r>
            <a:r>
              <a:rPr lang="en-US" altLang="zh-CN" sz="3600" b="1" dirty="0" err="1">
                <a:solidFill>
                  <a:srgbClr val="FFC000"/>
                </a:solidFill>
                <a:latin typeface="Courier New" pitchFamily="49" charset="0"/>
                <a:ea typeface="楷体_GB2312" pitchFamily="49" charset="-122"/>
                <a:cs typeface="Courier New" pitchFamily="49" charset="0"/>
              </a:rPr>
              <a:t>polyfit</a:t>
            </a:r>
            <a:r>
              <a:rPr lang="en-US" altLang="zh-CN" sz="3600" b="1" dirty="0">
                <a:solidFill>
                  <a:srgbClr val="FFC000"/>
                </a:solidFill>
                <a:latin typeface="Courier New" pitchFamily="49" charset="0"/>
                <a:ea typeface="楷体_GB2312" pitchFamily="49" charset="-122"/>
                <a:cs typeface="Courier New" pitchFamily="49" charset="0"/>
              </a:rPr>
              <a:t>(</a:t>
            </a:r>
            <a:r>
              <a:rPr lang="en-US" altLang="zh-CN" sz="3600" b="1" dirty="0" err="1">
                <a:solidFill>
                  <a:srgbClr val="FFC000"/>
                </a:solidFill>
                <a:latin typeface="Courier New" pitchFamily="49" charset="0"/>
                <a:ea typeface="楷体_GB2312" pitchFamily="49" charset="-122"/>
                <a:cs typeface="Courier New" pitchFamily="49" charset="0"/>
              </a:rPr>
              <a:t>x,y,k</a:t>
            </a:r>
            <a:r>
              <a:rPr lang="en-US" altLang="zh-CN" sz="3600" b="1" dirty="0">
                <a:solidFill>
                  <a:srgbClr val="FFC000"/>
                </a:solidFill>
                <a:latin typeface="Courier New" pitchFamily="49" charset="0"/>
                <a:ea typeface="楷体_GB2312" pitchFamily="49" charset="-122"/>
                <a:cs typeface="Courier New" pitchFamily="49" charset="0"/>
              </a:rPr>
              <a:t>)</a:t>
            </a:r>
          </a:p>
          <a:p>
            <a:pPr eaLnBrk="1" hangingPunct="1">
              <a:buClr>
                <a:schemeClr val="tx1"/>
              </a:buClr>
              <a:buFont typeface="Wingdings" pitchFamily="2" charset="2"/>
              <a:buChar char="Ø"/>
              <a:defRPr/>
            </a:pPr>
            <a:r>
              <a:rPr lang="zh-CN" altLang="en-US" sz="3600" dirty="0">
                <a:ea typeface="楷体_GB2312" pitchFamily="49" charset="-122"/>
                <a:cs typeface="Courier New" pitchFamily="49" charset="0"/>
              </a:rPr>
              <a:t>用</a:t>
            </a:r>
            <a:r>
              <a:rPr lang="en-US" altLang="zh-CN" sz="3600" b="1" dirty="0">
                <a:solidFill>
                  <a:srgbClr val="FFC000"/>
                </a:solidFill>
                <a:latin typeface="Courier New" pitchFamily="49" charset="0"/>
                <a:ea typeface="楷体_GB2312" pitchFamily="49" charset="-122"/>
                <a:cs typeface="Courier New" pitchFamily="49" charset="0"/>
              </a:rPr>
              <a:t>k</a:t>
            </a:r>
            <a:r>
              <a:rPr lang="zh-CN" altLang="en-US" sz="3600" dirty="0">
                <a:ea typeface="楷体_GB2312" pitchFamily="49" charset="-122"/>
                <a:cs typeface="Courier New" pitchFamily="49" charset="0"/>
              </a:rPr>
              <a:t>次多项式拟合数据</a:t>
            </a:r>
            <a:r>
              <a:rPr kumimoji="1" lang="en-US" altLang="zh-CN" sz="3600" b="1" i="1" dirty="0">
                <a:solidFill>
                  <a:srgbClr val="FFC000"/>
                </a:solidFill>
                <a:effectLst/>
                <a:latin typeface="Constantia" pitchFamily="18" charset="0"/>
                <a:ea typeface="楷体_GB2312" pitchFamily="49" charset="-122"/>
                <a:cs typeface="Courier New" pitchFamily="49" charset="0"/>
              </a:rPr>
              <a:t>(</a:t>
            </a:r>
            <a:r>
              <a:rPr kumimoji="1" lang="en-US" altLang="zh-CN" sz="3600" b="1" i="1" dirty="0" err="1">
                <a:solidFill>
                  <a:srgbClr val="FFC000"/>
                </a:solidFill>
                <a:effectLst/>
                <a:latin typeface="Constantia" pitchFamily="18" charset="0"/>
                <a:ea typeface="楷体_GB2312" pitchFamily="49" charset="-122"/>
                <a:cs typeface="Courier New" pitchFamily="49" charset="0"/>
              </a:rPr>
              <a:t>x</a:t>
            </a:r>
            <a:r>
              <a:rPr kumimoji="1" lang="en-US" altLang="zh-CN" sz="3600" b="1" i="1" baseline="-25000" dirty="0" err="1">
                <a:solidFill>
                  <a:srgbClr val="FFC000"/>
                </a:solidFill>
                <a:effectLst/>
                <a:latin typeface="Constantia" pitchFamily="18" charset="0"/>
                <a:ea typeface="楷体_GB2312" pitchFamily="49" charset="-122"/>
                <a:cs typeface="Courier New" pitchFamily="49" charset="0"/>
              </a:rPr>
              <a:t>i</a:t>
            </a:r>
            <a:r>
              <a:rPr kumimoji="1" lang="en-US" altLang="zh-CN" sz="3600" b="1" i="1" dirty="0" err="1">
                <a:solidFill>
                  <a:srgbClr val="FFC000"/>
                </a:solidFill>
                <a:effectLst/>
                <a:latin typeface="Constantia" pitchFamily="18" charset="0"/>
                <a:ea typeface="楷体_GB2312" pitchFamily="49" charset="-122"/>
                <a:cs typeface="Courier New" pitchFamily="49" charset="0"/>
              </a:rPr>
              <a:t>,y</a:t>
            </a:r>
            <a:r>
              <a:rPr kumimoji="1" lang="en-US" altLang="zh-CN" sz="3600" b="1" i="1" baseline="-25000" dirty="0" err="1">
                <a:solidFill>
                  <a:srgbClr val="FFC000"/>
                </a:solidFill>
                <a:effectLst/>
                <a:latin typeface="Constantia" pitchFamily="18" charset="0"/>
                <a:ea typeface="楷体_GB2312" pitchFamily="49" charset="-122"/>
                <a:cs typeface="Courier New" pitchFamily="49" charset="0"/>
              </a:rPr>
              <a:t>i</a:t>
            </a:r>
            <a:r>
              <a:rPr kumimoji="1" lang="en-US" altLang="zh-CN" sz="3600" b="1" i="1" dirty="0">
                <a:solidFill>
                  <a:srgbClr val="FFC000"/>
                </a:solidFill>
                <a:effectLst/>
                <a:latin typeface="Constantia" pitchFamily="18" charset="0"/>
                <a:ea typeface="楷体_GB2312" pitchFamily="49" charset="-122"/>
                <a:cs typeface="Courier New" pitchFamily="49" charset="0"/>
              </a:rPr>
              <a:t>)(</a:t>
            </a:r>
            <a:r>
              <a:rPr kumimoji="1" lang="en-US" altLang="zh-CN" sz="3600" b="1" i="1" dirty="0" err="1">
                <a:solidFill>
                  <a:srgbClr val="FFC000"/>
                </a:solidFill>
                <a:effectLst/>
                <a:latin typeface="Constantia" pitchFamily="18" charset="0"/>
                <a:ea typeface="楷体_GB2312" pitchFamily="49" charset="-122"/>
                <a:cs typeface="Courier New" pitchFamily="49" charset="0"/>
              </a:rPr>
              <a:t>i</a:t>
            </a:r>
            <a:r>
              <a:rPr kumimoji="1" lang="en-US" altLang="zh-CN" sz="3600" b="1" i="1" dirty="0">
                <a:solidFill>
                  <a:srgbClr val="FFC000"/>
                </a:solidFill>
                <a:effectLst/>
                <a:latin typeface="Constantia" pitchFamily="18" charset="0"/>
                <a:ea typeface="楷体_GB2312" pitchFamily="49" charset="-122"/>
                <a:cs typeface="Courier New" pitchFamily="49" charset="0"/>
              </a:rPr>
              <a:t>=1,2,…,n),</a:t>
            </a:r>
            <a:r>
              <a:rPr lang="zh-CN" altLang="en-US" sz="3600" dirty="0">
                <a:ea typeface="楷体_GB2312" pitchFamily="49" charset="-122"/>
                <a:cs typeface="Courier New" pitchFamily="49" charset="0"/>
              </a:rPr>
              <a:t>返回多项式</a:t>
            </a:r>
            <a:r>
              <a:rPr lang="zh-CN" altLang="en-US" sz="3600" b="1" dirty="0">
                <a:solidFill>
                  <a:srgbClr val="FF7C80"/>
                </a:solidFill>
                <a:latin typeface="黑体" panose="02010600030101010101" pitchFamily="2" charset="-122"/>
                <a:ea typeface="黑体" panose="02010600030101010101" pitchFamily="2" charset="-122"/>
                <a:cs typeface="Courier New" pitchFamily="49" charset="0"/>
              </a:rPr>
              <a:t>按降幂</a:t>
            </a:r>
            <a:r>
              <a:rPr lang="zh-CN" altLang="en-US" sz="3600" dirty="0">
                <a:ea typeface="楷体_GB2312" pitchFamily="49" charset="-122"/>
                <a:cs typeface="Courier New" pitchFamily="49" charset="0"/>
              </a:rPr>
              <a:t>排列的系数</a:t>
            </a:r>
            <a:r>
              <a:rPr lang="en-US" altLang="zh-CN" sz="3600" b="1" dirty="0">
                <a:solidFill>
                  <a:srgbClr val="FFC000"/>
                </a:solidFill>
                <a:latin typeface="Courier New" pitchFamily="49" charset="0"/>
                <a:ea typeface="楷体_GB2312" pitchFamily="49" charset="-122"/>
                <a:cs typeface="Courier New" pitchFamily="49" charset="0"/>
              </a:rPr>
              <a:t>p</a:t>
            </a:r>
            <a:r>
              <a:rPr lang="zh-CN" altLang="en-US" sz="3600" dirty="0">
                <a:solidFill>
                  <a:srgbClr val="FFC000"/>
                </a:solidFill>
                <a:latin typeface="Courier New" pitchFamily="49" charset="0"/>
                <a:ea typeface="楷体_GB2312" pitchFamily="49" charset="-122"/>
                <a:cs typeface="Courier New" pitchFamily="49" charset="0"/>
              </a:rPr>
              <a:t>（向量）</a:t>
            </a:r>
            <a:r>
              <a:rPr lang="zh-CN" altLang="en-US" sz="3600" dirty="0">
                <a:ea typeface="楷体_GB2312" pitchFamily="49" charset="-122"/>
                <a:cs typeface="Courier New" pitchFamily="49" charset="0"/>
              </a:rPr>
              <a:t>。</a:t>
            </a:r>
          </a:p>
          <a:p>
            <a:pPr eaLnBrk="1" hangingPunct="1">
              <a:buClr>
                <a:schemeClr val="tx1"/>
              </a:buClr>
              <a:buFont typeface="Wingdings" pitchFamily="2" charset="2"/>
              <a:buChar char="Ø"/>
              <a:defRPr/>
            </a:pPr>
            <a:r>
              <a:rPr lang="zh-CN" altLang="en-US" sz="3600" dirty="0">
                <a:ea typeface="楷体_GB2312" pitchFamily="49" charset="-122"/>
                <a:cs typeface="Courier New" pitchFamily="49" charset="0"/>
              </a:rPr>
              <a:t>当</a:t>
            </a:r>
            <a:r>
              <a:rPr lang="en-US" altLang="zh-CN" sz="3600" b="1" dirty="0">
                <a:solidFill>
                  <a:srgbClr val="FFC000"/>
                </a:solidFill>
                <a:latin typeface="Courier New" pitchFamily="49" charset="0"/>
                <a:ea typeface="楷体_GB2312" pitchFamily="49" charset="-122"/>
                <a:cs typeface="Courier New" pitchFamily="49" charset="0"/>
              </a:rPr>
              <a:t>k&gt;n-2</a:t>
            </a:r>
            <a:r>
              <a:rPr lang="zh-CN" altLang="en-US" sz="3600" dirty="0">
                <a:ea typeface="楷体_GB2312" pitchFamily="49" charset="-122"/>
                <a:cs typeface="Courier New" pitchFamily="49" charset="0"/>
              </a:rPr>
              <a:t>时，</a:t>
            </a:r>
            <a:r>
              <a:rPr lang="zh-CN" altLang="en-US" sz="3600" dirty="0">
                <a:solidFill>
                  <a:srgbClr val="FFC000"/>
                </a:solidFill>
                <a:ea typeface="楷体_GB2312" pitchFamily="49" charset="-122"/>
                <a:cs typeface="Courier New" pitchFamily="49" charset="0"/>
              </a:rPr>
              <a:t>该命令实现多项式插值</a:t>
            </a:r>
          </a:p>
          <a:p>
            <a:pPr eaLnBrk="1" hangingPunct="1">
              <a:buClr>
                <a:schemeClr val="tx1"/>
              </a:buClr>
              <a:buFont typeface="Wingdings" pitchFamily="2" charset="2"/>
              <a:buChar char="Ø"/>
              <a:defRPr/>
            </a:pPr>
            <a:endParaRPr lang="en-US" altLang="zh-CN" sz="3600" dirty="0">
              <a:ea typeface="楷体_GB2312" pitchFamily="49" charset="-122"/>
              <a:cs typeface="Courier New" pitchFamily="49" charset="0"/>
            </a:endParaRPr>
          </a:p>
        </p:txBody>
      </p:sp>
    </p:spTree>
    <p:extLst>
      <p:ext uri="{BB962C8B-B14F-4D97-AF65-F5344CB8AC3E}">
        <p14:creationId xmlns:p14="http://schemas.microsoft.com/office/powerpoint/2010/main" val="2205580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81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1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 calcmode="lin" valueType="num">
                                      <p:cBhvr>
                                        <p:cTn id="14" dur="1000" fill="hold"/>
                                        <p:tgtEl>
                                          <p:spTgt spid="819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81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1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 calcmode="lin" valueType="num">
                                      <p:cBhvr>
                                        <p:cTn id="21" dur="1000" fill="hold"/>
                                        <p:tgtEl>
                                          <p:spTgt spid="819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81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006666"/>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52" name="Rectangle 3">
                <a:extLst>
                  <a:ext uri="{FF2B5EF4-FFF2-40B4-BE49-F238E27FC236}">
                    <a16:creationId xmlns:a16="http://schemas.microsoft.com/office/drawing/2014/main" id="{824C9540-8053-4B0B-B977-9F430DA484A9}"/>
                  </a:ext>
                </a:extLst>
              </p:cNvPr>
              <p:cNvSpPr>
                <a:spLocks noGrp="1" noChangeArrowheads="1"/>
              </p:cNvSpPr>
              <p:nvPr>
                <p:ph type="body" idx="4294967295"/>
              </p:nvPr>
            </p:nvSpPr>
            <p:spPr>
              <a:xfrm>
                <a:off x="649796" y="1073886"/>
                <a:ext cx="7772400" cy="5826125"/>
              </a:xfrm>
              <a:noFill/>
              <a:ln w="15875">
                <a:noFill/>
              </a:ln>
            </p:spPr>
            <p:txBody>
              <a:bodyPr/>
              <a:lstStyle/>
              <a:p>
                <a:pPr eaLnBrk="1" hangingPunct="1">
                  <a:buClr>
                    <a:schemeClr val="bg1">
                      <a:lumMod val="20000"/>
                      <a:lumOff val="80000"/>
                    </a:schemeClr>
                  </a:buClr>
                  <a:buFont typeface="Wingdings" panose="05000000000000000000" pitchFamily="2" charset="2"/>
                  <a:buChar char="Ø"/>
                  <a:defRPr/>
                </a:pPr>
                <a:r>
                  <a:rPr lang="zh-CN" altLang="en-US" dirty="0">
                    <a:ea typeface="楷体_GB2312" pitchFamily="49" charset="-122"/>
                  </a:rPr>
                  <a:t>拟合函数是线性函数，形如：</a:t>
                </a:r>
                <a14:m>
                  <m:oMath xmlns:m="http://schemas.openxmlformats.org/officeDocument/2006/math">
                    <m:r>
                      <a:rPr lang="en-US" altLang="zh-CN" b="0" i="1" smtClean="0">
                        <a:solidFill>
                          <a:srgbClr val="FFC000"/>
                        </a:solidFill>
                        <a:effectLst/>
                        <a:latin typeface="Cambria Math" panose="02040503050406030204" pitchFamily="18" charset="0"/>
                        <a:ea typeface="楷体_GB2312" pitchFamily="49" charset="-122"/>
                      </a:rPr>
                      <m:t>𝑦</m:t>
                    </m:r>
                    <m:r>
                      <a:rPr lang="en-US" altLang="zh-CN" b="0" i="1" smtClean="0">
                        <a:solidFill>
                          <a:srgbClr val="FFC000"/>
                        </a:solidFill>
                        <a:effectLst/>
                        <a:latin typeface="Cambria Math" panose="02040503050406030204" pitchFamily="18" charset="0"/>
                        <a:ea typeface="楷体_GB2312" pitchFamily="49" charset="-122"/>
                      </a:rPr>
                      <m:t>=</m:t>
                    </m:r>
                    <m:r>
                      <a:rPr lang="en-US" altLang="zh-CN" b="0" i="1" smtClean="0">
                        <a:solidFill>
                          <a:srgbClr val="FFC000"/>
                        </a:solidFill>
                        <a:effectLst/>
                        <a:latin typeface="Cambria Math" panose="02040503050406030204" pitchFamily="18" charset="0"/>
                        <a:ea typeface="楷体_GB2312" pitchFamily="49" charset="-122"/>
                      </a:rPr>
                      <m:t>𝑎𝑥</m:t>
                    </m:r>
                    <m:r>
                      <a:rPr lang="en-US" altLang="zh-CN" b="0" i="1" smtClean="0">
                        <a:solidFill>
                          <a:srgbClr val="FFC000"/>
                        </a:solidFill>
                        <a:effectLst/>
                        <a:latin typeface="Cambria Math" panose="02040503050406030204" pitchFamily="18" charset="0"/>
                        <a:ea typeface="楷体_GB2312" pitchFamily="49" charset="-122"/>
                      </a:rPr>
                      <m:t>+</m:t>
                    </m:r>
                    <m:r>
                      <a:rPr lang="en-US" altLang="zh-CN" b="0" i="1" smtClean="0">
                        <a:solidFill>
                          <a:srgbClr val="FFC000"/>
                        </a:solidFill>
                        <a:effectLst/>
                        <a:latin typeface="Cambria Math" panose="02040503050406030204" pitchFamily="18" charset="0"/>
                        <a:ea typeface="楷体_GB2312" pitchFamily="49" charset="-122"/>
                      </a:rPr>
                      <m:t>𝑏</m:t>
                    </m:r>
                  </m:oMath>
                </a14:m>
                <a:endParaRPr lang="en-US" altLang="zh-CN" b="0" dirty="0">
                  <a:solidFill>
                    <a:srgbClr val="FFC000"/>
                  </a:solidFill>
                  <a:effectLst/>
                  <a:ea typeface="楷体_GB2312" pitchFamily="49" charset="-122"/>
                </a:endParaRPr>
              </a:p>
              <a:p>
                <a:pPr eaLnBrk="1" hangingPunct="1">
                  <a:buClr>
                    <a:schemeClr val="bg1">
                      <a:lumMod val="20000"/>
                      <a:lumOff val="80000"/>
                    </a:schemeClr>
                  </a:buClr>
                  <a:buFont typeface="Wingdings" panose="05000000000000000000" pitchFamily="2" charset="2"/>
                  <a:buChar char="Ø"/>
                  <a:defRPr/>
                </a:pPr>
                <a:r>
                  <a:rPr lang="zh-CN" altLang="en-US" dirty="0">
                    <a:solidFill>
                      <a:srgbClr val="FFC000"/>
                    </a:solidFill>
                    <a:ea typeface="楷体_GB2312" pitchFamily="49" charset="-122"/>
                  </a:rPr>
                  <a:t>拟合系数</a:t>
                </a:r>
                <a14:m>
                  <m:oMath xmlns:m="http://schemas.openxmlformats.org/officeDocument/2006/math">
                    <m:r>
                      <a:rPr lang="en-US" altLang="zh-CN" b="0" i="1" smtClean="0">
                        <a:solidFill>
                          <a:srgbClr val="FFC000"/>
                        </a:solidFill>
                        <a:latin typeface="Cambria Math" panose="02040503050406030204" pitchFamily="18" charset="0"/>
                        <a:ea typeface="楷体_GB2312" pitchFamily="49" charset="-122"/>
                      </a:rPr>
                      <m:t>𝑎</m:t>
                    </m:r>
                    <m:r>
                      <a:rPr lang="en-US" altLang="zh-CN" b="0" i="1" smtClean="0">
                        <a:solidFill>
                          <a:srgbClr val="FFC000"/>
                        </a:solidFill>
                        <a:latin typeface="Cambria Math" panose="02040503050406030204" pitchFamily="18" charset="0"/>
                        <a:ea typeface="楷体_GB2312" pitchFamily="49" charset="-122"/>
                      </a:rPr>
                      <m:t>,</m:t>
                    </m:r>
                    <m:r>
                      <a:rPr lang="en-US" altLang="zh-CN" b="0" i="1" smtClean="0">
                        <a:solidFill>
                          <a:srgbClr val="FFC000"/>
                        </a:solidFill>
                        <a:latin typeface="Cambria Math" panose="02040503050406030204" pitchFamily="18" charset="0"/>
                        <a:ea typeface="楷体_GB2312" pitchFamily="49" charset="-122"/>
                      </a:rPr>
                      <m:t>𝑏</m:t>
                    </m:r>
                  </m:oMath>
                </a14:m>
                <a:r>
                  <a:rPr lang="zh-CN" altLang="en-US" dirty="0">
                    <a:ea typeface="楷体_GB2312" pitchFamily="49" charset="-122"/>
                  </a:rPr>
                  <a:t>可直接用求解超定线性方程组的方法确定</a:t>
                </a:r>
                <a:r>
                  <a:rPr lang="en-US" altLang="zh-CN" dirty="0">
                    <a:ea typeface="楷体_GB2312" pitchFamily="49" charset="-122"/>
                  </a:rPr>
                  <a:t>:</a:t>
                </a:r>
              </a:p>
              <a:p>
                <a:pPr eaLnBrk="1" hangingPunct="1">
                  <a:buClr>
                    <a:schemeClr val="bg1">
                      <a:lumMod val="20000"/>
                      <a:lumOff val="80000"/>
                    </a:schemeClr>
                  </a:buClr>
                  <a:buFont typeface="Wingdings" panose="05000000000000000000" pitchFamily="2" charset="2"/>
                  <a:buChar char="Ø"/>
                  <a:defRPr/>
                </a:pPr>
                <a14:m>
                  <m:oMath xmlns:m="http://schemas.openxmlformats.org/officeDocument/2006/math">
                    <m:d>
                      <m:dPr>
                        <m:begChr m:val="{"/>
                        <m:endChr m:val=""/>
                        <m:ctrlPr>
                          <a:rPr lang="en-US" altLang="zh-CN" i="1" dirty="0" smtClean="0">
                            <a:latin typeface="Cambria Math" panose="02040503050406030204" pitchFamily="18" charset="0"/>
                          </a:rPr>
                        </m:ctrlPr>
                      </m:dPr>
                      <m:e>
                        <m:m>
                          <m:mPr>
                            <m:plcHide m:val="on"/>
                            <m:mcs>
                              <m:mc>
                                <m:mcPr>
                                  <m:count m:val="1"/>
                                  <m:mcJc m:val="center"/>
                                </m:mcPr>
                              </m:mc>
                            </m:mcs>
                            <m:ctrlPr>
                              <a:rPr lang="en-US" altLang="zh-CN" i="1" dirty="0" smtClean="0">
                                <a:latin typeface="Cambria Math" panose="02040503050406030204" pitchFamily="18" charset="0"/>
                              </a:rPr>
                            </m:ctrlPr>
                          </m:mPr>
                          <m:mr>
                            <m:e>
                              <m:r>
                                <a:rPr lang="en-US" altLang="zh-CN" i="1" dirty="0" smtClean="0">
                                  <a:latin typeface="Cambria Math" panose="02040503050406030204" pitchFamily="18" charset="0"/>
                                </a:rPr>
                                <m:t>𝑎</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0" dirty="0" smtClean="0">
                                      <a:latin typeface="Cambria Math" panose="02040503050406030204" pitchFamily="18" charset="0"/>
                                    </a:rPr>
                                    <m:t>1</m:t>
                                  </m:r>
                                </m:sub>
                              </m:sSub>
                              <m:r>
                                <a:rPr lang="en-US" altLang="zh-CN" i="0"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0" dirty="0" smtClean="0">
                                      <a:latin typeface="Cambria Math" panose="02040503050406030204" pitchFamily="18" charset="0"/>
                                    </a:rPr>
                                    <m:t>1</m:t>
                                  </m:r>
                                </m:sub>
                              </m:sSub>
                            </m:e>
                          </m:mr>
                          <m:mr>
                            <m:e>
                              <m:r>
                                <a:rPr lang="en-US" altLang="zh-CN" i="1" dirty="0" smtClean="0">
                                  <a:latin typeface="Cambria Math" panose="02040503050406030204" pitchFamily="18" charset="0"/>
                                </a:rPr>
                                <m:t>𝑎</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0" dirty="0" smtClean="0">
                                      <a:latin typeface="Cambria Math" panose="02040503050406030204" pitchFamily="18" charset="0"/>
                                    </a:rPr>
                                    <m:t>2</m:t>
                                  </m:r>
                                </m:sub>
                              </m:sSub>
                            </m:e>
                          </m:mr>
                          <m:mr>
                            <m:e>
                              <m:eqArr>
                                <m:eqArrPr>
                                  <m:ctrlPr>
                                    <a:rPr lang="en-US" altLang="zh-CN" i="1" dirty="0" smtClean="0">
                                      <a:latin typeface="Cambria Math" panose="02040503050406030204" pitchFamily="18" charset="0"/>
                                    </a:rPr>
                                  </m:ctrlPr>
                                </m:eqArrPr>
                                <m:e>
                                  <m:r>
                                    <a:rPr lang="en-US" altLang="zh-CN" b="0" i="1" dirty="0" smtClean="0">
                                      <a:latin typeface="Cambria Math" panose="02040503050406030204" pitchFamily="18" charset="0"/>
                                    </a:rPr>
                                    <m:t>………</m:t>
                                  </m:r>
                                </m:e>
                                <m:e>
                                  <m:r>
                                    <a:rPr lang="en-US" altLang="zh-CN" i="1" dirty="0" smtClean="0">
                                      <a:latin typeface="Cambria Math" panose="02040503050406030204" pitchFamily="18" charset="0"/>
                                    </a:rPr>
                                    <m:t>𝑎</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sub>
                                  </m:sSub>
                                  <m:r>
                                    <a:rPr lang="en-US" altLang="zh-CN" i="0"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𝑛</m:t>
                                      </m:r>
                                    </m:sub>
                                  </m:sSub>
                                </m:e>
                              </m:eqArr>
                            </m:e>
                          </m:mr>
                        </m:m>
                      </m:e>
                    </m:d>
                  </m:oMath>
                </a14:m>
                <a:r>
                  <a:rPr lang="en-US" altLang="zh-CN" dirty="0">
                    <a:ea typeface="楷体_GB2312" pitchFamily="49" charset="-122"/>
                  </a:rPr>
                  <a:t> </a:t>
                </a:r>
              </a:p>
              <a:p>
                <a:pPr eaLnBrk="1" hangingPunct="1">
                  <a:buClr>
                    <a:schemeClr val="bg1">
                      <a:lumMod val="20000"/>
                      <a:lumOff val="80000"/>
                    </a:schemeClr>
                  </a:buClr>
                  <a:buFont typeface="Wingdings" panose="05000000000000000000" pitchFamily="2" charset="2"/>
                  <a:buChar char="Ø"/>
                  <a:defRPr/>
                </a:pPr>
                <a:r>
                  <a:rPr lang="zh-CN" altLang="en-US" b="1" dirty="0">
                    <a:solidFill>
                      <a:srgbClr val="FF99FF"/>
                    </a:solidFill>
                    <a:latin typeface="Courier New" pitchFamily="49" charset="0"/>
                    <a:ea typeface="楷体_GB2312" pitchFamily="49" charset="-122"/>
                  </a:rPr>
                  <a:t>注： 不一定有精确解，可能是最小二乘意义下的解 </a:t>
                </a:r>
                <a14:m>
                  <m:oMath xmlns:m="http://schemas.openxmlformats.org/officeDocument/2006/math">
                    <m:limLow>
                      <m:limLowPr>
                        <m:ctrlPr>
                          <a:rPr lang="en-US" altLang="zh-CN" dirty="0" smtClean="0">
                            <a:latin typeface="Cambria Math" panose="02040503050406030204" pitchFamily="18" charset="0"/>
                          </a:rPr>
                        </m:ctrlPr>
                      </m:limLowPr>
                      <m:e>
                        <m:r>
                          <m:rPr>
                            <m:sty m:val="p"/>
                          </m:rPr>
                          <a:rPr lang="en-US" altLang="zh-CN" dirty="0">
                            <a:latin typeface="Cambria Math" panose="02040503050406030204" pitchFamily="18" charset="0"/>
                          </a:rPr>
                          <m:t>min</m:t>
                        </m:r>
                      </m:e>
                      <m:lim>
                        <m:r>
                          <a:rPr lang="en-US" altLang="zh-CN" i="1" dirty="0">
                            <a:latin typeface="Cambria Math" panose="02040503050406030204" pitchFamily="18" charset="0"/>
                          </a:rPr>
                          <m:t>𝑎</m:t>
                        </m:r>
                        <m:r>
                          <a:rPr lang="en-US" altLang="zh-CN" i="0" dirty="0">
                            <a:latin typeface="Cambria Math" panose="02040503050406030204" pitchFamily="18" charset="0"/>
                          </a:rPr>
                          <m:t>,</m:t>
                        </m:r>
                        <m:r>
                          <a:rPr lang="en-US" altLang="zh-CN" i="1" dirty="0">
                            <a:latin typeface="Cambria Math" panose="02040503050406030204" pitchFamily="18" charset="0"/>
                          </a:rPr>
                          <m:t>𝑏</m:t>
                        </m:r>
                        <m:r>
                          <a:rPr lang="en-US" altLang="zh-CN" i="0" dirty="0">
                            <a:latin typeface="Cambria Math" panose="02040503050406030204" pitchFamily="18" charset="0"/>
                          </a:rPr>
                          <m:t>∈</m:t>
                        </m:r>
                        <m:r>
                          <a:rPr lang="en-US" altLang="zh-CN" i="1" dirty="0">
                            <a:latin typeface="Cambria Math" panose="02040503050406030204" pitchFamily="18" charset="0"/>
                          </a:rPr>
                          <m:t>𝑅</m:t>
                        </m:r>
                      </m:lim>
                    </m:limLow>
                    <m:nary>
                      <m:naryPr>
                        <m:chr m:val="∑"/>
                        <m:limLoc m:val="undOvr"/>
                        <m:grow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0"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0"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𝑎</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0" dirty="0">
                                        <a:latin typeface="Cambria Math" panose="02040503050406030204" pitchFamily="18" charset="0"/>
                                      </a:rPr>
                                      <m:t>+</m:t>
                                    </m:r>
                                    <m:r>
                                      <a:rPr lang="en-US" altLang="zh-CN" i="1" dirty="0">
                                        <a:latin typeface="Cambria Math" panose="02040503050406030204" pitchFamily="18" charset="0"/>
                                      </a:rPr>
                                      <m:t>𝑏</m:t>
                                    </m:r>
                                  </m:e>
                                </m:d>
                              </m:e>
                            </m:d>
                          </m:e>
                          <m:sup>
                            <m:r>
                              <a:rPr lang="en-US" altLang="zh-CN" i="0" dirty="0">
                                <a:latin typeface="Cambria Math" panose="02040503050406030204" pitchFamily="18" charset="0"/>
                              </a:rPr>
                              <m:t>2</m:t>
                            </m:r>
                          </m:sup>
                        </m:sSup>
                      </m:e>
                    </m:nary>
                  </m:oMath>
                </a14:m>
                <a:endParaRPr lang="en-US" altLang="zh-CN" dirty="0">
                  <a:ea typeface="楷体_GB2312" pitchFamily="49" charset="-122"/>
                </a:endParaRPr>
              </a:p>
            </p:txBody>
          </p:sp>
        </mc:Choice>
        <mc:Fallback>
          <p:sp>
            <p:nvSpPr>
              <p:cNvPr id="2052" name="Rectangle 3">
                <a:extLst>
                  <a:ext uri="{FF2B5EF4-FFF2-40B4-BE49-F238E27FC236}">
                    <a16:creationId xmlns:a16="http://schemas.microsoft.com/office/drawing/2014/main" id="{824C9540-8053-4B0B-B977-9F430DA484A9}"/>
                  </a:ext>
                </a:extLst>
              </p:cNvPr>
              <p:cNvSpPr>
                <a:spLocks noGrp="1" noRot="1" noChangeAspect="1" noMove="1" noResize="1" noEditPoints="1" noAdjustHandles="1" noChangeArrowheads="1" noChangeShapeType="1" noTextEdit="1"/>
              </p:cNvSpPr>
              <p:nvPr>
                <p:ph type="body" idx="4294967295"/>
              </p:nvPr>
            </p:nvSpPr>
            <p:spPr>
              <a:xfrm>
                <a:off x="649796" y="1073886"/>
                <a:ext cx="7772400" cy="5826125"/>
              </a:xfrm>
              <a:blipFill>
                <a:blip r:embed="rId3"/>
                <a:stretch>
                  <a:fillRect l="-1255" t="-1360" r="-1176"/>
                </a:stretch>
              </a:blipFill>
              <a:ln w="15875">
                <a:noFill/>
              </a:ln>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616D39A-149A-42B7-95BF-36054E8B477C}"/>
              </a:ext>
            </a:extLst>
          </p:cNvPr>
          <p:cNvSpPr txBox="1"/>
          <p:nvPr/>
        </p:nvSpPr>
        <p:spPr>
          <a:xfrm>
            <a:off x="899592" y="242889"/>
            <a:ext cx="7272808" cy="830997"/>
          </a:xfrm>
          <a:prstGeom prst="rect">
            <a:avLst/>
          </a:prstGeom>
          <a:noFill/>
        </p:spPr>
        <p:txBody>
          <a:bodyPr wrap="square" rtlCol="0">
            <a:spAutoFit/>
          </a:bodyPr>
          <a:lstStyle/>
          <a:p>
            <a:r>
              <a:rPr lang="zh-CN" altLang="en-US" sz="4800" dirty="0">
                <a:solidFill>
                  <a:schemeClr val="tx2"/>
                </a:solidFill>
                <a:effectLst/>
                <a:ea typeface="楷体_GB2312" pitchFamily="49" charset="-122"/>
              </a:rPr>
              <a:t>线性最小二乘拟合</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52">
                                            <p:bg/>
                                          </p:spTgt>
                                        </p:tgtEl>
                                        <p:attrNameLst>
                                          <p:attrName>style.visibility</p:attrName>
                                        </p:attrNameLst>
                                      </p:cBhvr>
                                      <p:to>
                                        <p:strVal val="visible"/>
                                      </p:to>
                                    </p:set>
                                    <p:anim calcmode="lin" valueType="num">
                                      <p:cBhvr>
                                        <p:cTn id="7" dur="1000" fill="hold"/>
                                        <p:tgtEl>
                                          <p:spTgt spid="2052">
                                            <p:bg/>
                                          </p:spTgt>
                                        </p:tgtEl>
                                        <p:attrNameLst>
                                          <p:attrName>ppt_x</p:attrName>
                                        </p:attrNameLst>
                                      </p:cBhvr>
                                      <p:tavLst>
                                        <p:tav tm="0">
                                          <p:val>
                                            <p:strVal val="#ppt_x-.2"/>
                                          </p:val>
                                        </p:tav>
                                        <p:tav tm="100000">
                                          <p:val>
                                            <p:strVal val="#ppt_x"/>
                                          </p:val>
                                        </p:tav>
                                      </p:tavLst>
                                    </p:anim>
                                    <p:anim calcmode="lin" valueType="num">
                                      <p:cBhvr>
                                        <p:cTn id="8" dur="1000" fill="hold"/>
                                        <p:tgtEl>
                                          <p:spTgt spid="2052">
                                            <p:bg/>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2">
                                            <p:bg/>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 calcmode="lin" valueType="num">
                                      <p:cBhvr>
                                        <p:cTn id="14" dur="1000" fill="hold"/>
                                        <p:tgtEl>
                                          <p:spTgt spid="2052">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05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052">
                                            <p:txEl>
                                              <p:pRg st="1" end="1"/>
                                            </p:txEl>
                                          </p:spTgt>
                                        </p:tgtEl>
                                        <p:attrNameLst>
                                          <p:attrName>style.visibility</p:attrName>
                                        </p:attrNameLst>
                                      </p:cBhvr>
                                      <p:to>
                                        <p:strVal val="visible"/>
                                      </p:to>
                                    </p:set>
                                    <p:anim calcmode="lin" valueType="num">
                                      <p:cBhvr>
                                        <p:cTn id="21" dur="1000" fill="hold"/>
                                        <p:tgtEl>
                                          <p:spTgt spid="2052">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205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05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2052">
                                            <p:txEl>
                                              <p:pRg st="2" end="2"/>
                                            </p:txEl>
                                          </p:spTgt>
                                        </p:tgtEl>
                                        <p:attrNameLst>
                                          <p:attrName>style.visibility</p:attrName>
                                        </p:attrNameLst>
                                      </p:cBhvr>
                                      <p:to>
                                        <p:strVal val="visible"/>
                                      </p:to>
                                    </p:set>
                                    <p:anim calcmode="lin" valueType="num">
                                      <p:cBhvr>
                                        <p:cTn id="28" dur="1000" fill="hold"/>
                                        <p:tgtEl>
                                          <p:spTgt spid="2052">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205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05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2052">
                                            <p:txEl>
                                              <p:pRg st="3" end="3"/>
                                            </p:txEl>
                                          </p:spTgt>
                                        </p:tgtEl>
                                        <p:attrNameLst>
                                          <p:attrName>style.visibility</p:attrName>
                                        </p:attrNameLst>
                                      </p:cBhvr>
                                      <p:to>
                                        <p:strVal val="visible"/>
                                      </p:to>
                                    </p:set>
                                    <p:anim calcmode="lin" valueType="num">
                                      <p:cBhvr>
                                        <p:cTn id="35" dur="1000" fill="hold"/>
                                        <p:tgtEl>
                                          <p:spTgt spid="2052">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205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0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2" name="Rectangle 3">
            <a:extLst>
              <a:ext uri="{FF2B5EF4-FFF2-40B4-BE49-F238E27FC236}">
                <a16:creationId xmlns:a16="http://schemas.microsoft.com/office/drawing/2014/main" id="{824C9540-8053-4B0B-B977-9F430DA484A9}"/>
              </a:ext>
            </a:extLst>
          </p:cNvPr>
          <p:cNvSpPr>
            <a:spLocks noGrp="1" noChangeArrowheads="1"/>
          </p:cNvSpPr>
          <p:nvPr>
            <p:ph type="body" idx="4294967295"/>
          </p:nvPr>
        </p:nvSpPr>
        <p:spPr>
          <a:xfrm>
            <a:off x="290116" y="1017029"/>
            <a:ext cx="7772400" cy="4823941"/>
          </a:xfrm>
        </p:spPr>
        <p:txBody>
          <a:bodyPr/>
          <a:lstStyle/>
          <a:p>
            <a:pPr eaLnBrk="1" hangingPunct="1">
              <a:buFont typeface="Wingdings" pitchFamily="2" charset="2"/>
              <a:buChar char="Ø"/>
              <a:defRPr/>
            </a:pPr>
            <a:r>
              <a:rPr lang="zh-CN" altLang="en-US" dirty="0">
                <a:ea typeface="楷体_GB2312" pitchFamily="49" charset="-122"/>
              </a:rPr>
              <a:t>某些非线性最小二乘问题也可以通过变量代换化为线性最小二乘问题求解。</a:t>
            </a:r>
          </a:p>
          <a:p>
            <a:pPr eaLnBrk="1" hangingPunct="1">
              <a:buFont typeface="Wingdings" panose="05000000000000000000" pitchFamily="2" charset="2"/>
              <a:buChar char="ü"/>
              <a:defRPr/>
            </a:pPr>
            <a:r>
              <a:rPr lang="zh-CN" altLang="en-US" dirty="0">
                <a:ea typeface="楷体_GB2312" pitchFamily="49" charset="-122"/>
              </a:rPr>
              <a:t>例如：拟合函数</a:t>
            </a:r>
            <a:endParaRPr lang="en-US" altLang="zh-CN" dirty="0">
              <a:ea typeface="楷体_GB2312" pitchFamily="49" charset="-122"/>
            </a:endParaRPr>
          </a:p>
          <a:p>
            <a:pPr eaLnBrk="1" hangingPunct="1">
              <a:buFont typeface="Wingdings" pitchFamily="2" charset="2"/>
              <a:buChar char="Ø"/>
              <a:defRPr/>
            </a:pPr>
            <a:endParaRPr lang="en-US" altLang="zh-CN" i="1" baseline="30000" dirty="0">
              <a:ea typeface="楷体_GB2312" pitchFamily="49" charset="-122"/>
            </a:endParaRPr>
          </a:p>
          <a:p>
            <a:pPr eaLnBrk="1" hangingPunct="1">
              <a:buFont typeface="Wingdings" pitchFamily="2" charset="2"/>
              <a:buChar char="Ø"/>
              <a:defRPr/>
            </a:pPr>
            <a:endParaRPr lang="en-US" altLang="zh-CN" i="1" baseline="30000" dirty="0">
              <a:ea typeface="楷体_GB2312" pitchFamily="49" charset="-122"/>
            </a:endParaRPr>
          </a:p>
          <a:p>
            <a:pPr eaLnBrk="1" hangingPunct="1">
              <a:buFont typeface="Wingdings" panose="05000000000000000000" pitchFamily="2" charset="2"/>
              <a:buChar char="ü"/>
              <a:defRPr/>
            </a:pPr>
            <a:r>
              <a:rPr lang="en-US" altLang="zh-CN" i="1" baseline="30000" dirty="0">
                <a:ea typeface="楷体_GB2312" pitchFamily="49" charset="-122"/>
              </a:rPr>
              <a:t> </a:t>
            </a:r>
            <a:r>
              <a:rPr lang="zh-CN" altLang="en-US" dirty="0">
                <a:ea typeface="楷体_GB2312" pitchFamily="49" charset="-122"/>
              </a:rPr>
              <a:t>两边取对数得：</a:t>
            </a:r>
            <a:endParaRPr lang="en-US" altLang="zh-CN" dirty="0">
              <a:ea typeface="楷体_GB2312" pitchFamily="49" charset="-122"/>
            </a:endParaRPr>
          </a:p>
          <a:p>
            <a:pPr eaLnBrk="1" hangingPunct="1">
              <a:buFont typeface="Arial" charset="0"/>
              <a:buChar char="•"/>
              <a:defRPr/>
            </a:pPr>
            <a:endParaRPr lang="en-US" altLang="zh-CN" dirty="0">
              <a:ea typeface="楷体_GB2312" pitchFamily="49" charset="-122"/>
            </a:endParaRPr>
          </a:p>
          <a:p>
            <a:pPr eaLnBrk="1" hangingPunct="1">
              <a:buFont typeface="Wingdings" panose="05000000000000000000" pitchFamily="2" charset="2"/>
              <a:buChar char="ü"/>
              <a:defRPr/>
            </a:pPr>
            <a:r>
              <a:rPr lang="en-US" altLang="zh-CN" i="1" dirty="0">
                <a:ea typeface="楷体_GB2312" pitchFamily="49" charset="-122"/>
              </a:rPr>
              <a:t>    </a:t>
            </a:r>
            <a:r>
              <a:rPr lang="zh-CN" altLang="en-US" dirty="0">
                <a:ea typeface="楷体_GB2312" pitchFamily="49" charset="-122"/>
              </a:rPr>
              <a:t>转化成了</a:t>
            </a:r>
            <a:r>
              <a:rPr lang="en-US" altLang="zh-CN" i="1" dirty="0" err="1">
                <a:solidFill>
                  <a:srgbClr val="FF6600"/>
                </a:solidFill>
                <a:latin typeface="Constantia" pitchFamily="18" charset="0"/>
                <a:ea typeface="楷体_GB2312" pitchFamily="49" charset="-122"/>
              </a:rPr>
              <a:t>lny</a:t>
            </a:r>
            <a:r>
              <a:rPr lang="en-US" altLang="zh-CN" dirty="0">
                <a:ea typeface="楷体_GB2312" pitchFamily="49" charset="-122"/>
              </a:rPr>
              <a:t> </a:t>
            </a:r>
            <a:r>
              <a:rPr lang="zh-CN" altLang="en-US" dirty="0">
                <a:ea typeface="楷体_GB2312" pitchFamily="49" charset="-122"/>
              </a:rPr>
              <a:t>关于</a:t>
            </a:r>
            <a:r>
              <a:rPr lang="en-US" altLang="zh-CN" i="1" dirty="0">
                <a:solidFill>
                  <a:srgbClr val="FF6600"/>
                </a:solidFill>
                <a:latin typeface="Constantia" pitchFamily="18" charset="0"/>
                <a:ea typeface="楷体_GB2312" pitchFamily="49" charset="-122"/>
              </a:rPr>
              <a:t>x</a:t>
            </a:r>
            <a:r>
              <a:rPr lang="zh-CN" altLang="en-US" dirty="0">
                <a:ea typeface="楷体_GB2312" pitchFamily="49" charset="-122"/>
              </a:rPr>
              <a:t>的线性最小二乘拟合问题</a:t>
            </a:r>
          </a:p>
        </p:txBody>
      </p:sp>
      <p:graphicFrame>
        <p:nvGraphicFramePr>
          <p:cNvPr id="5" name="Object 4">
            <a:extLst>
              <a:ext uri="{FF2B5EF4-FFF2-40B4-BE49-F238E27FC236}">
                <a16:creationId xmlns:a16="http://schemas.microsoft.com/office/drawing/2014/main" id="{FDFDF402-8ADE-4BA8-9AB4-515B72E0315C}"/>
              </a:ext>
            </a:extLst>
          </p:cNvPr>
          <p:cNvGraphicFramePr>
            <a:graphicFrameLocks noChangeAspect="1"/>
          </p:cNvGraphicFramePr>
          <p:nvPr>
            <p:extLst>
              <p:ext uri="{D42A27DB-BD31-4B8C-83A1-F6EECF244321}">
                <p14:modId xmlns:p14="http://schemas.microsoft.com/office/powerpoint/2010/main" val="2250254848"/>
              </p:ext>
            </p:extLst>
          </p:nvPr>
        </p:nvGraphicFramePr>
        <p:xfrm>
          <a:off x="3676370" y="3440045"/>
          <a:ext cx="4032250" cy="658813"/>
        </p:xfrm>
        <a:graphic>
          <a:graphicData uri="http://schemas.openxmlformats.org/presentationml/2006/ole">
            <mc:AlternateContent xmlns:mc="http://schemas.openxmlformats.org/markup-compatibility/2006">
              <mc:Choice xmlns:v="urn:schemas-microsoft-com:vml" Requires="v">
                <p:oleObj spid="_x0000_s25686" name="Equation" r:id="rId3" imgW="1244600" imgH="203200" progId="Equation.DSMT4">
                  <p:embed/>
                </p:oleObj>
              </mc:Choice>
              <mc:Fallback>
                <p:oleObj name="Equation" r:id="rId3" imgW="1244600" imgH="203200" progId="Equation.DSMT4">
                  <p:embed/>
                  <p:pic>
                    <p:nvPicPr>
                      <p:cNvPr id="5" name="Object 4">
                        <a:extLst>
                          <a:ext uri="{FF2B5EF4-FFF2-40B4-BE49-F238E27FC236}">
                            <a16:creationId xmlns:a16="http://schemas.microsoft.com/office/drawing/2014/main" id="{FDFDF402-8ADE-4BA8-9AB4-515B72E03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370" y="3440045"/>
                        <a:ext cx="40322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256948D2-7465-4CD2-A70C-5A6554AA99EC}"/>
              </a:ext>
            </a:extLst>
          </p:cNvPr>
          <p:cNvGraphicFramePr>
            <a:graphicFrameLocks noChangeAspect="1"/>
          </p:cNvGraphicFramePr>
          <p:nvPr>
            <p:extLst>
              <p:ext uri="{D42A27DB-BD31-4B8C-83A1-F6EECF244321}">
                <p14:modId xmlns:p14="http://schemas.microsoft.com/office/powerpoint/2010/main" val="2851175031"/>
              </p:ext>
            </p:extLst>
          </p:nvPr>
        </p:nvGraphicFramePr>
        <p:xfrm>
          <a:off x="3707904" y="2061453"/>
          <a:ext cx="1512888" cy="663575"/>
        </p:xfrm>
        <a:graphic>
          <a:graphicData uri="http://schemas.openxmlformats.org/presentationml/2006/ole">
            <mc:AlternateContent xmlns:mc="http://schemas.openxmlformats.org/markup-compatibility/2006">
              <mc:Choice xmlns:v="urn:schemas-microsoft-com:vml" Requires="v">
                <p:oleObj spid="_x0000_s25687" name="Equation" r:id="rId5" imgW="520700" imgH="228600" progId="Equation.DSMT4">
                  <p:embed/>
                </p:oleObj>
              </mc:Choice>
              <mc:Fallback>
                <p:oleObj name="Equation" r:id="rId5" imgW="520700" imgH="228600" progId="Equation.DSMT4">
                  <p:embed/>
                  <p:pic>
                    <p:nvPicPr>
                      <p:cNvPr id="6" name="Object 5">
                        <a:extLst>
                          <a:ext uri="{FF2B5EF4-FFF2-40B4-BE49-F238E27FC236}">
                            <a16:creationId xmlns:a16="http://schemas.microsoft.com/office/drawing/2014/main" id="{256948D2-7465-4CD2-A70C-5A6554AA9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061453"/>
                        <a:ext cx="1512888"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B44E17F1-7855-41D4-8B68-748B95CFBD7D}"/>
              </a:ext>
            </a:extLst>
          </p:cNvPr>
          <p:cNvSpPr txBox="1"/>
          <p:nvPr/>
        </p:nvSpPr>
        <p:spPr>
          <a:xfrm>
            <a:off x="1076884" y="-243408"/>
            <a:ext cx="7272808" cy="830997"/>
          </a:xfrm>
          <a:prstGeom prst="rect">
            <a:avLst/>
          </a:prstGeom>
          <a:noFill/>
        </p:spPr>
        <p:txBody>
          <a:bodyPr wrap="square" rtlCol="0">
            <a:spAutoFit/>
          </a:bodyPr>
          <a:lstStyle/>
          <a:p>
            <a:r>
              <a:rPr lang="zh-CN" altLang="en-US" sz="4800" dirty="0">
                <a:solidFill>
                  <a:schemeClr val="tx2"/>
                </a:solidFill>
                <a:effectLst/>
                <a:ea typeface="楷体_GB2312" pitchFamily="49" charset="-122"/>
              </a:rPr>
              <a:t>线性最小二乘拟合</a:t>
            </a:r>
            <a:endParaRPr lang="zh-CN" altLang="en-US" sz="4800" dirty="0"/>
          </a:p>
        </p:txBody>
      </p:sp>
    </p:spTree>
    <p:extLst>
      <p:ext uri="{BB962C8B-B14F-4D97-AF65-F5344CB8AC3E}">
        <p14:creationId xmlns:p14="http://schemas.microsoft.com/office/powerpoint/2010/main" val="275735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p:cTn id="7" dur="1000" fill="hold"/>
                                        <p:tgtEl>
                                          <p:spTgt spid="205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05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52">
                                            <p:txEl>
                                              <p:pRg st="1" end="1"/>
                                            </p:txEl>
                                          </p:spTgt>
                                        </p:tgtEl>
                                        <p:attrNameLst>
                                          <p:attrName>style.visibility</p:attrName>
                                        </p:attrNameLst>
                                      </p:cBhvr>
                                      <p:to>
                                        <p:strVal val="visible"/>
                                      </p:to>
                                    </p:set>
                                    <p:anim calcmode="lin" valueType="num">
                                      <p:cBhvr>
                                        <p:cTn id="14" dur="1000" fill="hold"/>
                                        <p:tgtEl>
                                          <p:spTgt spid="205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05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5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052">
                                            <p:txEl>
                                              <p:pRg st="4" end="4"/>
                                            </p:txEl>
                                          </p:spTgt>
                                        </p:tgtEl>
                                        <p:attrNameLst>
                                          <p:attrName>style.visibility</p:attrName>
                                        </p:attrNameLst>
                                      </p:cBhvr>
                                      <p:to>
                                        <p:strVal val="visible"/>
                                      </p:to>
                                    </p:set>
                                    <p:anim calcmode="lin" valueType="num">
                                      <p:cBhvr>
                                        <p:cTn id="28" dur="1000" fill="hold"/>
                                        <p:tgtEl>
                                          <p:spTgt spid="2052">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205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052">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ppt_x</p:attrName>
                                        </p:attrNameLst>
                                      </p:cBhvr>
                                      <p:tavLst>
                                        <p:tav tm="0">
                                          <p:val>
                                            <p:strVal val="#ppt_x-.2"/>
                                          </p:val>
                                        </p:tav>
                                        <p:tav tm="100000">
                                          <p:val>
                                            <p:strVal val="#ppt_x"/>
                                          </p:val>
                                        </p:tav>
                                      </p:tavLst>
                                    </p:anim>
                                    <p:anim calcmode="lin" valueType="num">
                                      <p:cBhvr>
                                        <p:cTn id="3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052">
                                            <p:txEl>
                                              <p:pRg st="6" end="6"/>
                                            </p:txEl>
                                          </p:spTgt>
                                        </p:tgtEl>
                                        <p:attrNameLst>
                                          <p:attrName>style.visibility</p:attrName>
                                        </p:attrNameLst>
                                      </p:cBhvr>
                                      <p:to>
                                        <p:strVal val="visible"/>
                                      </p:to>
                                    </p:set>
                                    <p:anim calcmode="lin" valueType="num">
                                      <p:cBhvr>
                                        <p:cTn id="42" dur="1000" fill="hold"/>
                                        <p:tgtEl>
                                          <p:spTgt spid="2052">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205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0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13ADDDAA-C8A4-41A0-8EDB-5008F9FECEE0}"/>
              </a:ext>
            </a:extLst>
          </p:cNvPr>
          <p:cNvSpPr>
            <a:spLocks noGrp="1" noChangeArrowheads="1"/>
          </p:cNvSpPr>
          <p:nvPr>
            <p:ph type="title" idx="4294967295"/>
          </p:nvPr>
        </p:nvSpPr>
        <p:spPr/>
        <p:txBody>
          <a:bodyPr lIns="92075" tIns="46038" rIns="92075" bIns="46038"/>
          <a:lstStyle/>
          <a:p>
            <a:pPr eaLnBrk="1" hangingPunct="1">
              <a:defRPr/>
            </a:pPr>
            <a:r>
              <a:rPr lang="zh-CN" altLang="en-US" dirty="0">
                <a:latin typeface="楷体_GB2312" pitchFamily="49" charset="-122"/>
                <a:ea typeface="楷体_GB2312" pitchFamily="49" charset="-122"/>
              </a:rPr>
              <a:t>什么是数据插值？</a:t>
            </a:r>
          </a:p>
        </p:txBody>
      </p:sp>
      <p:sp>
        <p:nvSpPr>
          <p:cNvPr id="6147" name="Rectangle 1027">
            <a:extLst>
              <a:ext uri="{FF2B5EF4-FFF2-40B4-BE49-F238E27FC236}">
                <a16:creationId xmlns:a16="http://schemas.microsoft.com/office/drawing/2014/main" id="{B8FE71A0-8B32-43E6-AE51-922C9E1653C0}"/>
              </a:ext>
            </a:extLst>
          </p:cNvPr>
          <p:cNvSpPr>
            <a:spLocks noGrp="1" noChangeArrowheads="1"/>
          </p:cNvSpPr>
          <p:nvPr>
            <p:ph type="body" idx="4294967295"/>
          </p:nvPr>
        </p:nvSpPr>
        <p:spPr>
          <a:xfrm>
            <a:off x="539750" y="1279525"/>
            <a:ext cx="8278813" cy="2087563"/>
          </a:xfrm>
        </p:spPr>
        <p:txBody>
          <a:bodyPr/>
          <a:lstStyle/>
          <a:p>
            <a:pPr eaLnBrk="1" hangingPunct="1">
              <a:buClr>
                <a:schemeClr val="tx1"/>
              </a:buClr>
              <a:buFont typeface="Wingdings" pitchFamily="2" charset="2"/>
              <a:buChar char="Ø"/>
              <a:defRPr/>
            </a:pPr>
            <a:r>
              <a:rPr lang="zh-CN" altLang="en-US" dirty="0">
                <a:latin typeface="楷体_GB2312" pitchFamily="49" charset="-122"/>
                <a:ea typeface="楷体_GB2312" pitchFamily="49" charset="-122"/>
              </a:rPr>
              <a:t>在</a:t>
            </a:r>
            <a:r>
              <a:rPr lang="zh-CN" altLang="en-US" dirty="0">
                <a:solidFill>
                  <a:schemeClr val="accent1">
                    <a:lumMod val="60000"/>
                    <a:lumOff val="40000"/>
                  </a:schemeClr>
                </a:solidFill>
                <a:latin typeface="楷体_GB2312" pitchFamily="49" charset="-122"/>
                <a:ea typeface="楷体_GB2312" pitchFamily="49" charset="-122"/>
              </a:rPr>
              <a:t>某个函数类</a:t>
            </a:r>
            <a:r>
              <a:rPr lang="zh-CN" altLang="en-US" dirty="0">
                <a:latin typeface="楷体_GB2312" pitchFamily="49" charset="-122"/>
                <a:ea typeface="楷体_GB2312" pitchFamily="49" charset="-122"/>
              </a:rPr>
              <a:t>中确定一个函数</a:t>
            </a:r>
            <a:r>
              <a:rPr lang="en-US" altLang="zh-CN" b="1" i="1" dirty="0">
                <a:solidFill>
                  <a:srgbClr val="FFC000"/>
                </a:solidFill>
                <a:latin typeface="Courier New" pitchFamily="49" charset="0"/>
                <a:ea typeface="楷体_GB2312" pitchFamily="49" charset="-122"/>
                <a:cs typeface="Courier New" pitchFamily="49" charset="0"/>
              </a:rPr>
              <a:t>y=P(x)</a:t>
            </a:r>
            <a:r>
              <a:rPr lang="zh-CN" altLang="en-US" dirty="0">
                <a:latin typeface="楷体_GB2312" pitchFamily="49" charset="-122"/>
                <a:ea typeface="楷体_GB2312" pitchFamily="49" charset="-122"/>
              </a:rPr>
              <a:t>（</a:t>
            </a:r>
            <a:r>
              <a:rPr lang="zh-CN" altLang="en-US" dirty="0">
                <a:effectLst/>
                <a:latin typeface="楷体_GB2312" pitchFamily="49" charset="-122"/>
                <a:ea typeface="楷体_GB2312" pitchFamily="49" charset="-122"/>
              </a:rPr>
              <a:t>常用的是</a:t>
            </a:r>
            <a:r>
              <a:rPr lang="zh-CN" altLang="en-US" dirty="0">
                <a:solidFill>
                  <a:srgbClr val="FFC000"/>
                </a:solidFill>
                <a:effectLst/>
                <a:latin typeface="楷体_GB2312" pitchFamily="49" charset="-122"/>
                <a:ea typeface="楷体_GB2312" pitchFamily="49" charset="-122"/>
              </a:rPr>
              <a:t>多项式</a:t>
            </a:r>
            <a:r>
              <a:rPr lang="zh-CN" altLang="en-US" dirty="0">
                <a:effectLst/>
                <a:latin typeface="楷体_GB2312" pitchFamily="49" charset="-122"/>
                <a:ea typeface="楷体_GB2312" pitchFamily="49" charset="-122"/>
              </a:rPr>
              <a:t>或</a:t>
            </a:r>
            <a:r>
              <a:rPr lang="zh-CN" altLang="en-US" dirty="0">
                <a:solidFill>
                  <a:srgbClr val="FFC000"/>
                </a:solidFill>
                <a:effectLst/>
                <a:latin typeface="楷体_GB2312" pitchFamily="49" charset="-122"/>
                <a:ea typeface="楷体_GB2312" pitchFamily="49" charset="-122"/>
              </a:rPr>
              <a:t>分段多项式</a:t>
            </a:r>
            <a:r>
              <a:rPr lang="zh-CN" altLang="en-US" dirty="0">
                <a:latin typeface="楷体_GB2312" pitchFamily="49" charset="-122"/>
                <a:ea typeface="楷体_GB2312" pitchFamily="49" charset="-122"/>
              </a:rPr>
              <a:t>、三角函数、有理函数等），使其对应的曲线</a:t>
            </a:r>
            <a:r>
              <a:rPr lang="zh-CN" altLang="en-US" b="1" dirty="0">
                <a:solidFill>
                  <a:schemeClr val="accent1">
                    <a:lumMod val="60000"/>
                    <a:lumOff val="40000"/>
                  </a:schemeClr>
                </a:solidFill>
                <a:effectLst/>
                <a:latin typeface="楷体_GB2312" pitchFamily="49" charset="-122"/>
                <a:ea typeface="楷体_GB2312" pitchFamily="49" charset="-122"/>
              </a:rPr>
              <a:t>通过</a:t>
            </a:r>
            <a:r>
              <a:rPr lang="zh-CN" altLang="en-US" dirty="0">
                <a:latin typeface="楷体_GB2312" pitchFamily="49" charset="-122"/>
                <a:ea typeface="楷体_GB2312" pitchFamily="49" charset="-122"/>
              </a:rPr>
              <a:t>各已知数据点。</a:t>
            </a:r>
          </a:p>
        </p:txBody>
      </p:sp>
      <p:grpSp>
        <p:nvGrpSpPr>
          <p:cNvPr id="6148" name="组合 31">
            <a:extLst>
              <a:ext uri="{FF2B5EF4-FFF2-40B4-BE49-F238E27FC236}">
                <a16:creationId xmlns:a16="http://schemas.microsoft.com/office/drawing/2014/main" id="{AE910905-5142-4F46-B011-4C3CFF07E716}"/>
              </a:ext>
            </a:extLst>
          </p:cNvPr>
          <p:cNvGrpSpPr>
            <a:grpSpLocks/>
          </p:cNvGrpSpPr>
          <p:nvPr/>
        </p:nvGrpSpPr>
        <p:grpSpPr bwMode="auto">
          <a:xfrm>
            <a:off x="2124075" y="3146425"/>
            <a:ext cx="5111750" cy="3359150"/>
            <a:chOff x="2415780" y="3382293"/>
            <a:chExt cx="5112568" cy="3359075"/>
          </a:xfrm>
        </p:grpSpPr>
        <p:grpSp>
          <p:nvGrpSpPr>
            <p:cNvPr id="6149" name="组合 32">
              <a:extLst>
                <a:ext uri="{FF2B5EF4-FFF2-40B4-BE49-F238E27FC236}">
                  <a16:creationId xmlns:a16="http://schemas.microsoft.com/office/drawing/2014/main" id="{124D0382-EB24-4A66-B17D-DB14D1113956}"/>
                </a:ext>
              </a:extLst>
            </p:cNvPr>
            <p:cNvGrpSpPr>
              <a:grpSpLocks/>
            </p:cNvGrpSpPr>
            <p:nvPr/>
          </p:nvGrpSpPr>
          <p:grpSpPr bwMode="auto">
            <a:xfrm>
              <a:off x="2415780" y="3711647"/>
              <a:ext cx="5112568" cy="2697596"/>
              <a:chOff x="1835696" y="3284984"/>
              <a:chExt cx="5112568" cy="2697596"/>
            </a:xfrm>
          </p:grpSpPr>
          <p:cxnSp>
            <p:nvCxnSpPr>
              <p:cNvPr id="6151" name="直接箭头连接符 34">
                <a:extLst>
                  <a:ext uri="{FF2B5EF4-FFF2-40B4-BE49-F238E27FC236}">
                    <a16:creationId xmlns:a16="http://schemas.microsoft.com/office/drawing/2014/main" id="{B41F0575-F514-4CF8-A6CA-00F418985215}"/>
                  </a:ext>
                </a:extLst>
              </p:cNvPr>
              <p:cNvCxnSpPr>
                <a:cxnSpLocks noChangeShapeType="1"/>
              </p:cNvCxnSpPr>
              <p:nvPr/>
            </p:nvCxnSpPr>
            <p:spPr bwMode="auto">
              <a:xfrm>
                <a:off x="1835696" y="5982580"/>
                <a:ext cx="5112568" cy="0"/>
              </a:xfrm>
              <a:prstGeom prst="straightConnector1">
                <a:avLst/>
              </a:prstGeom>
              <a:noFill/>
              <a:ln w="38100" cap="sq" algn="ctr">
                <a:solidFill>
                  <a:schemeClr val="tx1"/>
                </a:solidFill>
                <a:round/>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2" name="椭圆 35">
                <a:extLst>
                  <a:ext uri="{FF2B5EF4-FFF2-40B4-BE49-F238E27FC236}">
                    <a16:creationId xmlns:a16="http://schemas.microsoft.com/office/drawing/2014/main" id="{3C4DAA8C-3568-4CC2-BA74-08E25292EF36}"/>
                  </a:ext>
                </a:extLst>
              </p:cNvPr>
              <p:cNvSpPr>
                <a:spLocks noChangeArrowheads="1"/>
              </p:cNvSpPr>
              <p:nvPr/>
            </p:nvSpPr>
            <p:spPr bwMode="auto">
              <a:xfrm>
                <a:off x="2915816" y="5229199"/>
                <a:ext cx="108000" cy="108000"/>
              </a:xfrm>
              <a:prstGeom prst="ellipse">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3" name="流程图: 联系 36">
                <a:extLst>
                  <a:ext uri="{FF2B5EF4-FFF2-40B4-BE49-F238E27FC236}">
                    <a16:creationId xmlns:a16="http://schemas.microsoft.com/office/drawing/2014/main" id="{27832FA4-A988-4C21-B52B-2791887F59E9}"/>
                  </a:ext>
                </a:extLst>
              </p:cNvPr>
              <p:cNvSpPr>
                <a:spLocks noChangeArrowheads="1"/>
              </p:cNvSpPr>
              <p:nvPr/>
            </p:nvSpPr>
            <p:spPr bwMode="auto">
              <a:xfrm>
                <a:off x="3419872" y="4293096"/>
                <a:ext cx="1080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4" name="流程图: 联系 37">
                <a:extLst>
                  <a:ext uri="{FF2B5EF4-FFF2-40B4-BE49-F238E27FC236}">
                    <a16:creationId xmlns:a16="http://schemas.microsoft.com/office/drawing/2014/main" id="{61E12307-D556-4A9E-AE83-A1270C4F6045}"/>
                  </a:ext>
                </a:extLst>
              </p:cNvPr>
              <p:cNvSpPr>
                <a:spLocks noChangeArrowheads="1"/>
              </p:cNvSpPr>
              <p:nvPr/>
            </p:nvSpPr>
            <p:spPr bwMode="auto">
              <a:xfrm>
                <a:off x="4283968" y="3861048"/>
                <a:ext cx="108012"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5" name="流程图: 联系 38">
                <a:extLst>
                  <a:ext uri="{FF2B5EF4-FFF2-40B4-BE49-F238E27FC236}">
                    <a16:creationId xmlns:a16="http://schemas.microsoft.com/office/drawing/2014/main" id="{1D23BDD0-3A7E-4B56-8F1D-86FA4D1820D7}"/>
                  </a:ext>
                </a:extLst>
              </p:cNvPr>
              <p:cNvSpPr>
                <a:spLocks noChangeArrowheads="1"/>
              </p:cNvSpPr>
              <p:nvPr/>
            </p:nvSpPr>
            <p:spPr bwMode="auto">
              <a:xfrm>
                <a:off x="5046340" y="3284984"/>
                <a:ext cx="1143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6" name="椭圆 39">
                <a:extLst>
                  <a:ext uri="{FF2B5EF4-FFF2-40B4-BE49-F238E27FC236}">
                    <a16:creationId xmlns:a16="http://schemas.microsoft.com/office/drawing/2014/main" id="{8386AB2D-1692-4CC3-A310-22A2581A5452}"/>
                  </a:ext>
                </a:extLst>
              </p:cNvPr>
              <p:cNvSpPr>
                <a:spLocks noChangeArrowheads="1"/>
              </p:cNvSpPr>
              <p:nvPr/>
            </p:nvSpPr>
            <p:spPr bwMode="auto">
              <a:xfrm>
                <a:off x="5724128" y="3573015"/>
                <a:ext cx="108000" cy="108000"/>
              </a:xfrm>
              <a:prstGeom prst="ellipse">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7" name="流程图: 联系 40">
                <a:extLst>
                  <a:ext uri="{FF2B5EF4-FFF2-40B4-BE49-F238E27FC236}">
                    <a16:creationId xmlns:a16="http://schemas.microsoft.com/office/drawing/2014/main" id="{F123476E-E5A3-47B9-96DD-5106A1BE54C9}"/>
                  </a:ext>
                </a:extLst>
              </p:cNvPr>
              <p:cNvSpPr>
                <a:spLocks noChangeArrowheads="1"/>
              </p:cNvSpPr>
              <p:nvPr/>
            </p:nvSpPr>
            <p:spPr bwMode="auto">
              <a:xfrm>
                <a:off x="6444208" y="3861048"/>
                <a:ext cx="1143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6150" name="直接箭头连接符 33">
              <a:extLst>
                <a:ext uri="{FF2B5EF4-FFF2-40B4-BE49-F238E27FC236}">
                  <a16:creationId xmlns:a16="http://schemas.microsoft.com/office/drawing/2014/main" id="{73E26CC4-71D2-4E69-A828-3FE345C3A9DE}"/>
                </a:ext>
              </a:extLst>
            </p:cNvPr>
            <p:cNvCxnSpPr>
              <a:cxnSpLocks noChangeShapeType="1"/>
            </p:cNvCxnSpPr>
            <p:nvPr/>
          </p:nvCxnSpPr>
          <p:spPr bwMode="auto">
            <a:xfrm flipV="1">
              <a:off x="2915816" y="3382293"/>
              <a:ext cx="0" cy="3359075"/>
            </a:xfrm>
            <a:prstGeom prst="straightConnector1">
              <a:avLst/>
            </a:prstGeom>
            <a:noFill/>
            <a:ln w="38100" cap="sq" algn="ctr">
              <a:solidFill>
                <a:schemeClr val="tx1"/>
              </a:solidFill>
              <a:round/>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p:cTn id="7" dur="1000" fill="hold"/>
                                        <p:tgtEl>
                                          <p:spTgt spid="61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1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290" name="Rectangle 3">
                <a:extLst>
                  <a:ext uri="{FF2B5EF4-FFF2-40B4-BE49-F238E27FC236}">
                    <a16:creationId xmlns:a16="http://schemas.microsoft.com/office/drawing/2014/main" id="{D8AA6DD2-1B1D-4006-84D2-8FFD4B12F30E}"/>
                  </a:ext>
                </a:extLst>
              </p:cNvPr>
              <p:cNvSpPr>
                <a:spLocks noGrp="1" noChangeArrowheads="1"/>
              </p:cNvSpPr>
              <p:nvPr>
                <p:ph type="body" idx="4294967295"/>
              </p:nvPr>
            </p:nvSpPr>
            <p:spPr>
              <a:xfrm>
                <a:off x="685800" y="914400"/>
                <a:ext cx="7772400" cy="4891088"/>
              </a:xfrm>
            </p:spPr>
            <p:txBody>
              <a:bodyPr/>
              <a:lstStyle/>
              <a:p>
                <a:pPr eaLnBrk="1" hangingPunct="1">
                  <a:buClr>
                    <a:schemeClr val="tx1"/>
                  </a:buClr>
                  <a:buFont typeface="Wingdings" panose="05000000000000000000" pitchFamily="2" charset="2"/>
                  <a:buChar char="Ø"/>
                  <a:defRPr/>
                </a:pPr>
                <a:r>
                  <a:rPr lang="zh-CN" altLang="en-US" dirty="0">
                    <a:solidFill>
                      <a:schemeClr val="tx1">
                        <a:lumMod val="95000"/>
                      </a:schemeClr>
                    </a:solidFill>
                    <a:latin typeface="Courier New" pitchFamily="49" charset="0"/>
                    <a:ea typeface="楷体_GB2312" pitchFamily="49" charset="-122"/>
                  </a:rPr>
                  <a:t>设拟合函数：</a:t>
                </a:r>
                <a14:m>
                  <m:oMath xmlns:m="http://schemas.openxmlformats.org/officeDocument/2006/math">
                    <m:r>
                      <a:rPr lang="en-US" altLang="zh-CN" b="1" i="1" dirty="0" smtClean="0">
                        <a:solidFill>
                          <a:srgbClr val="FFC000"/>
                        </a:solidFill>
                        <a:latin typeface="Cambria Math" panose="02040503050406030204" pitchFamily="18" charset="0"/>
                      </a:rPr>
                      <m:t>𝑦</m:t>
                    </m:r>
                    <m:r>
                      <a:rPr lang="en-US" altLang="zh-CN" b="1" i="0" dirty="0" smtClean="0">
                        <a:solidFill>
                          <a:srgbClr val="FFC000"/>
                        </a:solidFill>
                        <a:latin typeface="Cambria Math" panose="02040503050406030204" pitchFamily="18" charset="0"/>
                      </a:rPr>
                      <m:t>=</m:t>
                    </m:r>
                    <m:r>
                      <a:rPr lang="en-US" altLang="zh-CN" b="1" i="1" dirty="0" smtClean="0">
                        <a:solidFill>
                          <a:srgbClr val="FFC000"/>
                        </a:solidFill>
                        <a:latin typeface="Cambria Math" panose="02040503050406030204" pitchFamily="18" charset="0"/>
                      </a:rPr>
                      <m:t>𝑓</m:t>
                    </m:r>
                    <m:d>
                      <m:dPr>
                        <m:ctrlPr>
                          <a:rPr lang="en-US" altLang="zh-CN" b="1" i="1" dirty="0" smtClean="0">
                            <a:solidFill>
                              <a:srgbClr val="FFC000"/>
                            </a:solidFill>
                            <a:latin typeface="Cambria Math" panose="02040503050406030204" pitchFamily="18" charset="0"/>
                          </a:rPr>
                        </m:ctrlPr>
                      </m:dPr>
                      <m:e>
                        <m:r>
                          <a:rPr lang="en-US" altLang="zh-CN" b="1" i="1" dirty="0" smtClean="0">
                            <a:solidFill>
                              <a:srgbClr val="FFC000"/>
                            </a:solidFill>
                            <a:latin typeface="Cambria Math" panose="02040503050406030204" pitchFamily="18" charset="0"/>
                          </a:rPr>
                          <m:t>𝑥</m:t>
                        </m:r>
                        <m:r>
                          <a:rPr lang="en-US" altLang="zh-CN" b="1" i="0" dirty="0" smtClean="0">
                            <a:solidFill>
                              <a:srgbClr val="FFC000"/>
                            </a:solidFill>
                            <a:latin typeface="Cambria Math" panose="02040503050406030204" pitchFamily="18" charset="0"/>
                          </a:rPr>
                          <m:t>,</m:t>
                        </m:r>
                        <m:sSub>
                          <m:sSubPr>
                            <m:ctrlPr>
                              <a:rPr lang="en-US" altLang="zh-CN" b="1" i="1" dirty="0" smtClean="0">
                                <a:solidFill>
                                  <a:srgbClr val="FFC000"/>
                                </a:solidFill>
                                <a:latin typeface="Cambria Math" panose="02040503050406030204" pitchFamily="18" charset="0"/>
                              </a:rPr>
                            </m:ctrlPr>
                          </m:sSubPr>
                          <m:e>
                            <m:r>
                              <a:rPr lang="en-US" altLang="zh-CN" b="1" i="1" dirty="0" smtClean="0">
                                <a:solidFill>
                                  <a:srgbClr val="FFC000"/>
                                </a:solidFill>
                                <a:latin typeface="Cambria Math" panose="02040503050406030204" pitchFamily="18" charset="0"/>
                              </a:rPr>
                              <m:t>𝐶</m:t>
                            </m:r>
                          </m:e>
                          <m:sub>
                            <m:r>
                              <a:rPr lang="en-US" altLang="zh-CN" b="1" i="0" dirty="0" smtClean="0">
                                <a:solidFill>
                                  <a:srgbClr val="FFC000"/>
                                </a:solidFill>
                                <a:latin typeface="Cambria Math" panose="02040503050406030204" pitchFamily="18" charset="0"/>
                              </a:rPr>
                              <m:t>1</m:t>
                            </m:r>
                          </m:sub>
                        </m:sSub>
                        <m:r>
                          <a:rPr lang="en-US" altLang="zh-CN" b="1" i="0" dirty="0" smtClean="0">
                            <a:solidFill>
                              <a:srgbClr val="FFC000"/>
                            </a:solidFill>
                            <a:latin typeface="Cambria Math" panose="02040503050406030204" pitchFamily="18" charset="0"/>
                          </a:rPr>
                          <m:t>,…,</m:t>
                        </m:r>
                        <m:sSub>
                          <m:sSubPr>
                            <m:ctrlPr>
                              <a:rPr lang="en-US" altLang="zh-CN" b="1" i="1" dirty="0" smtClean="0">
                                <a:solidFill>
                                  <a:srgbClr val="FFC000"/>
                                </a:solidFill>
                                <a:latin typeface="Cambria Math" panose="02040503050406030204" pitchFamily="18" charset="0"/>
                              </a:rPr>
                            </m:ctrlPr>
                          </m:sSubPr>
                          <m:e>
                            <m:r>
                              <a:rPr lang="en-US" altLang="zh-CN" b="1" i="1" dirty="0" smtClean="0">
                                <a:solidFill>
                                  <a:srgbClr val="FFC000"/>
                                </a:solidFill>
                                <a:latin typeface="Cambria Math" panose="02040503050406030204" pitchFamily="18" charset="0"/>
                              </a:rPr>
                              <m:t>𝐶</m:t>
                            </m:r>
                          </m:e>
                          <m:sub>
                            <m:r>
                              <a:rPr lang="en-US" altLang="zh-CN" b="1" i="1" dirty="0" smtClean="0">
                                <a:solidFill>
                                  <a:srgbClr val="FFC000"/>
                                </a:solidFill>
                                <a:latin typeface="Cambria Math" panose="02040503050406030204" pitchFamily="18" charset="0"/>
                              </a:rPr>
                              <m:t>𝑚</m:t>
                            </m:r>
                          </m:sub>
                        </m:sSub>
                      </m:e>
                    </m:d>
                  </m:oMath>
                </a14:m>
                <a:r>
                  <a:rPr lang="en-US" altLang="zh-CN" b="1" dirty="0">
                    <a:solidFill>
                      <a:srgbClr val="FFC000"/>
                    </a:solidFill>
                    <a:latin typeface="Courier New" pitchFamily="49" charset="0"/>
                    <a:ea typeface="楷体_GB2312" pitchFamily="49" charset="-122"/>
                  </a:rPr>
                  <a:t>,</a:t>
                </a:r>
                <a:r>
                  <a:rPr lang="zh-CN" altLang="en-US" dirty="0">
                    <a:solidFill>
                      <a:schemeClr val="tx1">
                        <a:lumMod val="95000"/>
                      </a:schemeClr>
                    </a:solidFill>
                    <a:latin typeface="Courier New" pitchFamily="49" charset="0"/>
                    <a:ea typeface="楷体_GB2312" pitchFamily="49" charset="-122"/>
                  </a:rPr>
                  <a:t>原始数据</a:t>
                </a:r>
                <a14:m>
                  <m:oMath xmlns:m="http://schemas.openxmlformats.org/officeDocument/2006/math">
                    <m:d>
                      <m:dPr>
                        <m:ctrlPr>
                          <a:rPr lang="en-US" altLang="zh-CN" b="1" i="1" dirty="0" smtClean="0">
                            <a:solidFill>
                              <a:schemeClr val="tx1">
                                <a:lumMod val="95000"/>
                              </a:schemeClr>
                            </a:solidFill>
                            <a:latin typeface="Cambria Math" panose="02040503050406030204" pitchFamily="18" charset="0"/>
                          </a:rPr>
                        </m:ctrlPr>
                      </m:dPr>
                      <m:e>
                        <m:sSub>
                          <m:sSubPr>
                            <m:ctrlPr>
                              <a:rPr lang="en-US" altLang="zh-CN" b="1" i="1" dirty="0" smtClean="0">
                                <a:solidFill>
                                  <a:schemeClr val="tx1">
                                    <a:lumMod val="95000"/>
                                  </a:schemeClr>
                                </a:solidFill>
                                <a:latin typeface="Cambria Math" panose="02040503050406030204" pitchFamily="18" charset="0"/>
                              </a:rPr>
                            </m:ctrlPr>
                          </m:sSubPr>
                          <m:e>
                            <m:r>
                              <a:rPr lang="en-US" altLang="zh-CN" b="1" i="1" dirty="0" smtClean="0">
                                <a:solidFill>
                                  <a:schemeClr val="tx1">
                                    <a:lumMod val="95000"/>
                                  </a:schemeClr>
                                </a:solidFill>
                                <a:latin typeface="Cambria Math" panose="02040503050406030204" pitchFamily="18" charset="0"/>
                              </a:rPr>
                              <m:t>𝑥</m:t>
                            </m:r>
                          </m:e>
                          <m:sub>
                            <m:r>
                              <a:rPr lang="en-US" altLang="zh-CN" b="1" i="1" dirty="0" smtClean="0">
                                <a:solidFill>
                                  <a:schemeClr val="tx1">
                                    <a:lumMod val="95000"/>
                                  </a:schemeClr>
                                </a:solidFill>
                                <a:latin typeface="Cambria Math" panose="02040503050406030204" pitchFamily="18" charset="0"/>
                              </a:rPr>
                              <m:t>𝑖</m:t>
                            </m:r>
                          </m:sub>
                        </m:sSub>
                        <m:r>
                          <a:rPr lang="en-US" altLang="zh-CN" b="1" i="0" dirty="0" smtClean="0">
                            <a:solidFill>
                              <a:schemeClr val="tx1">
                                <a:lumMod val="95000"/>
                              </a:schemeClr>
                            </a:solidFill>
                            <a:latin typeface="Cambria Math" panose="02040503050406030204" pitchFamily="18" charset="0"/>
                          </a:rPr>
                          <m:t>,</m:t>
                        </m:r>
                        <m:sSub>
                          <m:sSubPr>
                            <m:ctrlPr>
                              <a:rPr lang="en-US" altLang="zh-CN" b="1" i="1" dirty="0" smtClean="0">
                                <a:solidFill>
                                  <a:schemeClr val="tx1">
                                    <a:lumMod val="95000"/>
                                  </a:schemeClr>
                                </a:solidFill>
                                <a:latin typeface="Cambria Math" panose="02040503050406030204" pitchFamily="18" charset="0"/>
                              </a:rPr>
                            </m:ctrlPr>
                          </m:sSubPr>
                          <m:e>
                            <m:r>
                              <a:rPr lang="en-US" altLang="zh-CN" b="1" i="1" dirty="0" smtClean="0">
                                <a:solidFill>
                                  <a:schemeClr val="tx1">
                                    <a:lumMod val="95000"/>
                                  </a:schemeClr>
                                </a:solidFill>
                                <a:latin typeface="Cambria Math" panose="02040503050406030204" pitchFamily="18" charset="0"/>
                              </a:rPr>
                              <m:t>𝑦</m:t>
                            </m:r>
                          </m:e>
                          <m:sub>
                            <m:r>
                              <a:rPr lang="en-US" altLang="zh-CN" b="1" i="1" dirty="0" smtClean="0">
                                <a:solidFill>
                                  <a:schemeClr val="tx1">
                                    <a:lumMod val="95000"/>
                                  </a:schemeClr>
                                </a:solidFill>
                                <a:latin typeface="Cambria Math" panose="02040503050406030204" pitchFamily="18" charset="0"/>
                              </a:rPr>
                              <m:t>𝑖</m:t>
                            </m:r>
                          </m:sub>
                        </m:sSub>
                      </m:e>
                    </m:d>
                    <m:r>
                      <a:rPr lang="en-US" altLang="zh-CN" b="1" i="0" dirty="0" smtClean="0">
                        <a:solidFill>
                          <a:schemeClr val="tx1">
                            <a:lumMod val="95000"/>
                          </a:schemeClr>
                        </a:solidFill>
                        <a:latin typeface="Cambria Math" panose="02040503050406030204" pitchFamily="18" charset="0"/>
                      </a:rPr>
                      <m:t>(</m:t>
                    </m:r>
                    <m:r>
                      <a:rPr lang="en-US" altLang="zh-CN" b="0" i="1" dirty="0" smtClean="0">
                        <a:solidFill>
                          <a:schemeClr val="tx1">
                            <a:lumMod val="95000"/>
                          </a:schemeClr>
                        </a:solidFill>
                        <a:latin typeface="Cambria Math" panose="02040503050406030204" pitchFamily="18" charset="0"/>
                      </a:rPr>
                      <m:t>𝑖</m:t>
                    </m:r>
                    <m:r>
                      <a:rPr lang="en-US" altLang="zh-CN" b="0" i="1" dirty="0" smtClean="0">
                        <a:solidFill>
                          <a:schemeClr val="tx1">
                            <a:lumMod val="95000"/>
                          </a:schemeClr>
                        </a:solidFill>
                        <a:latin typeface="Cambria Math" panose="02040503050406030204" pitchFamily="18" charset="0"/>
                      </a:rPr>
                      <m:t>=1,2,3…)</m:t>
                    </m:r>
                  </m:oMath>
                </a14:m>
                <a:r>
                  <a:rPr lang="en-US" altLang="zh-CN" dirty="0">
                    <a:solidFill>
                      <a:schemeClr val="tx1">
                        <a:lumMod val="95000"/>
                      </a:schemeClr>
                    </a:solidFill>
                    <a:latin typeface="Courier New" pitchFamily="49" charset="0"/>
                    <a:ea typeface="楷体_GB2312" pitchFamily="49" charset="-122"/>
                  </a:rPr>
                  <a:t>,</a:t>
                </a:r>
                <a:r>
                  <a:rPr lang="zh-CN" altLang="en-US" dirty="0">
                    <a:solidFill>
                      <a:schemeClr val="tx1">
                        <a:lumMod val="95000"/>
                      </a:schemeClr>
                    </a:solidFill>
                    <a:latin typeface="Courier New" pitchFamily="49" charset="0"/>
                    <a:ea typeface="楷体_GB2312" pitchFamily="49" charset="-122"/>
                  </a:rPr>
                  <a:t>则</a:t>
                </a:r>
                <a:endParaRPr lang="en-US" altLang="zh-CN" dirty="0">
                  <a:solidFill>
                    <a:schemeClr val="tx1">
                      <a:lumMod val="95000"/>
                    </a:schemeClr>
                  </a:solidFill>
                  <a:latin typeface="Courier New" pitchFamily="49" charset="0"/>
                  <a:ea typeface="楷体_GB2312" pitchFamily="49" charset="-122"/>
                </a:endParaRPr>
              </a:p>
              <a:p>
                <a:pPr eaLnBrk="1" hangingPunct="1">
                  <a:buClr>
                    <a:schemeClr val="tx1"/>
                  </a:buClr>
                  <a:buFont typeface="Arial" charset="0"/>
                  <a:buNone/>
                  <a:defRPr/>
                </a:pPr>
                <a14:m>
                  <m:oMathPara xmlns:m="http://schemas.openxmlformats.org/officeDocument/2006/math">
                    <m:oMathParaPr>
                      <m:jc m:val="centerGroup"/>
                    </m:oMathParaPr>
                    <m:oMath xmlns:m="http://schemas.openxmlformats.org/officeDocument/2006/math">
                      <m:d>
                        <m:dPr>
                          <m:begChr m:val="{"/>
                          <m:endChr m:val=""/>
                          <m:ctrlPr>
                            <a:rPr lang="en-US" altLang="zh-CN" i="1" dirty="0" smtClean="0">
                              <a:solidFill>
                                <a:srgbClr val="FFC000"/>
                              </a:solidFill>
                              <a:latin typeface="Cambria Math" panose="02040503050406030204" pitchFamily="18" charset="0"/>
                            </a:rPr>
                          </m:ctrlPr>
                        </m:dPr>
                        <m:e>
                          <m:m>
                            <m:mPr>
                              <m:plcHide m:val="on"/>
                              <m:mcs>
                                <m:mc>
                                  <m:mcPr>
                                    <m:count m:val="1"/>
                                    <m:mcJc m:val="center"/>
                                  </m:mcPr>
                                </m:mc>
                              </m:mcs>
                              <m:ctrlPr>
                                <a:rPr lang="en-US" altLang="zh-CN" i="1" dirty="0" smtClean="0">
                                  <a:solidFill>
                                    <a:srgbClr val="FFC000"/>
                                  </a:solidFill>
                                  <a:latin typeface="Cambria Math" panose="02040503050406030204" pitchFamily="18" charset="0"/>
                                </a:rPr>
                              </m:ctrlPr>
                            </m:mPr>
                            <m:mr>
                              <m:e>
                                <m:eqArr>
                                  <m:eqArrPr>
                                    <m:ctrlPr>
                                      <a:rPr lang="en-US" altLang="zh-CN" i="1" dirty="0" smtClean="0">
                                        <a:solidFill>
                                          <a:srgbClr val="FFC000"/>
                                        </a:solidFill>
                                        <a:latin typeface="Cambria Math" panose="02040503050406030204" pitchFamily="18" charset="0"/>
                                      </a:rPr>
                                    </m:ctrlPr>
                                  </m:eqArrPr>
                                  <m:e>
                                    <m:r>
                                      <a:rPr lang="en-US" altLang="zh-CN" i="1" dirty="0" smtClean="0">
                                        <a:solidFill>
                                          <a:srgbClr val="FFC000"/>
                                        </a:solidFill>
                                        <a:latin typeface="Cambria Math" panose="02040503050406030204" pitchFamily="18" charset="0"/>
                                      </a:rPr>
                                      <m:t>𝑓</m:t>
                                    </m:r>
                                    <m:d>
                                      <m:dPr>
                                        <m:ctrlPr>
                                          <a:rPr lang="en-US" altLang="zh-CN" i="1" dirty="0" smtClean="0">
                                            <a:solidFill>
                                              <a:srgbClr val="FFC000"/>
                                            </a:solidFill>
                                            <a:latin typeface="Cambria Math" panose="02040503050406030204" pitchFamily="18" charset="0"/>
                                          </a:rPr>
                                        </m:ctrlPr>
                                      </m:dPr>
                                      <m:e>
                                        <m:sSub>
                                          <m:sSubPr>
                                            <m:ctrlPr>
                                              <a:rPr lang="en-US" altLang="zh-CN" i="1" dirty="0" smtClean="0">
                                                <a:solidFill>
                                                  <a:srgbClr val="FFC000"/>
                                                </a:solidFill>
                                                <a:latin typeface="Cambria Math" panose="02040503050406030204" pitchFamily="18" charset="0"/>
                                              </a:rPr>
                                            </m:ctrlPr>
                                          </m:sSubPr>
                                          <m:e>
                                            <m:r>
                                              <a:rPr lang="en-US" altLang="zh-CN" i="1" dirty="0" smtClean="0">
                                                <a:solidFill>
                                                  <a:srgbClr val="FFC000"/>
                                                </a:solidFill>
                                                <a:latin typeface="Cambria Math" panose="02040503050406030204" pitchFamily="18" charset="0"/>
                                              </a:rPr>
                                              <m:t>𝑥</m:t>
                                            </m:r>
                                          </m:e>
                                          <m:sub>
                                            <m:r>
                                              <a:rPr lang="en-US" altLang="zh-CN" i="0" dirty="0" smtClean="0">
                                                <a:solidFill>
                                                  <a:srgbClr val="FFC000"/>
                                                </a:solidFill>
                                                <a:latin typeface="Cambria Math" panose="02040503050406030204" pitchFamily="18" charset="0"/>
                                              </a:rPr>
                                              <m:t>1</m:t>
                                            </m:r>
                                          </m:sub>
                                        </m:sSub>
                                        <m:r>
                                          <a:rPr lang="en-US" altLang="zh-CN" i="0" dirty="0" smtClean="0">
                                            <a:solidFill>
                                              <a:srgbClr val="FFC000"/>
                                            </a:solidFill>
                                            <a:latin typeface="Cambria Math" panose="02040503050406030204" pitchFamily="18" charset="0"/>
                                          </a:rPr>
                                          <m:t>,</m:t>
                                        </m:r>
                                        <m:sSub>
                                          <m:sSubPr>
                                            <m:ctrlPr>
                                              <a:rPr lang="en-US" altLang="zh-CN" i="1" dirty="0" smtClean="0">
                                                <a:solidFill>
                                                  <a:srgbClr val="FFC000"/>
                                                </a:solidFill>
                                                <a:latin typeface="Cambria Math" panose="02040503050406030204" pitchFamily="18" charset="0"/>
                                              </a:rPr>
                                            </m:ctrlPr>
                                          </m:sSubPr>
                                          <m:e>
                                            <m:r>
                                              <a:rPr lang="en-US" altLang="zh-CN" i="1" dirty="0" smtClean="0">
                                                <a:solidFill>
                                                  <a:srgbClr val="FFC000"/>
                                                </a:solidFill>
                                                <a:latin typeface="Cambria Math" panose="02040503050406030204" pitchFamily="18" charset="0"/>
                                              </a:rPr>
                                              <m:t>𝑐</m:t>
                                            </m:r>
                                          </m:e>
                                          <m:sub>
                                            <m:r>
                                              <a:rPr lang="en-US" altLang="zh-CN" i="0" dirty="0" smtClean="0">
                                                <a:solidFill>
                                                  <a:srgbClr val="FFC000"/>
                                                </a:solidFill>
                                                <a:latin typeface="Cambria Math" panose="02040503050406030204" pitchFamily="18" charset="0"/>
                                              </a:rPr>
                                              <m:t>1</m:t>
                                            </m:r>
                                          </m:sub>
                                        </m:sSub>
                                        <m:r>
                                          <a:rPr lang="en-US" altLang="zh-CN" i="0" dirty="0" smtClean="0">
                                            <a:solidFill>
                                              <a:srgbClr val="FFC000"/>
                                            </a:solidFill>
                                            <a:latin typeface="Cambria Math" panose="02040503050406030204" pitchFamily="18" charset="0"/>
                                          </a:rPr>
                                          <m:t>,⋯,</m:t>
                                        </m:r>
                                        <m:sSub>
                                          <m:sSubPr>
                                            <m:ctrlPr>
                                              <a:rPr lang="en-US" altLang="zh-CN" i="1" dirty="0" smtClean="0">
                                                <a:solidFill>
                                                  <a:srgbClr val="FFC000"/>
                                                </a:solidFill>
                                                <a:latin typeface="Cambria Math" panose="02040503050406030204" pitchFamily="18" charset="0"/>
                                              </a:rPr>
                                            </m:ctrlPr>
                                          </m:sSubPr>
                                          <m:e>
                                            <m:r>
                                              <a:rPr lang="en-US" altLang="zh-CN" i="1" dirty="0" smtClean="0">
                                                <a:solidFill>
                                                  <a:srgbClr val="FFC000"/>
                                                </a:solidFill>
                                                <a:latin typeface="Cambria Math" panose="02040503050406030204" pitchFamily="18" charset="0"/>
                                              </a:rPr>
                                              <m:t>𝑐</m:t>
                                            </m:r>
                                          </m:e>
                                          <m:sub>
                                            <m:r>
                                              <a:rPr lang="en-US" altLang="zh-CN" i="1" dirty="0" smtClean="0">
                                                <a:solidFill>
                                                  <a:srgbClr val="FFC000"/>
                                                </a:solidFill>
                                                <a:latin typeface="Cambria Math" panose="02040503050406030204" pitchFamily="18" charset="0"/>
                                              </a:rPr>
                                              <m:t>𝑚</m:t>
                                            </m:r>
                                          </m:sub>
                                        </m:sSub>
                                      </m:e>
                                    </m:d>
                                    <m:r>
                                      <a:rPr lang="en-US" altLang="zh-CN" i="0" dirty="0" smtClean="0">
                                        <a:solidFill>
                                          <a:srgbClr val="FFC000"/>
                                        </a:solidFill>
                                        <a:latin typeface="Cambria Math" panose="02040503050406030204" pitchFamily="18" charset="0"/>
                                      </a:rPr>
                                      <m:t>=</m:t>
                                    </m:r>
                                    <m:sSub>
                                      <m:sSubPr>
                                        <m:ctrlPr>
                                          <a:rPr lang="en-US" altLang="zh-CN" i="1" dirty="0" smtClean="0">
                                            <a:solidFill>
                                              <a:srgbClr val="FFC000"/>
                                            </a:solidFill>
                                            <a:latin typeface="Cambria Math" panose="02040503050406030204" pitchFamily="18" charset="0"/>
                                          </a:rPr>
                                        </m:ctrlPr>
                                      </m:sSubPr>
                                      <m:e>
                                        <m:r>
                                          <a:rPr lang="en-US" altLang="zh-CN" i="1" dirty="0" smtClean="0">
                                            <a:solidFill>
                                              <a:srgbClr val="FFC000"/>
                                            </a:solidFill>
                                            <a:latin typeface="Cambria Math" panose="02040503050406030204" pitchFamily="18" charset="0"/>
                                          </a:rPr>
                                          <m:t>𝑦</m:t>
                                        </m:r>
                                      </m:e>
                                      <m:sub>
                                        <m:r>
                                          <a:rPr lang="en-US" altLang="zh-CN" i="0" dirty="0" smtClean="0">
                                            <a:solidFill>
                                              <a:srgbClr val="FFC000"/>
                                            </a:solidFill>
                                            <a:latin typeface="Cambria Math" panose="02040503050406030204" pitchFamily="18" charset="0"/>
                                          </a:rPr>
                                          <m:t>1</m:t>
                                        </m:r>
                                      </m:sub>
                                    </m:sSub>
                                  </m:e>
                                  <m:e>
                                    <m:r>
                                      <a:rPr lang="en-US" altLang="zh-CN" i="1" dirty="0">
                                        <a:solidFill>
                                          <a:srgbClr val="FFC000"/>
                                        </a:solidFill>
                                        <a:latin typeface="Cambria Math" panose="02040503050406030204" pitchFamily="18" charset="0"/>
                                      </a:rPr>
                                      <m:t>𝑓</m:t>
                                    </m:r>
                                    <m:d>
                                      <m:dPr>
                                        <m:ctrlPr>
                                          <a:rPr lang="en-US" altLang="zh-CN" i="1" dirty="0">
                                            <a:solidFill>
                                              <a:srgbClr val="FFC000"/>
                                            </a:solidFill>
                                            <a:latin typeface="Cambria Math" panose="02040503050406030204" pitchFamily="18" charset="0"/>
                                          </a:rPr>
                                        </m:ctrlPr>
                                      </m:dPr>
                                      <m:e>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𝑥</m:t>
                                            </m:r>
                                          </m:e>
                                          <m:sub>
                                            <m:r>
                                              <a:rPr lang="en-US" altLang="zh-CN" i="1" dirty="0" smtClean="0">
                                                <a:solidFill>
                                                  <a:srgbClr val="FFC000"/>
                                                </a:solidFill>
                                                <a:latin typeface="Cambria Math" panose="02040503050406030204" pitchFamily="18" charset="0"/>
                                              </a:rPr>
                                              <m:t>2</m:t>
                                            </m:r>
                                          </m:sub>
                                        </m:sSub>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𝑐</m:t>
                                            </m:r>
                                          </m:e>
                                          <m:sub>
                                            <m:r>
                                              <a:rPr lang="en-US" altLang="zh-CN" dirty="0">
                                                <a:solidFill>
                                                  <a:srgbClr val="FFC000"/>
                                                </a:solidFill>
                                                <a:latin typeface="Cambria Math" panose="02040503050406030204" pitchFamily="18" charset="0"/>
                                              </a:rPr>
                                              <m:t>1</m:t>
                                            </m:r>
                                          </m:sub>
                                        </m:sSub>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𝑐</m:t>
                                            </m:r>
                                          </m:e>
                                          <m:sub>
                                            <m:r>
                                              <a:rPr lang="en-US" altLang="zh-CN" i="1" dirty="0">
                                                <a:solidFill>
                                                  <a:srgbClr val="FFC000"/>
                                                </a:solidFill>
                                                <a:latin typeface="Cambria Math" panose="02040503050406030204" pitchFamily="18" charset="0"/>
                                              </a:rPr>
                                              <m:t>𝑚</m:t>
                                            </m:r>
                                          </m:sub>
                                        </m:sSub>
                                      </m:e>
                                    </m:d>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𝑦</m:t>
                                        </m:r>
                                      </m:e>
                                      <m:sub>
                                        <m:r>
                                          <a:rPr lang="en-US" altLang="zh-CN" i="1" dirty="0" smtClean="0">
                                            <a:solidFill>
                                              <a:srgbClr val="FFC000"/>
                                            </a:solidFill>
                                            <a:latin typeface="Cambria Math" panose="02040503050406030204" pitchFamily="18" charset="0"/>
                                          </a:rPr>
                                          <m:t>2</m:t>
                                        </m:r>
                                      </m:sub>
                                    </m:sSub>
                                  </m:e>
                                  <m:e>
                                    <m:r>
                                      <a:rPr lang="en-US" altLang="zh-CN" i="1" dirty="0" smtClean="0">
                                        <a:solidFill>
                                          <a:srgbClr val="FFC000"/>
                                        </a:solidFill>
                                        <a:latin typeface="Cambria Math" panose="02040503050406030204" pitchFamily="18" charset="0"/>
                                      </a:rPr>
                                      <m:t>…</m:t>
                                    </m:r>
                                    <m:r>
                                      <a:rPr lang="en-US" altLang="zh-CN" b="0" i="1" dirty="0" smtClean="0">
                                        <a:solidFill>
                                          <a:srgbClr val="FFC000"/>
                                        </a:solidFill>
                                        <a:latin typeface="Cambria Math" panose="02040503050406030204" pitchFamily="18" charset="0"/>
                                      </a:rPr>
                                      <m:t>……………..</m:t>
                                    </m:r>
                                  </m:e>
                                  <m:e>
                                    <m:r>
                                      <a:rPr lang="en-US" altLang="zh-CN" i="1" dirty="0">
                                        <a:solidFill>
                                          <a:srgbClr val="FFC000"/>
                                        </a:solidFill>
                                        <a:latin typeface="Cambria Math" panose="02040503050406030204" pitchFamily="18" charset="0"/>
                                      </a:rPr>
                                      <m:t>𝑓</m:t>
                                    </m:r>
                                    <m:d>
                                      <m:dPr>
                                        <m:ctrlPr>
                                          <a:rPr lang="en-US" altLang="zh-CN" i="1" dirty="0">
                                            <a:solidFill>
                                              <a:srgbClr val="FFC000"/>
                                            </a:solidFill>
                                            <a:latin typeface="Cambria Math" panose="02040503050406030204" pitchFamily="18" charset="0"/>
                                          </a:rPr>
                                        </m:ctrlPr>
                                      </m:dPr>
                                      <m:e>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𝑥</m:t>
                                            </m:r>
                                          </m:e>
                                          <m:sub>
                                            <m:r>
                                              <m:rPr>
                                                <m:sty m:val="p"/>
                                              </m:rPr>
                                              <a:rPr lang="en-US" altLang="zh-CN" b="0" i="0" dirty="0" smtClean="0">
                                                <a:solidFill>
                                                  <a:srgbClr val="FFC000"/>
                                                </a:solidFill>
                                                <a:latin typeface="Cambria Math" panose="02040503050406030204" pitchFamily="18" charset="0"/>
                                              </a:rPr>
                                              <m:t>n</m:t>
                                            </m:r>
                                          </m:sub>
                                        </m:sSub>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𝑐</m:t>
                                            </m:r>
                                          </m:e>
                                          <m:sub>
                                            <m:r>
                                              <a:rPr lang="en-US" altLang="zh-CN" dirty="0">
                                                <a:solidFill>
                                                  <a:srgbClr val="FFC000"/>
                                                </a:solidFill>
                                                <a:latin typeface="Cambria Math" panose="02040503050406030204" pitchFamily="18" charset="0"/>
                                              </a:rPr>
                                              <m:t>1</m:t>
                                            </m:r>
                                          </m:sub>
                                        </m:sSub>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𝑐</m:t>
                                            </m:r>
                                          </m:e>
                                          <m:sub>
                                            <m:r>
                                              <a:rPr lang="en-US" altLang="zh-CN" i="1" dirty="0">
                                                <a:solidFill>
                                                  <a:srgbClr val="FFC000"/>
                                                </a:solidFill>
                                                <a:latin typeface="Cambria Math" panose="02040503050406030204" pitchFamily="18" charset="0"/>
                                              </a:rPr>
                                              <m:t>𝑚</m:t>
                                            </m:r>
                                          </m:sub>
                                        </m:sSub>
                                      </m:e>
                                    </m:d>
                                    <m:r>
                                      <a:rPr lang="en-US" altLang="zh-CN" dirty="0">
                                        <a:solidFill>
                                          <a:srgbClr val="FFC000"/>
                                        </a:solidFill>
                                        <a:latin typeface="Cambria Math" panose="02040503050406030204" pitchFamily="18" charset="0"/>
                                      </a:rPr>
                                      <m:t>=</m:t>
                                    </m:r>
                                    <m:sSub>
                                      <m:sSubPr>
                                        <m:ctrlPr>
                                          <a:rPr lang="en-US" altLang="zh-CN" i="1" dirty="0">
                                            <a:solidFill>
                                              <a:srgbClr val="FFC000"/>
                                            </a:solidFill>
                                            <a:latin typeface="Cambria Math" panose="02040503050406030204" pitchFamily="18" charset="0"/>
                                          </a:rPr>
                                        </m:ctrlPr>
                                      </m:sSubPr>
                                      <m:e>
                                        <m:r>
                                          <a:rPr lang="en-US" altLang="zh-CN" i="1" dirty="0">
                                            <a:solidFill>
                                              <a:srgbClr val="FFC000"/>
                                            </a:solidFill>
                                            <a:latin typeface="Cambria Math" panose="02040503050406030204" pitchFamily="18" charset="0"/>
                                          </a:rPr>
                                          <m:t>𝑦</m:t>
                                        </m:r>
                                      </m:e>
                                      <m:sub>
                                        <m:r>
                                          <m:rPr>
                                            <m:sty m:val="p"/>
                                          </m:rPr>
                                          <a:rPr lang="en-US" altLang="zh-CN" b="0" i="0" dirty="0" smtClean="0">
                                            <a:solidFill>
                                              <a:srgbClr val="FFC000"/>
                                            </a:solidFill>
                                            <a:latin typeface="Cambria Math" panose="02040503050406030204" pitchFamily="18" charset="0"/>
                                          </a:rPr>
                                          <m:t>n</m:t>
                                        </m:r>
                                      </m:sub>
                                    </m:sSub>
                                  </m:e>
                                </m:eqArr>
                              </m:e>
                            </m:mr>
                          </m:m>
                        </m:e>
                      </m:d>
                    </m:oMath>
                  </m:oMathPara>
                </a14:m>
                <a:endParaRPr lang="en-US" altLang="zh-CN" dirty="0">
                  <a:solidFill>
                    <a:srgbClr val="FFC000"/>
                  </a:solidFill>
                  <a:latin typeface="Courier New" pitchFamily="49" charset="0"/>
                  <a:ea typeface="楷体_GB2312" pitchFamily="49" charset="-122"/>
                </a:endParaRPr>
              </a:p>
              <a:p>
                <a:pPr eaLnBrk="1" hangingPunct="1">
                  <a:buClr>
                    <a:schemeClr val="tx1"/>
                  </a:buClr>
                  <a:buFont typeface="Wingdings" panose="05000000000000000000" pitchFamily="2" charset="2"/>
                  <a:buChar char="Ø"/>
                  <a:defRPr/>
                </a:pPr>
                <a:r>
                  <a:rPr lang="zh-CN" altLang="en-US" dirty="0">
                    <a:solidFill>
                      <a:schemeClr val="tx1">
                        <a:lumMod val="95000"/>
                      </a:schemeClr>
                    </a:solidFill>
                    <a:latin typeface="Courier New" pitchFamily="49" charset="0"/>
                    <a:ea typeface="楷体_GB2312" pitchFamily="49" charset="-122"/>
                  </a:rPr>
                  <a:t>通过求解非线性方程组得到拟合系数</a:t>
                </a:r>
                <a14:m>
                  <m:oMath xmlns:m="http://schemas.openxmlformats.org/officeDocument/2006/math">
                    <m:sSub>
                      <m:sSubPr>
                        <m:ctrlPr>
                          <a:rPr lang="zh-CN" altLang="en-US" b="1" i="1" smtClean="0">
                            <a:solidFill>
                              <a:srgbClr val="FFC000"/>
                            </a:solidFill>
                            <a:latin typeface="Cambria Math" panose="02040503050406030204" pitchFamily="18" charset="0"/>
                          </a:rPr>
                        </m:ctrlPr>
                      </m:sSubPr>
                      <m:e>
                        <m:r>
                          <a:rPr lang="zh-CN" altLang="en-US" b="1" i="1" smtClean="0">
                            <a:solidFill>
                              <a:srgbClr val="FFC000"/>
                            </a:solidFill>
                            <a:latin typeface="Cambria Math" panose="02040503050406030204" pitchFamily="18" charset="0"/>
                          </a:rPr>
                          <m:t>𝐶</m:t>
                        </m:r>
                      </m:e>
                      <m:sub>
                        <m:r>
                          <a:rPr lang="zh-CN" altLang="en-US" b="1" i="1" smtClean="0">
                            <a:solidFill>
                              <a:srgbClr val="FFC000"/>
                            </a:solidFill>
                            <a:latin typeface="Cambria Math" panose="02040503050406030204" pitchFamily="18" charset="0"/>
                          </a:rPr>
                          <m:t>1</m:t>
                        </m:r>
                      </m:sub>
                    </m:sSub>
                    <m:r>
                      <a:rPr lang="zh-CN" altLang="en-US" b="1" i="1" smtClean="0">
                        <a:solidFill>
                          <a:srgbClr val="FFC000"/>
                        </a:solidFill>
                        <a:latin typeface="Cambria Math" panose="02040503050406030204" pitchFamily="18" charset="0"/>
                      </a:rPr>
                      <m:t>,</m:t>
                    </m:r>
                    <m:sSub>
                      <m:sSubPr>
                        <m:ctrlPr>
                          <a:rPr lang="zh-CN" altLang="en-US" b="1" i="1" smtClean="0">
                            <a:solidFill>
                              <a:srgbClr val="FFC000"/>
                            </a:solidFill>
                            <a:latin typeface="Cambria Math" panose="02040503050406030204" pitchFamily="18" charset="0"/>
                          </a:rPr>
                        </m:ctrlPr>
                      </m:sSubPr>
                      <m:e>
                        <m:r>
                          <a:rPr lang="zh-CN" altLang="en-US" b="1" i="1" smtClean="0">
                            <a:solidFill>
                              <a:srgbClr val="FFC000"/>
                            </a:solidFill>
                            <a:latin typeface="Cambria Math" panose="02040503050406030204" pitchFamily="18" charset="0"/>
                          </a:rPr>
                          <m:t>𝐶</m:t>
                        </m:r>
                      </m:e>
                      <m:sub>
                        <m:r>
                          <a:rPr lang="zh-CN" altLang="en-US" b="1" i="1" smtClean="0">
                            <a:solidFill>
                              <a:srgbClr val="FFC000"/>
                            </a:solidFill>
                            <a:latin typeface="Cambria Math" panose="02040503050406030204" pitchFamily="18" charset="0"/>
                          </a:rPr>
                          <m:t>2</m:t>
                        </m:r>
                      </m:sub>
                    </m:sSub>
                    <m:r>
                      <a:rPr lang="zh-CN" altLang="en-US" b="1" i="1" smtClean="0">
                        <a:solidFill>
                          <a:srgbClr val="FFC000"/>
                        </a:solidFill>
                        <a:latin typeface="Cambria Math" panose="02040503050406030204" pitchFamily="18" charset="0"/>
                      </a:rPr>
                      <m:t>,…,</m:t>
                    </m:r>
                    <m:sSub>
                      <m:sSubPr>
                        <m:ctrlPr>
                          <a:rPr lang="zh-CN" altLang="en-US" b="1" i="1" smtClean="0">
                            <a:solidFill>
                              <a:srgbClr val="FFC000"/>
                            </a:solidFill>
                            <a:latin typeface="Cambria Math" panose="02040503050406030204" pitchFamily="18" charset="0"/>
                          </a:rPr>
                        </m:ctrlPr>
                      </m:sSubPr>
                      <m:e>
                        <m:r>
                          <a:rPr lang="zh-CN" altLang="en-US" b="1" i="1" smtClean="0">
                            <a:solidFill>
                              <a:srgbClr val="FFC000"/>
                            </a:solidFill>
                            <a:latin typeface="Cambria Math" panose="02040503050406030204" pitchFamily="18" charset="0"/>
                          </a:rPr>
                          <m:t>𝐶</m:t>
                        </m:r>
                      </m:e>
                      <m:sub>
                        <m:r>
                          <a:rPr lang="zh-CN" altLang="en-US" b="1" i="1" smtClean="0">
                            <a:solidFill>
                              <a:srgbClr val="FFC000"/>
                            </a:solidFill>
                            <a:latin typeface="Cambria Math" panose="02040503050406030204" pitchFamily="18" charset="0"/>
                          </a:rPr>
                          <m:t>𝑚</m:t>
                        </m:r>
                      </m:sub>
                    </m:sSub>
                  </m:oMath>
                </a14:m>
                <a:r>
                  <a:rPr lang="zh-CN" altLang="en-US" b="1" dirty="0">
                    <a:solidFill>
                      <a:srgbClr val="FF99FF"/>
                    </a:solidFill>
                    <a:latin typeface="Courier New" pitchFamily="49" charset="0"/>
                    <a:ea typeface="楷体_GB2312" pitchFamily="49" charset="-122"/>
                  </a:rPr>
                  <a:t>（不一定有精确解，可能是最小二乘解）</a:t>
                </a:r>
                <a:endParaRPr lang="en-US" altLang="zh-CN" b="1" dirty="0">
                  <a:solidFill>
                    <a:srgbClr val="FF99FF"/>
                  </a:solidFill>
                  <a:latin typeface="Courier New" pitchFamily="49" charset="0"/>
                  <a:ea typeface="楷体_GB2312" pitchFamily="49" charset="-122"/>
                </a:endParaRPr>
              </a:p>
              <a:p>
                <a:pPr eaLnBrk="1" hangingPunct="1">
                  <a:buClr>
                    <a:schemeClr val="tx1"/>
                  </a:buClr>
                  <a:buFont typeface="Arial" charset="0"/>
                  <a:buNone/>
                  <a:defRPr/>
                </a:pPr>
                <a:r>
                  <a:rPr lang="en-US" altLang="zh-CN" b="1" dirty="0">
                    <a:solidFill>
                      <a:srgbClr val="FFC000"/>
                    </a:solidFill>
                    <a:latin typeface="Courier New" pitchFamily="49" charset="0"/>
                    <a:ea typeface="楷体_GB2312" pitchFamily="49" charset="-122"/>
                  </a:rPr>
                  <a:t>C=</a:t>
                </a:r>
                <a:r>
                  <a:rPr lang="en-US" altLang="zh-CN" b="1" dirty="0" err="1">
                    <a:solidFill>
                      <a:srgbClr val="FFC000"/>
                    </a:solidFill>
                    <a:latin typeface="Courier New" pitchFamily="49" charset="0"/>
                    <a:ea typeface="楷体_GB2312" pitchFamily="49" charset="-122"/>
                  </a:rPr>
                  <a:t>curvefit</a:t>
                </a:r>
                <a:r>
                  <a:rPr lang="en-US" altLang="zh-CN" b="1" dirty="0">
                    <a:solidFill>
                      <a:srgbClr val="FFC000"/>
                    </a:solidFill>
                    <a:latin typeface="Courier New" pitchFamily="49" charset="0"/>
                    <a:ea typeface="楷体_GB2312" pitchFamily="49" charset="-122"/>
                  </a:rPr>
                  <a:t>(‘fun2’,c0,x,y)</a:t>
                </a:r>
                <a:r>
                  <a:rPr lang="zh-CN" altLang="en-US" dirty="0">
                    <a:ea typeface="楷体_GB2312" pitchFamily="49" charset="-122"/>
                  </a:rPr>
                  <a:t>使用更方便，从外部输入数据，这里</a:t>
                </a:r>
                <a:r>
                  <a:rPr lang="en-US" altLang="zh-CN" b="1" dirty="0">
                    <a:solidFill>
                      <a:srgbClr val="FFC000"/>
                    </a:solidFill>
                    <a:latin typeface="Courier New" pitchFamily="49" charset="0"/>
                    <a:ea typeface="楷体_GB2312" pitchFamily="49" charset="-122"/>
                  </a:rPr>
                  <a:t>fun2</a:t>
                </a:r>
                <a:r>
                  <a:rPr lang="zh-CN" altLang="en-US" dirty="0">
                    <a:ea typeface="楷体_GB2312" pitchFamily="49" charset="-122"/>
                  </a:rPr>
                  <a:t>为函数</a:t>
                </a:r>
                <a:r>
                  <a:rPr lang="en-US" altLang="zh-CN" b="1" dirty="0">
                    <a:solidFill>
                      <a:srgbClr val="FFC000"/>
                    </a:solidFill>
                    <a:latin typeface="Courier New" pitchFamily="49" charset="0"/>
                    <a:ea typeface="楷体_GB2312" pitchFamily="49" charset="-122"/>
                  </a:rPr>
                  <a:t>f(</a:t>
                </a:r>
                <a:r>
                  <a:rPr lang="en-US" altLang="zh-CN" b="1" dirty="0" err="1">
                    <a:solidFill>
                      <a:srgbClr val="FFC000"/>
                    </a:solidFill>
                    <a:latin typeface="Courier New" pitchFamily="49" charset="0"/>
                    <a:ea typeface="楷体_GB2312" pitchFamily="49" charset="-122"/>
                  </a:rPr>
                  <a:t>c,x</a:t>
                </a:r>
                <a:r>
                  <a:rPr lang="en-US" altLang="zh-CN" b="1" dirty="0">
                    <a:solidFill>
                      <a:srgbClr val="FFC000"/>
                    </a:solidFill>
                    <a:latin typeface="Courier New" pitchFamily="49" charset="0"/>
                    <a:ea typeface="楷体_GB2312" pitchFamily="49" charset="-122"/>
                  </a:rPr>
                  <a:t>)</a:t>
                </a:r>
                <a:r>
                  <a:rPr lang="en-US" altLang="zh-CN" dirty="0">
                    <a:ea typeface="楷体_GB2312" pitchFamily="49" charset="-122"/>
                  </a:rPr>
                  <a:t> 。</a:t>
                </a:r>
              </a:p>
              <a:p>
                <a:pPr eaLnBrk="1" hangingPunct="1">
                  <a:buFont typeface="Arial" charset="0"/>
                  <a:buChar char="►"/>
                  <a:defRPr/>
                </a:pPr>
                <a:endParaRPr lang="zh-CN" altLang="en-US" dirty="0">
                  <a:ea typeface="楷体_GB2312" pitchFamily="49" charset="-122"/>
                </a:endParaRPr>
              </a:p>
            </p:txBody>
          </p:sp>
        </mc:Choice>
        <mc:Fallback>
          <p:sp>
            <p:nvSpPr>
              <p:cNvPr id="12290" name="Rectangle 3">
                <a:extLst>
                  <a:ext uri="{FF2B5EF4-FFF2-40B4-BE49-F238E27FC236}">
                    <a16:creationId xmlns:a16="http://schemas.microsoft.com/office/drawing/2014/main" id="{D8AA6DD2-1B1D-4006-84D2-8FFD4B12F30E}"/>
                  </a:ext>
                </a:extLst>
              </p:cNvPr>
              <p:cNvSpPr>
                <a:spLocks noGrp="1" noRot="1" noChangeAspect="1" noMove="1" noResize="1" noEditPoints="1" noAdjustHandles="1" noChangeArrowheads="1" noChangeShapeType="1" noTextEdit="1"/>
              </p:cNvSpPr>
              <p:nvPr>
                <p:ph type="body" idx="4294967295"/>
              </p:nvPr>
            </p:nvSpPr>
            <p:spPr>
              <a:xfrm>
                <a:off x="685800" y="914400"/>
                <a:ext cx="7772400" cy="4891088"/>
              </a:xfrm>
              <a:blipFill>
                <a:blip r:embed="rId2"/>
                <a:stretch>
                  <a:fillRect l="-2118" t="-2244" r="-1961" b="-3566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676E822-5CF6-4701-BAD2-CBA19D1C7FCE}"/>
              </a:ext>
            </a:extLst>
          </p:cNvPr>
          <p:cNvSpPr txBox="1"/>
          <p:nvPr/>
        </p:nvSpPr>
        <p:spPr>
          <a:xfrm>
            <a:off x="899592" y="150422"/>
            <a:ext cx="7272808" cy="830997"/>
          </a:xfrm>
          <a:prstGeom prst="rect">
            <a:avLst/>
          </a:prstGeom>
          <a:noFill/>
        </p:spPr>
        <p:txBody>
          <a:bodyPr wrap="square" rtlCol="0">
            <a:spAutoFit/>
          </a:bodyPr>
          <a:lstStyle/>
          <a:p>
            <a:r>
              <a:rPr lang="zh-CN" altLang="en-US" sz="4800" dirty="0">
                <a:solidFill>
                  <a:schemeClr val="tx2"/>
                </a:solidFill>
                <a:effectLst/>
                <a:ea typeface="楷体_GB2312" pitchFamily="49" charset="-122"/>
              </a:rPr>
              <a:t>非线性最小二乘拟合</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dissolve">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dissolve">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dissolve">
                                      <p:cBhvr>
                                        <p:cTn id="22" dur="500"/>
                                        <p:tgtEl>
                                          <p:spTgt spid="122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D8AA6DD2-1B1D-4006-84D2-8FFD4B12F30E}"/>
              </a:ext>
            </a:extLst>
          </p:cNvPr>
          <p:cNvSpPr>
            <a:spLocks noGrp="1" noChangeArrowheads="1"/>
          </p:cNvSpPr>
          <p:nvPr>
            <p:ph type="body" idx="4294967295"/>
          </p:nvPr>
        </p:nvSpPr>
        <p:spPr>
          <a:xfrm>
            <a:off x="685800" y="914400"/>
            <a:ext cx="7772400" cy="4891088"/>
          </a:xfrm>
        </p:spPr>
        <p:txBody>
          <a:bodyPr/>
          <a:lstStyle/>
          <a:p>
            <a:pPr eaLnBrk="1" hangingPunct="1">
              <a:buClr>
                <a:schemeClr val="tx1"/>
              </a:buClr>
              <a:buFont typeface="Arial" charset="0"/>
              <a:buNone/>
              <a:defRPr/>
            </a:pPr>
            <a:r>
              <a:rPr lang="en-US" altLang="zh-CN" b="1" dirty="0">
                <a:solidFill>
                  <a:srgbClr val="FFC000"/>
                </a:solidFill>
                <a:latin typeface="Courier New" pitchFamily="49" charset="0"/>
                <a:ea typeface="楷体_GB2312" pitchFamily="49" charset="-122"/>
              </a:rPr>
              <a:t>C=</a:t>
            </a:r>
            <a:r>
              <a:rPr lang="en-US" altLang="zh-CN" b="1" dirty="0" err="1">
                <a:solidFill>
                  <a:srgbClr val="FFC000"/>
                </a:solidFill>
                <a:latin typeface="Courier New" pitchFamily="49" charset="0"/>
                <a:ea typeface="楷体_GB2312" pitchFamily="49" charset="-122"/>
              </a:rPr>
              <a:t>curvefit</a:t>
            </a:r>
            <a:r>
              <a:rPr lang="en-US" altLang="zh-CN" b="1" dirty="0">
                <a:solidFill>
                  <a:srgbClr val="FFC000"/>
                </a:solidFill>
                <a:latin typeface="Courier New" pitchFamily="49" charset="0"/>
                <a:ea typeface="楷体_GB2312" pitchFamily="49" charset="-122"/>
              </a:rPr>
              <a:t>(‘fun2’,c0,x,y)</a:t>
            </a:r>
            <a:r>
              <a:rPr lang="zh-CN" altLang="en-US" dirty="0">
                <a:ea typeface="楷体_GB2312" pitchFamily="49" charset="-122"/>
              </a:rPr>
              <a:t>使用更方便，从外部输入数据，这里</a:t>
            </a:r>
            <a:r>
              <a:rPr lang="en-US" altLang="zh-CN" b="1" dirty="0">
                <a:solidFill>
                  <a:srgbClr val="FFC000"/>
                </a:solidFill>
                <a:latin typeface="Courier New" pitchFamily="49" charset="0"/>
                <a:ea typeface="楷体_GB2312" pitchFamily="49" charset="-122"/>
              </a:rPr>
              <a:t>fun2</a:t>
            </a:r>
            <a:r>
              <a:rPr lang="zh-CN" altLang="en-US" dirty="0">
                <a:ea typeface="楷体_GB2312" pitchFamily="49" charset="-122"/>
              </a:rPr>
              <a:t>为函数</a:t>
            </a:r>
            <a:r>
              <a:rPr lang="en-US" altLang="zh-CN" b="1" dirty="0">
                <a:solidFill>
                  <a:srgbClr val="FFC000"/>
                </a:solidFill>
                <a:latin typeface="Courier New" pitchFamily="49" charset="0"/>
                <a:ea typeface="楷体_GB2312" pitchFamily="49" charset="-122"/>
              </a:rPr>
              <a:t>f(</a:t>
            </a:r>
            <a:r>
              <a:rPr lang="en-US" altLang="zh-CN" b="1" dirty="0" err="1">
                <a:solidFill>
                  <a:srgbClr val="FFC000"/>
                </a:solidFill>
                <a:latin typeface="Courier New" pitchFamily="49" charset="0"/>
                <a:ea typeface="楷体_GB2312" pitchFamily="49" charset="-122"/>
              </a:rPr>
              <a:t>c,x</a:t>
            </a:r>
            <a:r>
              <a:rPr lang="en-US" altLang="zh-CN" b="1" dirty="0">
                <a:solidFill>
                  <a:srgbClr val="FFC000"/>
                </a:solidFill>
                <a:latin typeface="Courier New" pitchFamily="49" charset="0"/>
                <a:ea typeface="楷体_GB2312" pitchFamily="49" charset="-122"/>
              </a:rPr>
              <a:t>)</a:t>
            </a:r>
            <a:r>
              <a:rPr lang="en-US" altLang="zh-CN" dirty="0">
                <a:ea typeface="楷体_GB2312" pitchFamily="49" charset="-122"/>
              </a:rPr>
              <a:t> 。</a:t>
            </a:r>
          </a:p>
          <a:p>
            <a:pPr eaLnBrk="1" hangingPunct="1">
              <a:buFont typeface="Arial" charset="0"/>
              <a:buChar char="►"/>
              <a:defRPr/>
            </a:pPr>
            <a:endParaRPr lang="zh-CN" altLang="en-US" dirty="0">
              <a:ea typeface="楷体_GB2312" pitchFamily="49" charset="-122"/>
            </a:endParaRPr>
          </a:p>
        </p:txBody>
      </p:sp>
      <p:sp>
        <p:nvSpPr>
          <p:cNvPr id="3" name="文本框 2">
            <a:extLst>
              <a:ext uri="{FF2B5EF4-FFF2-40B4-BE49-F238E27FC236}">
                <a16:creationId xmlns:a16="http://schemas.microsoft.com/office/drawing/2014/main" id="{5676E822-5CF6-4701-BAD2-CBA19D1C7FCE}"/>
              </a:ext>
            </a:extLst>
          </p:cNvPr>
          <p:cNvSpPr txBox="1"/>
          <p:nvPr/>
        </p:nvSpPr>
        <p:spPr>
          <a:xfrm>
            <a:off x="899592" y="150422"/>
            <a:ext cx="7272808" cy="830997"/>
          </a:xfrm>
          <a:prstGeom prst="rect">
            <a:avLst/>
          </a:prstGeom>
          <a:noFill/>
        </p:spPr>
        <p:txBody>
          <a:bodyPr wrap="square" rtlCol="0">
            <a:spAutoFit/>
          </a:bodyPr>
          <a:lstStyle/>
          <a:p>
            <a:r>
              <a:rPr lang="zh-CN" altLang="en-US" sz="4800" dirty="0">
                <a:solidFill>
                  <a:schemeClr val="tx2"/>
                </a:solidFill>
                <a:effectLst/>
                <a:ea typeface="楷体_GB2312" pitchFamily="49" charset="-122"/>
              </a:rPr>
              <a:t>非线性最小二乘拟合</a:t>
            </a:r>
            <a:endParaRPr lang="zh-CN" altLang="en-US" sz="4800" dirty="0"/>
          </a:p>
        </p:txBody>
      </p:sp>
    </p:spTree>
    <p:extLst>
      <p:ext uri="{BB962C8B-B14F-4D97-AF65-F5344CB8AC3E}">
        <p14:creationId xmlns:p14="http://schemas.microsoft.com/office/powerpoint/2010/main" val="314520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9599656A-EDF9-4283-B920-755FB699691A}"/>
              </a:ext>
            </a:extLst>
          </p:cNvPr>
          <p:cNvSpPr>
            <a:spLocks noGrp="1" noChangeArrowheads="1"/>
          </p:cNvSpPr>
          <p:nvPr>
            <p:ph type="title" idx="4294967295"/>
          </p:nvPr>
        </p:nvSpPr>
        <p:spPr/>
        <p:txBody>
          <a:bodyPr lIns="92075" tIns="46038" rIns="92075" bIns="46038"/>
          <a:lstStyle/>
          <a:p>
            <a:pPr eaLnBrk="1" hangingPunct="1">
              <a:defRPr/>
            </a:pPr>
            <a:r>
              <a:rPr lang="zh-CN" altLang="en-US" dirty="0">
                <a:latin typeface="楷体_GB2312" pitchFamily="49" charset="-122"/>
                <a:ea typeface="楷体_GB2312" pitchFamily="49" charset="-122"/>
              </a:rPr>
              <a:t>什么是数据拟合？</a:t>
            </a:r>
          </a:p>
        </p:txBody>
      </p:sp>
      <p:sp>
        <p:nvSpPr>
          <p:cNvPr id="28676" name="Rectangle 1028">
            <a:extLst>
              <a:ext uri="{FF2B5EF4-FFF2-40B4-BE49-F238E27FC236}">
                <a16:creationId xmlns:a16="http://schemas.microsoft.com/office/drawing/2014/main" id="{20754280-65A1-47C9-81E1-A3CC4577B69C}"/>
              </a:ext>
            </a:extLst>
          </p:cNvPr>
          <p:cNvSpPr>
            <a:spLocks noChangeArrowheads="1"/>
          </p:cNvSpPr>
          <p:nvPr/>
        </p:nvSpPr>
        <p:spPr bwMode="auto">
          <a:xfrm>
            <a:off x="533400" y="1320800"/>
            <a:ext cx="8077200" cy="2062103"/>
          </a:xfrm>
          <a:prstGeom prst="rect">
            <a:avLst/>
          </a:prstGeom>
          <a:noFill/>
          <a:ln w="12700" cap="sq">
            <a:noFill/>
            <a:miter lim="800000"/>
            <a:headEnd type="none" w="sm" len="sm"/>
            <a:tailEnd type="none" w="sm" len="sm"/>
          </a:ln>
          <a:effectLst/>
        </p:spPr>
        <p:txBody>
          <a:bodyPr>
            <a:spAutoFit/>
          </a:bodyPr>
          <a:lstStyle/>
          <a:p>
            <a:pPr>
              <a:spcBef>
                <a:spcPct val="20000"/>
              </a:spcBef>
              <a:buClr>
                <a:schemeClr val="tx1"/>
              </a:buClr>
              <a:buSzPct val="75000"/>
              <a:buFont typeface="Wingdings" pitchFamily="2" charset="2"/>
              <a:buChar char="Ø"/>
              <a:defRPr/>
            </a:pPr>
            <a:r>
              <a:rPr lang="zh-CN" altLang="en-US" sz="3200" dirty="0">
                <a:latin typeface="楷体_GB2312" pitchFamily="49" charset="-122"/>
                <a:ea typeface="楷体_GB2312" pitchFamily="49" charset="-122"/>
              </a:rPr>
              <a:t>在</a:t>
            </a:r>
            <a:r>
              <a:rPr lang="zh-CN" altLang="en-US" sz="3200" dirty="0">
                <a:solidFill>
                  <a:srgbClr val="FF7C80"/>
                </a:solidFill>
                <a:latin typeface="楷体_GB2312" pitchFamily="49" charset="-122"/>
                <a:ea typeface="楷体_GB2312" pitchFamily="49" charset="-122"/>
              </a:rPr>
              <a:t>某个函数类</a:t>
            </a:r>
            <a:r>
              <a:rPr lang="en-US" altLang="zh-CN" sz="3200" b="1" i="1" dirty="0">
                <a:solidFill>
                  <a:srgbClr val="FFC000"/>
                </a:solidFill>
                <a:latin typeface="Courier New" pitchFamily="49" charset="0"/>
                <a:ea typeface="楷体_GB2312" pitchFamily="49" charset="-122"/>
                <a:cs typeface="Courier New" pitchFamily="49" charset="0"/>
              </a:rPr>
              <a:t>y=P(</a:t>
            </a:r>
            <a:r>
              <a:rPr lang="en-US" altLang="zh-CN" sz="3200" b="1" i="1" dirty="0" err="1">
                <a:solidFill>
                  <a:srgbClr val="FFC000"/>
                </a:solidFill>
                <a:latin typeface="Courier New" pitchFamily="49" charset="0"/>
                <a:ea typeface="楷体_GB2312" pitchFamily="49" charset="-122"/>
                <a:cs typeface="Courier New" pitchFamily="49" charset="0"/>
              </a:rPr>
              <a:t>x,c</a:t>
            </a:r>
            <a:r>
              <a:rPr lang="en-US" altLang="zh-CN" sz="3200" b="1" i="1" dirty="0">
                <a:solidFill>
                  <a:srgbClr val="FFC000"/>
                </a:solidFill>
                <a:latin typeface="Courier New" pitchFamily="49" charset="0"/>
                <a:ea typeface="楷体_GB2312" pitchFamily="49" charset="-122"/>
                <a:cs typeface="Courier New" pitchFamily="49" charset="0"/>
              </a:rPr>
              <a:t>)(c</a:t>
            </a:r>
            <a:r>
              <a:rPr lang="zh-CN" altLang="en-US" sz="3200" dirty="0">
                <a:effectLst>
                  <a:outerShdw blurRad="38100" dist="38100" dir="2700000" algn="tl">
                    <a:srgbClr val="000000"/>
                  </a:outerShdw>
                </a:effectLst>
                <a:latin typeface="楷体_GB2312" pitchFamily="49" charset="-122"/>
                <a:ea typeface="楷体_GB2312" pitchFamily="49" charset="-122"/>
              </a:rPr>
              <a:t>为未知参数</a:t>
            </a:r>
            <a:r>
              <a:rPr lang="en-US" altLang="zh-CN" sz="3200" b="1" i="1" dirty="0">
                <a:solidFill>
                  <a:srgbClr val="FFC000"/>
                </a:solidFill>
                <a:latin typeface="Courier New" pitchFamily="49" charset="0"/>
                <a:ea typeface="楷体_GB2312" pitchFamily="49" charset="-122"/>
              </a:rPr>
              <a:t>)</a:t>
            </a:r>
            <a:r>
              <a:rPr lang="zh-CN" altLang="en-US" sz="3200" dirty="0">
                <a:latin typeface="楷体_GB2312" pitchFamily="49" charset="-122"/>
                <a:ea typeface="楷体_GB2312" pitchFamily="49" charset="-122"/>
              </a:rPr>
              <a:t>中确定一个函数</a:t>
            </a:r>
            <a:r>
              <a:rPr lang="en-US" altLang="zh-CN" sz="3200" b="1" i="1" dirty="0">
                <a:solidFill>
                  <a:srgbClr val="FFC000"/>
                </a:solidFill>
                <a:latin typeface="Courier New" pitchFamily="49" charset="0"/>
                <a:ea typeface="楷体_GB2312" pitchFamily="49" charset="-122"/>
              </a:rPr>
              <a:t>y=P(x)</a:t>
            </a:r>
            <a:r>
              <a:rPr lang="zh-CN" altLang="en-US" sz="3200" dirty="0">
                <a:effectLst>
                  <a:outerShdw blurRad="38100" dist="38100" dir="2700000" algn="tl">
                    <a:srgbClr val="000000"/>
                  </a:outerShdw>
                </a:effectLst>
                <a:latin typeface="楷体_GB2312" pitchFamily="49" charset="-122"/>
                <a:ea typeface="楷体_GB2312" pitchFamily="49" charset="-122"/>
              </a:rPr>
              <a:t>，</a:t>
            </a:r>
            <a:r>
              <a:rPr lang="zh-CN" altLang="en-US" sz="3200" dirty="0">
                <a:solidFill>
                  <a:srgbClr val="FF7C80"/>
                </a:solidFill>
                <a:latin typeface="楷体_GB2312" pitchFamily="49" charset="-122"/>
                <a:ea typeface="楷体_GB2312" pitchFamily="49" charset="-122"/>
              </a:rPr>
              <a:t>并不要求确定的函数曲线经过数据点</a:t>
            </a:r>
            <a:r>
              <a:rPr lang="zh-CN" altLang="en-US" sz="3200" dirty="0">
                <a:effectLst>
                  <a:outerShdw blurRad="38100" dist="38100" dir="2700000" algn="tl">
                    <a:srgbClr val="000000"/>
                  </a:outerShdw>
                </a:effectLst>
                <a:latin typeface="楷体_GB2312" pitchFamily="49" charset="-122"/>
                <a:ea typeface="楷体_GB2312" pitchFamily="49" charset="-122"/>
              </a:rPr>
              <a:t>，而是要求在某个判断准则下的“</a:t>
            </a:r>
            <a:r>
              <a:rPr lang="zh-CN" altLang="en-US" sz="3200" b="1" dirty="0">
                <a:solidFill>
                  <a:srgbClr val="F181D5"/>
                </a:solidFill>
                <a:latin typeface="楷体_GB2312" pitchFamily="49" charset="-122"/>
                <a:ea typeface="楷体_GB2312" pitchFamily="49" charset="-122"/>
              </a:rPr>
              <a:t>整体误差</a:t>
            </a:r>
            <a:r>
              <a:rPr lang="zh-CN" altLang="en-US" sz="3200" dirty="0">
                <a:effectLst>
                  <a:outerShdw blurRad="38100" dist="38100" dir="2700000" algn="tl">
                    <a:srgbClr val="000000"/>
                  </a:outerShdw>
                </a:effectLst>
                <a:latin typeface="楷体_GB2312" pitchFamily="49" charset="-122"/>
                <a:ea typeface="楷体_GB2312" pitchFamily="49" charset="-122"/>
              </a:rPr>
              <a:t>”最小</a:t>
            </a:r>
          </a:p>
        </p:txBody>
      </p:sp>
      <p:grpSp>
        <p:nvGrpSpPr>
          <p:cNvPr id="7172" name="组合 13">
            <a:extLst>
              <a:ext uri="{FF2B5EF4-FFF2-40B4-BE49-F238E27FC236}">
                <a16:creationId xmlns:a16="http://schemas.microsoft.com/office/drawing/2014/main" id="{B6E94A69-C8FD-45BF-8281-67B612683B3E}"/>
              </a:ext>
            </a:extLst>
          </p:cNvPr>
          <p:cNvGrpSpPr>
            <a:grpSpLocks/>
          </p:cNvGrpSpPr>
          <p:nvPr/>
        </p:nvGrpSpPr>
        <p:grpSpPr bwMode="auto">
          <a:xfrm>
            <a:off x="1925638" y="3861048"/>
            <a:ext cx="5113337" cy="2877890"/>
            <a:chOff x="2415780" y="3382293"/>
            <a:chExt cx="5112568" cy="3359075"/>
          </a:xfrm>
        </p:grpSpPr>
        <p:grpSp>
          <p:nvGrpSpPr>
            <p:cNvPr id="7173" name="组合 4">
              <a:extLst>
                <a:ext uri="{FF2B5EF4-FFF2-40B4-BE49-F238E27FC236}">
                  <a16:creationId xmlns:a16="http://schemas.microsoft.com/office/drawing/2014/main" id="{E5EB8CB0-5121-4A6E-82D1-80864D0B99E8}"/>
                </a:ext>
              </a:extLst>
            </p:cNvPr>
            <p:cNvGrpSpPr>
              <a:grpSpLocks/>
            </p:cNvGrpSpPr>
            <p:nvPr/>
          </p:nvGrpSpPr>
          <p:grpSpPr bwMode="auto">
            <a:xfrm>
              <a:off x="2415780" y="3711647"/>
              <a:ext cx="5112568" cy="2697596"/>
              <a:chOff x="1835696" y="3284984"/>
              <a:chExt cx="5112568" cy="2697596"/>
            </a:xfrm>
          </p:grpSpPr>
          <p:cxnSp>
            <p:nvCxnSpPr>
              <p:cNvPr id="7175" name="直接箭头连接符 5">
                <a:extLst>
                  <a:ext uri="{FF2B5EF4-FFF2-40B4-BE49-F238E27FC236}">
                    <a16:creationId xmlns:a16="http://schemas.microsoft.com/office/drawing/2014/main" id="{B565EA98-0026-4566-AF56-2C3DDD7EED24}"/>
                  </a:ext>
                </a:extLst>
              </p:cNvPr>
              <p:cNvCxnSpPr>
                <a:cxnSpLocks noChangeShapeType="1"/>
              </p:cNvCxnSpPr>
              <p:nvPr/>
            </p:nvCxnSpPr>
            <p:spPr bwMode="auto">
              <a:xfrm>
                <a:off x="1835696" y="5982580"/>
                <a:ext cx="5112568" cy="0"/>
              </a:xfrm>
              <a:prstGeom prst="straightConnector1">
                <a:avLst/>
              </a:prstGeom>
              <a:noFill/>
              <a:ln w="38100" cap="sq" algn="ctr">
                <a:solidFill>
                  <a:schemeClr val="tx1"/>
                </a:solidFill>
                <a:round/>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6" name="椭圆 6">
                <a:extLst>
                  <a:ext uri="{FF2B5EF4-FFF2-40B4-BE49-F238E27FC236}">
                    <a16:creationId xmlns:a16="http://schemas.microsoft.com/office/drawing/2014/main" id="{3E1468FD-DB80-4C07-97EE-9891943058E2}"/>
                  </a:ext>
                </a:extLst>
              </p:cNvPr>
              <p:cNvSpPr>
                <a:spLocks noChangeArrowheads="1"/>
              </p:cNvSpPr>
              <p:nvPr/>
            </p:nvSpPr>
            <p:spPr bwMode="auto">
              <a:xfrm>
                <a:off x="2915816" y="5229199"/>
                <a:ext cx="108000" cy="108000"/>
              </a:xfrm>
              <a:prstGeom prst="ellipse">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7" name="流程图: 联系 7">
                <a:extLst>
                  <a:ext uri="{FF2B5EF4-FFF2-40B4-BE49-F238E27FC236}">
                    <a16:creationId xmlns:a16="http://schemas.microsoft.com/office/drawing/2014/main" id="{E486E70F-DCB1-4025-91DF-80DEAFC2F5B8}"/>
                  </a:ext>
                </a:extLst>
              </p:cNvPr>
              <p:cNvSpPr>
                <a:spLocks noChangeArrowheads="1"/>
              </p:cNvSpPr>
              <p:nvPr/>
            </p:nvSpPr>
            <p:spPr bwMode="auto">
              <a:xfrm>
                <a:off x="3419872" y="4293096"/>
                <a:ext cx="1080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8" name="流程图: 联系 8">
                <a:extLst>
                  <a:ext uri="{FF2B5EF4-FFF2-40B4-BE49-F238E27FC236}">
                    <a16:creationId xmlns:a16="http://schemas.microsoft.com/office/drawing/2014/main" id="{06907BA9-C08F-4B78-A223-9364A4786E0B}"/>
                  </a:ext>
                </a:extLst>
              </p:cNvPr>
              <p:cNvSpPr>
                <a:spLocks noChangeArrowheads="1"/>
              </p:cNvSpPr>
              <p:nvPr/>
            </p:nvSpPr>
            <p:spPr bwMode="auto">
              <a:xfrm>
                <a:off x="4283968" y="3861048"/>
                <a:ext cx="108012"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9" name="流程图: 联系 9">
                <a:extLst>
                  <a:ext uri="{FF2B5EF4-FFF2-40B4-BE49-F238E27FC236}">
                    <a16:creationId xmlns:a16="http://schemas.microsoft.com/office/drawing/2014/main" id="{8C2FAF23-7E88-41B4-9025-1304442BD9A1}"/>
                  </a:ext>
                </a:extLst>
              </p:cNvPr>
              <p:cNvSpPr>
                <a:spLocks noChangeArrowheads="1"/>
              </p:cNvSpPr>
              <p:nvPr/>
            </p:nvSpPr>
            <p:spPr bwMode="auto">
              <a:xfrm>
                <a:off x="5046340" y="3284984"/>
                <a:ext cx="1143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0" name="椭圆 10">
                <a:extLst>
                  <a:ext uri="{FF2B5EF4-FFF2-40B4-BE49-F238E27FC236}">
                    <a16:creationId xmlns:a16="http://schemas.microsoft.com/office/drawing/2014/main" id="{F5E21020-B0DA-4234-8AB3-BA93B430F49C}"/>
                  </a:ext>
                </a:extLst>
              </p:cNvPr>
              <p:cNvSpPr>
                <a:spLocks noChangeArrowheads="1"/>
              </p:cNvSpPr>
              <p:nvPr/>
            </p:nvSpPr>
            <p:spPr bwMode="auto">
              <a:xfrm>
                <a:off x="5724128" y="3573015"/>
                <a:ext cx="108000" cy="108000"/>
              </a:xfrm>
              <a:prstGeom prst="ellipse">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1" name="流程图: 联系 11">
                <a:extLst>
                  <a:ext uri="{FF2B5EF4-FFF2-40B4-BE49-F238E27FC236}">
                    <a16:creationId xmlns:a16="http://schemas.microsoft.com/office/drawing/2014/main" id="{A728E571-B705-4036-9B09-8272DACCAACD}"/>
                  </a:ext>
                </a:extLst>
              </p:cNvPr>
              <p:cNvSpPr>
                <a:spLocks noChangeArrowheads="1"/>
              </p:cNvSpPr>
              <p:nvPr/>
            </p:nvSpPr>
            <p:spPr bwMode="auto">
              <a:xfrm>
                <a:off x="6444208" y="3861048"/>
                <a:ext cx="114300" cy="108000"/>
              </a:xfrm>
              <a:prstGeom prst="flowChartConnector">
                <a:avLst/>
              </a:prstGeom>
              <a:solidFill>
                <a:schemeClr val="accent1"/>
              </a:solidFill>
              <a:ln w="12700" cap="sq"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7174" name="直接箭头连接符 12">
              <a:extLst>
                <a:ext uri="{FF2B5EF4-FFF2-40B4-BE49-F238E27FC236}">
                  <a16:creationId xmlns:a16="http://schemas.microsoft.com/office/drawing/2014/main" id="{C054C332-8DA2-4FA8-8BAE-F5D5A36A6C6A}"/>
                </a:ext>
              </a:extLst>
            </p:cNvPr>
            <p:cNvCxnSpPr>
              <a:cxnSpLocks noChangeShapeType="1"/>
            </p:cNvCxnSpPr>
            <p:nvPr/>
          </p:nvCxnSpPr>
          <p:spPr bwMode="auto">
            <a:xfrm flipV="1">
              <a:off x="2915816" y="3382293"/>
              <a:ext cx="0" cy="3359075"/>
            </a:xfrm>
            <a:prstGeom prst="straightConnector1">
              <a:avLst/>
            </a:prstGeom>
            <a:noFill/>
            <a:ln w="38100" cap="sq" algn="ctr">
              <a:solidFill>
                <a:schemeClr val="tx1"/>
              </a:solidFill>
              <a:round/>
              <a:headEnd type="none" w="sm" len="sm"/>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p:cTn id="7" dur="1000" fill="hold"/>
                                        <p:tgtEl>
                                          <p:spTgt spid="28676"/>
                                        </p:tgtEl>
                                        <p:attrNameLst>
                                          <p:attrName>ppt_w</p:attrName>
                                        </p:attrNameLst>
                                      </p:cBhvr>
                                      <p:tavLst>
                                        <p:tav tm="0">
                                          <p:val>
                                            <p:fltVal val="0"/>
                                          </p:val>
                                        </p:tav>
                                        <p:tav tm="100000">
                                          <p:val>
                                            <p:strVal val="#ppt_w"/>
                                          </p:val>
                                        </p:tav>
                                      </p:tavLst>
                                    </p:anim>
                                    <p:anim calcmode="lin" valueType="num">
                                      <p:cBhvr>
                                        <p:cTn id="8" dur="1000" fill="hold"/>
                                        <p:tgtEl>
                                          <p:spTgt spid="28676"/>
                                        </p:tgtEl>
                                        <p:attrNameLst>
                                          <p:attrName>ppt_h</p:attrName>
                                        </p:attrNameLst>
                                      </p:cBhvr>
                                      <p:tavLst>
                                        <p:tav tm="0">
                                          <p:val>
                                            <p:fltVal val="0"/>
                                          </p:val>
                                        </p:tav>
                                        <p:tav tm="100000">
                                          <p:val>
                                            <p:strVal val="#ppt_h"/>
                                          </p:val>
                                        </p:tav>
                                      </p:tavLst>
                                    </p:anim>
                                    <p:anim calcmode="lin" valueType="num">
                                      <p:cBhvr>
                                        <p:cTn id="9" dur="1000" fill="hold"/>
                                        <p:tgtEl>
                                          <p:spTgt spid="28676"/>
                                        </p:tgtEl>
                                        <p:attrNameLst>
                                          <p:attrName>style.rotation</p:attrName>
                                        </p:attrNameLst>
                                      </p:cBhvr>
                                      <p:tavLst>
                                        <p:tav tm="0">
                                          <p:val>
                                            <p:fltVal val="90"/>
                                          </p:val>
                                        </p:tav>
                                        <p:tav tm="100000">
                                          <p:val>
                                            <p:fltVal val="0"/>
                                          </p:val>
                                        </p:tav>
                                      </p:tavLst>
                                    </p:anim>
                                    <p:animEffect transition="in" filter="fade">
                                      <p:cBhvr>
                                        <p:cTn id="10" dur="10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740A72A-DB3F-4389-8D21-56B9DD658066}"/>
              </a:ext>
            </a:extLst>
          </p:cNvPr>
          <p:cNvSpPr>
            <a:spLocks noGrp="1" noRot="1" noChangeArrowheads="1"/>
          </p:cNvSpPr>
          <p:nvPr>
            <p:ph type="title"/>
          </p:nvPr>
        </p:nvSpPr>
        <p:spPr/>
        <p:txBody>
          <a:bodyPr/>
          <a:lstStyle/>
          <a:p>
            <a:pPr eaLnBrk="1" hangingPunct="1">
              <a:defRPr/>
            </a:pPr>
            <a:r>
              <a:rPr lang="zh-CN" altLang="en-US" sz="4500" dirty="0">
                <a:ea typeface="楷体_GB2312" pitchFamily="49" charset="-122"/>
              </a:rPr>
              <a:t>常用的插值函数</a:t>
            </a:r>
          </a:p>
        </p:txBody>
      </p:sp>
      <p:sp>
        <p:nvSpPr>
          <p:cNvPr id="70659" name="Rectangle 3">
            <a:extLst>
              <a:ext uri="{FF2B5EF4-FFF2-40B4-BE49-F238E27FC236}">
                <a16:creationId xmlns:a16="http://schemas.microsoft.com/office/drawing/2014/main" id="{FF80CA4F-6F91-49E9-82E5-371B15920B62}"/>
              </a:ext>
            </a:extLst>
          </p:cNvPr>
          <p:cNvSpPr>
            <a:spLocks noGrp="1" noRot="1" noChangeArrowheads="1"/>
          </p:cNvSpPr>
          <p:nvPr>
            <p:ph type="body" idx="1"/>
          </p:nvPr>
        </p:nvSpPr>
        <p:spPr>
          <a:xfrm>
            <a:off x="301625" y="1268760"/>
            <a:ext cx="8540750" cy="4831440"/>
          </a:xfrm>
        </p:spPr>
        <p:txBody>
          <a:bodyPr/>
          <a:lstStyle/>
          <a:p>
            <a:pPr eaLnBrk="1" hangingPunct="1">
              <a:lnSpc>
                <a:spcPct val="90000"/>
              </a:lnSpc>
              <a:buClr>
                <a:schemeClr val="tx1"/>
              </a:buClr>
              <a:buFont typeface="Wingdings" pitchFamily="2" charset="2"/>
              <a:buChar char="Ø"/>
              <a:defRPr/>
            </a:pPr>
            <a:r>
              <a:rPr kumimoji="1" lang="zh-CN" altLang="en-US" sz="4000" dirty="0">
                <a:solidFill>
                  <a:schemeClr val="accent3">
                    <a:lumMod val="60000"/>
                    <a:lumOff val="40000"/>
                  </a:schemeClr>
                </a:solidFill>
                <a:latin typeface="楷体_GB2312" pitchFamily="49" charset="-122"/>
                <a:ea typeface="楷体_GB2312" pitchFamily="49" charset="-122"/>
              </a:rPr>
              <a:t>多项式插值（代数插值）</a:t>
            </a:r>
            <a:endParaRPr kumimoji="1" lang="en-US" altLang="zh-CN" sz="4000"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r>
              <a:rPr kumimoji="1" lang="zh-CN" altLang="en-US" sz="4000" dirty="0">
                <a:solidFill>
                  <a:schemeClr val="accent3">
                    <a:lumMod val="60000"/>
                    <a:lumOff val="40000"/>
                  </a:schemeClr>
                </a:solidFill>
                <a:latin typeface="楷体_GB2312" pitchFamily="49" charset="-122"/>
                <a:ea typeface="楷体_GB2312" pitchFamily="49" charset="-122"/>
              </a:rPr>
              <a:t>分段线性插值</a:t>
            </a:r>
            <a:endParaRPr kumimoji="1" lang="en-US" altLang="zh-CN" sz="4000"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r>
              <a:rPr kumimoji="1" lang="zh-CN" altLang="en-US" sz="4000" dirty="0">
                <a:solidFill>
                  <a:schemeClr val="accent3">
                    <a:lumMod val="60000"/>
                    <a:lumOff val="40000"/>
                  </a:schemeClr>
                </a:solidFill>
                <a:latin typeface="楷体_GB2312" pitchFamily="49" charset="-122"/>
                <a:ea typeface="楷体_GB2312" pitchFamily="49" charset="-122"/>
              </a:rPr>
              <a:t>样条插值</a:t>
            </a:r>
            <a:endParaRPr kumimoji="1" lang="en-US" altLang="zh-CN" sz="4000"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r>
              <a:rPr kumimoji="1" lang="zh-CN" altLang="en-US" sz="4000" dirty="0">
                <a:solidFill>
                  <a:schemeClr val="accent3">
                    <a:lumMod val="60000"/>
                    <a:lumOff val="40000"/>
                  </a:schemeClr>
                </a:solidFill>
                <a:ea typeface="楷体_GB2312" pitchFamily="49" charset="-122"/>
              </a:rPr>
              <a:t>三角函数插值</a:t>
            </a:r>
            <a:endParaRPr kumimoji="1" lang="en-US" altLang="zh-CN" sz="4000" dirty="0">
              <a:solidFill>
                <a:schemeClr val="accent3">
                  <a:lumMod val="60000"/>
                  <a:lumOff val="40000"/>
                </a:schemeClr>
              </a:solidFill>
              <a:ea typeface="楷体_GB2312" pitchFamily="49" charset="-122"/>
            </a:endParaRPr>
          </a:p>
          <a:p>
            <a:pPr eaLnBrk="1" hangingPunct="1">
              <a:lnSpc>
                <a:spcPct val="90000"/>
              </a:lnSpc>
              <a:buClr>
                <a:schemeClr val="tx1"/>
              </a:buClr>
              <a:buFont typeface="Wingdings" pitchFamily="2" charset="2"/>
              <a:buChar char="Ø"/>
              <a:defRPr/>
            </a:pPr>
            <a:r>
              <a:rPr kumimoji="1" lang="zh-CN" altLang="en-US" sz="4000" dirty="0">
                <a:solidFill>
                  <a:schemeClr val="accent3">
                    <a:lumMod val="60000"/>
                    <a:lumOff val="40000"/>
                  </a:schemeClr>
                </a:solidFill>
                <a:ea typeface="楷体_GB2312" pitchFamily="49" charset="-122"/>
              </a:rPr>
              <a:t>有理函数插值（两个多项式之比）</a:t>
            </a:r>
            <a:endParaRPr lang="zh-CN" altLang="en-US" dirty="0">
              <a:solidFill>
                <a:schemeClr val="accent3">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59">
                                            <p:txEl>
                                              <p:pRg st="4" end="4"/>
                                            </p:txEl>
                                          </p:spTgt>
                                        </p:tgtEl>
                                        <p:attrNameLst>
                                          <p:attrName>style.visibility</p:attrName>
                                        </p:attrNameLst>
                                      </p:cBhvr>
                                      <p:to>
                                        <p:strVal val="visible"/>
                                      </p:to>
                                    </p:set>
                                    <p:anim calcmode="lin" valueType="num">
                                      <p:cBhvr additive="base">
                                        <p:cTn id="31"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740A72A-DB3F-4389-8D21-56B9DD658066}"/>
              </a:ext>
            </a:extLst>
          </p:cNvPr>
          <p:cNvSpPr>
            <a:spLocks noGrp="1" noRot="1" noChangeArrowheads="1"/>
          </p:cNvSpPr>
          <p:nvPr>
            <p:ph type="title"/>
          </p:nvPr>
        </p:nvSpPr>
        <p:spPr/>
        <p:txBody>
          <a:bodyPr/>
          <a:lstStyle/>
          <a:p>
            <a:pPr eaLnBrk="1" hangingPunct="1">
              <a:defRPr/>
            </a:pPr>
            <a:r>
              <a:rPr lang="zh-CN" altLang="en-US" sz="4500" dirty="0">
                <a:ea typeface="楷体_GB2312" pitchFamily="49" charset="-122"/>
              </a:rPr>
              <a:t>常用的插值函数</a:t>
            </a:r>
          </a:p>
        </p:txBody>
      </p:sp>
      <mc:AlternateContent xmlns:mc="http://schemas.openxmlformats.org/markup-compatibility/2006" xmlns:a14="http://schemas.microsoft.com/office/drawing/2010/main">
        <mc:Choice Requires="a14">
          <p:sp>
            <p:nvSpPr>
              <p:cNvPr id="70659" name="Rectangle 3">
                <a:extLst>
                  <a:ext uri="{FF2B5EF4-FFF2-40B4-BE49-F238E27FC236}">
                    <a16:creationId xmlns:a16="http://schemas.microsoft.com/office/drawing/2014/main" id="{FF80CA4F-6F91-49E9-82E5-371B15920B62}"/>
                  </a:ext>
                </a:extLst>
              </p:cNvPr>
              <p:cNvSpPr>
                <a:spLocks noGrp="1" noRot="1" noChangeArrowheads="1"/>
              </p:cNvSpPr>
              <p:nvPr>
                <p:ph type="body" idx="1"/>
              </p:nvPr>
            </p:nvSpPr>
            <p:spPr>
              <a:xfrm>
                <a:off x="107504" y="1371600"/>
                <a:ext cx="9145016" cy="4727575"/>
              </a:xfrm>
            </p:spPr>
            <p:txBody>
              <a:bodyPr/>
              <a:lstStyle/>
              <a:p>
                <a:pPr eaLnBrk="1" hangingPunct="1">
                  <a:lnSpc>
                    <a:spcPct val="90000"/>
                  </a:lnSpc>
                  <a:buClr>
                    <a:schemeClr val="tx1"/>
                  </a:buClr>
                  <a:buFont typeface="Wingdings" pitchFamily="2" charset="2"/>
                  <a:buChar char="Ø"/>
                  <a:defRPr/>
                </a:pPr>
                <a:r>
                  <a:rPr kumimoji="1" lang="zh-CN" altLang="en-US" sz="4000" dirty="0">
                    <a:latin typeface="楷体_GB2312" pitchFamily="49" charset="-122"/>
                    <a:ea typeface="楷体_GB2312" pitchFamily="49" charset="-122"/>
                  </a:rPr>
                  <a:t>多项式（代数）插值函数形如：</a:t>
                </a:r>
                <a:endParaRPr kumimoji="1" lang="en-US" altLang="zh-CN" sz="4000" dirty="0">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14:m>
                  <m:oMath xmlns:m="http://schemas.openxmlformats.org/officeDocument/2006/math">
                    <m:r>
                      <a:rPr kumimoji="1" lang="en-US" altLang="zh-CN" sz="3600" b="1" i="1" smtClean="0">
                        <a:solidFill>
                          <a:srgbClr val="FFC000"/>
                        </a:solidFill>
                        <a:latin typeface="Cambria Math" panose="02040503050406030204" pitchFamily="18" charset="0"/>
                        <a:ea typeface="楷体_GB2312" pitchFamily="49" charset="-122"/>
                      </a:rPr>
                      <m:t>𝑷𝒏</m:t>
                    </m:r>
                    <m:d>
                      <m:dPr>
                        <m:ctrlPr>
                          <a:rPr kumimoji="1" lang="en-US" altLang="zh-CN" sz="3600" b="1" i="1" smtClean="0">
                            <a:solidFill>
                              <a:srgbClr val="FFC000"/>
                            </a:solidFill>
                            <a:latin typeface="Cambria Math" panose="02040503050406030204" pitchFamily="18" charset="0"/>
                            <a:ea typeface="楷体_GB2312" pitchFamily="49" charset="-122"/>
                          </a:rPr>
                        </m:ctrlPr>
                      </m:dPr>
                      <m:e>
                        <m:r>
                          <a:rPr kumimoji="1" lang="en-US" altLang="zh-CN" sz="3600" b="1" i="1" smtClean="0">
                            <a:solidFill>
                              <a:srgbClr val="FFC000"/>
                            </a:solidFill>
                            <a:latin typeface="Cambria Math" panose="02040503050406030204" pitchFamily="18" charset="0"/>
                            <a:ea typeface="楷体_GB2312" pitchFamily="49" charset="-122"/>
                          </a:rPr>
                          <m:t>𝒙</m:t>
                        </m:r>
                      </m:e>
                    </m:d>
                    <m:r>
                      <a:rPr kumimoji="1" lang="en-US" altLang="zh-CN" sz="3600" b="1" i="1" smtClean="0">
                        <a:solidFill>
                          <a:srgbClr val="FFC000"/>
                        </a:solidFill>
                        <a:latin typeface="Cambria Math" panose="02040503050406030204" pitchFamily="18" charset="0"/>
                        <a:ea typeface="楷体_GB2312" pitchFamily="49" charset="-122"/>
                      </a:rPr>
                      <m:t>=</m:t>
                    </m:r>
                    <m:sSub>
                      <m:sSubPr>
                        <m:ctrlPr>
                          <a:rPr kumimoji="1" lang="en-US" altLang="zh-CN" sz="3600" b="1" i="1" dirty="0" smtClean="0">
                            <a:solidFill>
                              <a:srgbClr val="FFC000"/>
                            </a:solidFill>
                            <a:latin typeface="Cambria Math" panose="02040503050406030204" pitchFamily="18" charset="0"/>
                          </a:rPr>
                        </m:ctrlPr>
                      </m:sSubPr>
                      <m:e>
                        <m:r>
                          <a:rPr kumimoji="1" lang="en-US" altLang="zh-CN" sz="3600" b="1" i="1" dirty="0" smtClean="0">
                            <a:solidFill>
                              <a:srgbClr val="FFC000"/>
                            </a:solidFill>
                            <a:latin typeface="Cambria Math" panose="02040503050406030204" pitchFamily="18" charset="0"/>
                          </a:rPr>
                          <m:t>𝒂</m:t>
                        </m:r>
                      </m:e>
                      <m:sub>
                        <m:r>
                          <a:rPr kumimoji="1" lang="en-US" altLang="zh-CN" sz="3600" b="1" i="1" dirty="0" smtClean="0">
                            <a:solidFill>
                              <a:srgbClr val="FFC000"/>
                            </a:solidFill>
                            <a:latin typeface="Cambria Math" panose="02040503050406030204" pitchFamily="18" charset="0"/>
                          </a:rPr>
                          <m:t>𝒏</m:t>
                        </m:r>
                      </m:sub>
                    </m:sSub>
                    <m:sSup>
                      <m:sSupPr>
                        <m:ctrlPr>
                          <a:rPr kumimoji="1" lang="en-US" altLang="zh-CN" sz="3600" b="1" i="1" dirty="0" smtClean="0">
                            <a:solidFill>
                              <a:srgbClr val="FFC000"/>
                            </a:solidFill>
                            <a:latin typeface="Cambria Math" panose="02040503050406030204" pitchFamily="18" charset="0"/>
                          </a:rPr>
                        </m:ctrlPr>
                      </m:sSupPr>
                      <m:e>
                        <m:r>
                          <a:rPr kumimoji="1" lang="en-US" altLang="zh-CN" sz="3600" b="1" i="1" dirty="0" smtClean="0">
                            <a:solidFill>
                              <a:srgbClr val="FFC000"/>
                            </a:solidFill>
                            <a:latin typeface="Cambria Math" panose="02040503050406030204" pitchFamily="18" charset="0"/>
                          </a:rPr>
                          <m:t>𝒙</m:t>
                        </m:r>
                      </m:e>
                      <m:sup>
                        <m:r>
                          <a:rPr kumimoji="1" lang="en-US" altLang="zh-CN" sz="3600" b="1" i="1" dirty="0" smtClean="0">
                            <a:solidFill>
                              <a:srgbClr val="FFC000"/>
                            </a:solidFill>
                            <a:latin typeface="Cambria Math" panose="02040503050406030204" pitchFamily="18" charset="0"/>
                          </a:rPr>
                          <m:t>𝒏</m:t>
                        </m:r>
                      </m:sup>
                    </m:sSup>
                    <m:r>
                      <a:rPr kumimoji="1" lang="en-US" altLang="zh-CN" sz="3600" b="1" i="0" dirty="0" smtClean="0">
                        <a:solidFill>
                          <a:srgbClr val="FFC000"/>
                        </a:solidFill>
                        <a:latin typeface="Cambria Math" panose="02040503050406030204" pitchFamily="18" charset="0"/>
                      </a:rPr>
                      <m:t>+</m:t>
                    </m:r>
                    <m:sSub>
                      <m:sSubPr>
                        <m:ctrlPr>
                          <a:rPr kumimoji="1" lang="en-US" altLang="zh-CN" sz="3600" b="1" i="1" dirty="0" smtClean="0">
                            <a:solidFill>
                              <a:srgbClr val="FFC000"/>
                            </a:solidFill>
                            <a:latin typeface="Cambria Math" panose="02040503050406030204" pitchFamily="18" charset="0"/>
                          </a:rPr>
                        </m:ctrlPr>
                      </m:sSubPr>
                      <m:e>
                        <m:r>
                          <a:rPr kumimoji="1" lang="en-US" altLang="zh-CN" sz="3600" b="1" i="1" dirty="0" smtClean="0">
                            <a:solidFill>
                              <a:srgbClr val="FFC000"/>
                            </a:solidFill>
                            <a:latin typeface="Cambria Math" panose="02040503050406030204" pitchFamily="18" charset="0"/>
                          </a:rPr>
                          <m:t>𝒂</m:t>
                        </m:r>
                      </m:e>
                      <m:sub>
                        <m:r>
                          <a:rPr kumimoji="1" lang="en-US" altLang="zh-CN" sz="3600" b="1" i="1" dirty="0" smtClean="0">
                            <a:solidFill>
                              <a:srgbClr val="FFC000"/>
                            </a:solidFill>
                            <a:latin typeface="Cambria Math" panose="02040503050406030204" pitchFamily="18" charset="0"/>
                          </a:rPr>
                          <m:t>𝒏</m:t>
                        </m:r>
                        <m:r>
                          <a:rPr kumimoji="1" lang="en-US" altLang="zh-CN" sz="3600" b="1" i="0" dirty="0" smtClean="0">
                            <a:solidFill>
                              <a:srgbClr val="FFC000"/>
                            </a:solidFill>
                            <a:latin typeface="Cambria Math" panose="02040503050406030204" pitchFamily="18" charset="0"/>
                          </a:rPr>
                          <m:t>−</m:t>
                        </m:r>
                        <m:r>
                          <a:rPr kumimoji="1" lang="en-US" altLang="zh-CN" sz="3600" b="1" i="0" dirty="0" smtClean="0">
                            <a:solidFill>
                              <a:srgbClr val="FFC000"/>
                            </a:solidFill>
                            <a:latin typeface="Cambria Math" panose="02040503050406030204" pitchFamily="18" charset="0"/>
                          </a:rPr>
                          <m:t>𝟏</m:t>
                        </m:r>
                      </m:sub>
                    </m:sSub>
                    <m:sSup>
                      <m:sSupPr>
                        <m:ctrlPr>
                          <a:rPr kumimoji="1" lang="en-US" altLang="zh-CN" sz="3600" b="1" i="1" dirty="0" smtClean="0">
                            <a:solidFill>
                              <a:srgbClr val="FFC000"/>
                            </a:solidFill>
                            <a:latin typeface="Cambria Math" panose="02040503050406030204" pitchFamily="18" charset="0"/>
                          </a:rPr>
                        </m:ctrlPr>
                      </m:sSupPr>
                      <m:e>
                        <m:r>
                          <a:rPr kumimoji="1" lang="en-US" altLang="zh-CN" sz="3600" b="1" i="1" dirty="0" smtClean="0">
                            <a:solidFill>
                              <a:srgbClr val="FFC000"/>
                            </a:solidFill>
                            <a:latin typeface="Cambria Math" panose="02040503050406030204" pitchFamily="18" charset="0"/>
                          </a:rPr>
                          <m:t>𝒙</m:t>
                        </m:r>
                      </m:e>
                      <m:sup>
                        <m:r>
                          <a:rPr kumimoji="1" lang="en-US" altLang="zh-CN" sz="3600" b="1" i="1" dirty="0" smtClean="0">
                            <a:solidFill>
                              <a:srgbClr val="FFC000"/>
                            </a:solidFill>
                            <a:latin typeface="Cambria Math" panose="02040503050406030204" pitchFamily="18" charset="0"/>
                          </a:rPr>
                          <m:t>𝒏</m:t>
                        </m:r>
                        <m:r>
                          <a:rPr kumimoji="1" lang="en-US" altLang="zh-CN" sz="3600" b="1" i="0" dirty="0" smtClean="0">
                            <a:solidFill>
                              <a:srgbClr val="FFC000"/>
                            </a:solidFill>
                            <a:latin typeface="Cambria Math" panose="02040503050406030204" pitchFamily="18" charset="0"/>
                          </a:rPr>
                          <m:t>−</m:t>
                        </m:r>
                        <m:r>
                          <a:rPr kumimoji="1" lang="en-US" altLang="zh-CN" sz="3600" b="1" i="0" dirty="0" smtClean="0">
                            <a:solidFill>
                              <a:srgbClr val="FFC000"/>
                            </a:solidFill>
                            <a:latin typeface="Cambria Math" panose="02040503050406030204" pitchFamily="18" charset="0"/>
                          </a:rPr>
                          <m:t>𝟏</m:t>
                        </m:r>
                      </m:sup>
                    </m:sSup>
                    <m:r>
                      <a:rPr kumimoji="1" lang="en-US" altLang="zh-CN" sz="3600" b="1" i="0" dirty="0" smtClean="0">
                        <a:solidFill>
                          <a:srgbClr val="FFC000"/>
                        </a:solidFill>
                        <a:latin typeface="Cambria Math" panose="02040503050406030204" pitchFamily="18" charset="0"/>
                      </a:rPr>
                      <m:t>+⋯+</m:t>
                    </m:r>
                    <m:sSub>
                      <m:sSubPr>
                        <m:ctrlPr>
                          <a:rPr kumimoji="1" lang="en-US" altLang="zh-CN" sz="3600" b="1" i="1" dirty="0" smtClean="0">
                            <a:solidFill>
                              <a:srgbClr val="FFC000"/>
                            </a:solidFill>
                            <a:latin typeface="Cambria Math" panose="02040503050406030204" pitchFamily="18" charset="0"/>
                          </a:rPr>
                        </m:ctrlPr>
                      </m:sSubPr>
                      <m:e>
                        <m:r>
                          <a:rPr kumimoji="1" lang="en-US" altLang="zh-CN" sz="3600" b="1" i="1" dirty="0" smtClean="0">
                            <a:solidFill>
                              <a:srgbClr val="FFC000"/>
                            </a:solidFill>
                            <a:latin typeface="Cambria Math" panose="02040503050406030204" pitchFamily="18" charset="0"/>
                          </a:rPr>
                          <m:t>𝒂</m:t>
                        </m:r>
                      </m:e>
                      <m:sub>
                        <m:r>
                          <a:rPr kumimoji="1" lang="en-US" altLang="zh-CN" sz="3600" b="1" i="0" dirty="0" smtClean="0">
                            <a:solidFill>
                              <a:srgbClr val="FFC000"/>
                            </a:solidFill>
                            <a:latin typeface="Cambria Math" panose="02040503050406030204" pitchFamily="18" charset="0"/>
                          </a:rPr>
                          <m:t>𝟏</m:t>
                        </m:r>
                      </m:sub>
                    </m:sSub>
                    <m:r>
                      <a:rPr kumimoji="1" lang="en-US" altLang="zh-CN" sz="3600" b="1" i="1" dirty="0" smtClean="0">
                        <a:solidFill>
                          <a:srgbClr val="FFC000"/>
                        </a:solidFill>
                        <a:latin typeface="Cambria Math" panose="02040503050406030204" pitchFamily="18" charset="0"/>
                      </a:rPr>
                      <m:t>𝒙</m:t>
                    </m:r>
                    <m:r>
                      <a:rPr kumimoji="1" lang="en-US" altLang="zh-CN" sz="3600" b="1" i="0" dirty="0" smtClean="0">
                        <a:solidFill>
                          <a:srgbClr val="FFC000"/>
                        </a:solidFill>
                        <a:latin typeface="Cambria Math" panose="02040503050406030204" pitchFamily="18" charset="0"/>
                      </a:rPr>
                      <m:t>+</m:t>
                    </m:r>
                    <m:sSub>
                      <m:sSubPr>
                        <m:ctrlPr>
                          <a:rPr kumimoji="1" lang="en-US" altLang="zh-CN" sz="3600" b="1" i="1" dirty="0" smtClean="0">
                            <a:solidFill>
                              <a:srgbClr val="FFC000"/>
                            </a:solidFill>
                            <a:latin typeface="Cambria Math" panose="02040503050406030204" pitchFamily="18" charset="0"/>
                          </a:rPr>
                        </m:ctrlPr>
                      </m:sSubPr>
                      <m:e>
                        <m:r>
                          <a:rPr kumimoji="1" lang="en-US" altLang="zh-CN" sz="3600" b="1" i="1" dirty="0" smtClean="0">
                            <a:solidFill>
                              <a:srgbClr val="FFC000"/>
                            </a:solidFill>
                            <a:latin typeface="Cambria Math" panose="02040503050406030204" pitchFamily="18" charset="0"/>
                          </a:rPr>
                          <m:t>𝒂</m:t>
                        </m:r>
                      </m:e>
                      <m:sub>
                        <m:r>
                          <a:rPr kumimoji="1" lang="en-US" altLang="zh-CN" sz="3600" b="1" i="0" dirty="0" smtClean="0">
                            <a:solidFill>
                              <a:srgbClr val="FFC000"/>
                            </a:solidFill>
                            <a:latin typeface="Cambria Math" panose="02040503050406030204" pitchFamily="18" charset="0"/>
                          </a:rPr>
                          <m:t>𝟎</m:t>
                        </m:r>
                      </m:sub>
                    </m:sSub>
                  </m:oMath>
                </a14:m>
                <a:endParaRPr kumimoji="1" lang="en-US" altLang="zh-CN" sz="3600" b="1" dirty="0">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endParaRPr kumimoji="1" lang="en-US" altLang="zh-CN" sz="4000" dirty="0">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r>
                  <a:rPr kumimoji="1" lang="zh-CN" altLang="en-US" sz="4000" dirty="0">
                    <a:latin typeface="楷体_GB2312" pitchFamily="49" charset="-122"/>
                    <a:ea typeface="楷体_GB2312" pitchFamily="49" charset="-122"/>
                  </a:rPr>
                  <a:t>求一个多项式</a:t>
                </a:r>
                <a14:m>
                  <m:oMath xmlns:m="http://schemas.openxmlformats.org/officeDocument/2006/math">
                    <m:sSub>
                      <m:sSubPr>
                        <m:ctrlPr>
                          <a:rPr kumimoji="1" lang="zh-CN" altLang="en-US" sz="4000" i="1" dirty="0" smtClean="0">
                            <a:latin typeface="Cambria Math" panose="02040503050406030204" pitchFamily="18" charset="0"/>
                          </a:rPr>
                        </m:ctrlPr>
                      </m:sSubPr>
                      <m:e>
                        <m:r>
                          <a:rPr kumimoji="1" lang="zh-CN" altLang="en-US" sz="4000" i="1" dirty="0" smtClean="0">
                            <a:latin typeface="Cambria Math" panose="02040503050406030204" pitchFamily="18" charset="0"/>
                          </a:rPr>
                          <m:t>𝑝</m:t>
                        </m:r>
                      </m:e>
                      <m:sub>
                        <m:r>
                          <a:rPr kumimoji="1" lang="zh-CN" altLang="en-US" sz="4000" i="1" dirty="0" smtClean="0">
                            <a:latin typeface="Cambria Math" panose="02040503050406030204" pitchFamily="18" charset="0"/>
                          </a:rPr>
                          <m:t>𝑛</m:t>
                        </m:r>
                      </m:sub>
                    </m:sSub>
                    <m:d>
                      <m:dPr>
                        <m:ctrlPr>
                          <a:rPr kumimoji="1" lang="zh-CN" altLang="en-US" sz="4000" i="1" dirty="0" smtClean="0">
                            <a:latin typeface="Cambria Math" panose="02040503050406030204" pitchFamily="18" charset="0"/>
                          </a:rPr>
                        </m:ctrlPr>
                      </m:dPr>
                      <m:e>
                        <m:r>
                          <a:rPr kumimoji="1" lang="zh-CN" altLang="en-US" sz="4000" i="1" dirty="0" smtClean="0">
                            <a:latin typeface="Cambria Math" panose="02040503050406030204" pitchFamily="18" charset="0"/>
                          </a:rPr>
                          <m:t>𝑥</m:t>
                        </m:r>
                      </m:e>
                    </m:d>
                  </m:oMath>
                </a14:m>
                <a:r>
                  <a:rPr kumimoji="1" lang="zh-CN" altLang="en-US" sz="4000" dirty="0">
                    <a:solidFill>
                      <a:srgbClr val="FFC000"/>
                    </a:solidFill>
                    <a:latin typeface="楷体_GB2312" pitchFamily="49" charset="-122"/>
                    <a:ea typeface="楷体_GB2312" pitchFamily="49" charset="-122"/>
                  </a:rPr>
                  <a:t>通过所有数据点</a:t>
                </a:r>
                <a:endParaRPr kumimoji="1" lang="en-US" altLang="zh-CN" sz="4000" dirty="0">
                  <a:solidFill>
                    <a:srgbClr val="FFC000"/>
                  </a:solidFill>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endParaRPr kumimoji="1" lang="en-US" altLang="zh-CN" sz="4000" dirty="0">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r>
                  <a:rPr kumimoji="1" lang="zh-CN" altLang="en-US" sz="4000" dirty="0">
                    <a:latin typeface="楷体_GB2312" pitchFamily="49" charset="-122"/>
                    <a:ea typeface="楷体_GB2312" pitchFamily="49" charset="-122"/>
                  </a:rPr>
                  <a:t>可以设出多项式的系数，最后通过求解方程得到每个系数</a:t>
                </a:r>
              </a:p>
            </p:txBody>
          </p:sp>
        </mc:Choice>
        <mc:Fallback xmlns="">
          <p:sp>
            <p:nvSpPr>
              <p:cNvPr id="70659" name="Rectangle 3">
                <a:extLst>
                  <a:ext uri="{FF2B5EF4-FFF2-40B4-BE49-F238E27FC236}">
                    <a16:creationId xmlns:a16="http://schemas.microsoft.com/office/drawing/2014/main" id="{FF80CA4F-6F91-49E9-82E5-371B15920B62}"/>
                  </a:ext>
                </a:extLst>
              </p:cNvPr>
              <p:cNvSpPr>
                <a:spLocks noGrp="1" noRot="1" noChangeAspect="1" noMove="1" noResize="1" noEditPoints="1" noAdjustHandles="1" noChangeArrowheads="1" noChangeShapeType="1" noTextEdit="1"/>
              </p:cNvSpPr>
              <p:nvPr>
                <p:ph type="body" idx="1"/>
              </p:nvPr>
            </p:nvSpPr>
            <p:spPr>
              <a:xfrm>
                <a:off x="107504" y="1371600"/>
                <a:ext cx="9145016" cy="4727575"/>
              </a:xfrm>
              <a:blipFill>
                <a:blip r:embed="rId2"/>
                <a:stretch>
                  <a:fillRect l="-1667" t="-3737" b="-1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187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p:tgtEl>
                                          <p:spTgt spid="7065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0659">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p:tgtEl>
                                          <p:spTgt spid="70659">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065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p:tgtEl>
                                          <p:spTgt spid="70659">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06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0659">
                                            <p:txEl>
                                              <p:pRg st="5" end="5"/>
                                            </p:txEl>
                                          </p:spTgt>
                                        </p:tgtEl>
                                        <p:attrNameLst>
                                          <p:attrName>style.visibility</p:attrName>
                                        </p:attrNameLst>
                                      </p:cBhvr>
                                      <p:to>
                                        <p:strVal val="visible"/>
                                      </p:to>
                                    </p:set>
                                    <p:anim calcmode="lin" valueType="num">
                                      <p:cBhvr additive="base">
                                        <p:cTn id="25" dur="500"/>
                                        <p:tgtEl>
                                          <p:spTgt spid="70659">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AD146-9FD9-4F42-AECD-2C93F4268C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9DA245E-703A-42A3-99AB-4808C2AE61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13597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740A72A-DB3F-4389-8D21-56B9DD658066}"/>
              </a:ext>
            </a:extLst>
          </p:cNvPr>
          <p:cNvSpPr>
            <a:spLocks noGrp="1" noRot="1" noChangeArrowheads="1"/>
          </p:cNvSpPr>
          <p:nvPr>
            <p:ph type="title"/>
          </p:nvPr>
        </p:nvSpPr>
        <p:spPr/>
        <p:txBody>
          <a:bodyPr/>
          <a:lstStyle/>
          <a:p>
            <a:pPr eaLnBrk="1" hangingPunct="1">
              <a:defRPr/>
            </a:pPr>
            <a:r>
              <a:rPr lang="zh-CN" altLang="en-US" sz="4500" dirty="0">
                <a:ea typeface="楷体_GB2312" pitchFamily="49" charset="-122"/>
              </a:rPr>
              <a:t>常用的插值函数</a:t>
            </a:r>
          </a:p>
        </p:txBody>
      </p:sp>
      <p:sp>
        <p:nvSpPr>
          <p:cNvPr id="70659" name="Rectangle 3">
            <a:extLst>
              <a:ext uri="{FF2B5EF4-FFF2-40B4-BE49-F238E27FC236}">
                <a16:creationId xmlns:a16="http://schemas.microsoft.com/office/drawing/2014/main" id="{FF80CA4F-6F91-49E9-82E5-371B15920B62}"/>
              </a:ext>
            </a:extLst>
          </p:cNvPr>
          <p:cNvSpPr>
            <a:spLocks noGrp="1" noRot="1" noChangeArrowheads="1"/>
          </p:cNvSpPr>
          <p:nvPr>
            <p:ph type="body" idx="1"/>
          </p:nvPr>
        </p:nvSpPr>
        <p:spPr>
          <a:xfrm>
            <a:off x="275864" y="1179512"/>
            <a:ext cx="8540750" cy="5449888"/>
          </a:xfrm>
        </p:spPr>
        <p:txBody>
          <a:bodyPr/>
          <a:lstStyle/>
          <a:p>
            <a:pPr eaLnBrk="1" hangingPunct="1">
              <a:lnSpc>
                <a:spcPct val="90000"/>
              </a:lnSpc>
              <a:buClr>
                <a:schemeClr val="tx1"/>
              </a:buClr>
              <a:buFont typeface="Wingdings" pitchFamily="2" charset="2"/>
              <a:buChar char="Ø"/>
              <a:defRPr/>
            </a:pPr>
            <a:r>
              <a:rPr kumimoji="1" lang="zh-CN" altLang="en-US" sz="4000" dirty="0">
                <a:latin typeface="楷体_GB2312" pitchFamily="49" charset="-122"/>
                <a:ea typeface="楷体_GB2312" pitchFamily="49" charset="-122"/>
              </a:rPr>
              <a:t>分段线性插值：</a:t>
            </a:r>
            <a:endParaRPr kumimoji="1" lang="en-US" altLang="zh-CN" sz="4000" dirty="0">
              <a:latin typeface="楷体_GB2312" pitchFamily="49" charset="-122"/>
              <a:ea typeface="楷体_GB2312" pitchFamily="49" charset="-122"/>
            </a:endParaRPr>
          </a:p>
          <a:p>
            <a:pPr eaLnBrk="1" hangingPunct="1">
              <a:lnSpc>
                <a:spcPct val="90000"/>
              </a:lnSpc>
              <a:buClr>
                <a:schemeClr val="tx1"/>
              </a:buClr>
              <a:buFont typeface="Arial" panose="020B0604020202020204" pitchFamily="34" charset="0"/>
              <a:buChar char="•"/>
              <a:defRPr/>
            </a:pPr>
            <a:r>
              <a:rPr kumimoji="1" lang="zh-CN" altLang="en-US" sz="4000" dirty="0">
                <a:latin typeface="楷体_GB2312" pitchFamily="49" charset="-122"/>
                <a:ea typeface="楷体_GB2312" pitchFamily="49" charset="-122"/>
              </a:rPr>
              <a:t>在</a:t>
            </a:r>
            <a:r>
              <a:rPr kumimoji="1" lang="zh-CN" altLang="en-US" sz="4000" dirty="0">
                <a:solidFill>
                  <a:srgbClr val="FFC000"/>
                </a:solidFill>
                <a:latin typeface="楷体_GB2312" pitchFamily="49" charset="-122"/>
                <a:ea typeface="楷体_GB2312" pitchFamily="49" charset="-122"/>
              </a:rPr>
              <a:t>几何上</a:t>
            </a:r>
            <a:r>
              <a:rPr kumimoji="1" lang="zh-CN" altLang="en-US" sz="4000" dirty="0">
                <a:latin typeface="楷体_GB2312" pitchFamily="49" charset="-122"/>
                <a:ea typeface="楷体_GB2312" pitchFamily="49" charset="-122"/>
              </a:rPr>
              <a:t>相当于将</a:t>
            </a:r>
            <a:r>
              <a:rPr kumimoji="1" lang="zh-CN" altLang="en-US" sz="4000" dirty="0">
                <a:solidFill>
                  <a:schemeClr val="tx2">
                    <a:lumMod val="90000"/>
                  </a:schemeClr>
                </a:solidFill>
                <a:latin typeface="楷体_GB2312" pitchFamily="49" charset="-122"/>
                <a:ea typeface="楷体_GB2312" pitchFamily="49" charset="-122"/>
              </a:rPr>
              <a:t>各数据点用</a:t>
            </a:r>
            <a:r>
              <a:rPr kumimoji="1" lang="zh-CN" altLang="en-US" sz="4000" dirty="0">
                <a:solidFill>
                  <a:srgbClr val="FF7C80"/>
                </a:solidFill>
                <a:latin typeface="楷体_GB2312" pitchFamily="49" charset="-122"/>
                <a:ea typeface="楷体_GB2312" pitchFamily="49" charset="-122"/>
              </a:rPr>
              <a:t>折线</a:t>
            </a:r>
            <a:r>
              <a:rPr kumimoji="1" lang="zh-CN" altLang="en-US" sz="4000" dirty="0">
                <a:solidFill>
                  <a:schemeClr val="tx2">
                    <a:lumMod val="90000"/>
                  </a:schemeClr>
                </a:solidFill>
                <a:latin typeface="楷体_GB2312" pitchFamily="49" charset="-122"/>
                <a:ea typeface="楷体_GB2312" pitchFamily="49" charset="-122"/>
              </a:rPr>
              <a:t>连接起来</a:t>
            </a:r>
          </a:p>
        </p:txBody>
      </p:sp>
      <p:pic>
        <p:nvPicPr>
          <p:cNvPr id="2" name="图片 1">
            <a:extLst>
              <a:ext uri="{FF2B5EF4-FFF2-40B4-BE49-F238E27FC236}">
                <a16:creationId xmlns:a16="http://schemas.microsoft.com/office/drawing/2014/main" id="{E9FF1DF4-067A-4C7B-9ADF-BBD9766A1045}"/>
              </a:ext>
            </a:extLst>
          </p:cNvPr>
          <p:cNvPicPr>
            <a:picLocks noChangeAspect="1"/>
          </p:cNvPicPr>
          <p:nvPr/>
        </p:nvPicPr>
        <p:blipFill>
          <a:blip r:embed="rId2"/>
          <a:stretch>
            <a:fillRect/>
          </a:stretch>
        </p:blipFill>
        <p:spPr>
          <a:xfrm>
            <a:off x="1916962" y="2996952"/>
            <a:ext cx="5310076" cy="3554276"/>
          </a:xfrm>
          <a:prstGeom prst="rect">
            <a:avLst/>
          </a:prstGeom>
        </p:spPr>
      </p:pic>
    </p:spTree>
    <p:extLst>
      <p:ext uri="{BB962C8B-B14F-4D97-AF65-F5344CB8AC3E}">
        <p14:creationId xmlns:p14="http://schemas.microsoft.com/office/powerpoint/2010/main" val="27350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740A72A-DB3F-4389-8D21-56B9DD658066}"/>
              </a:ext>
            </a:extLst>
          </p:cNvPr>
          <p:cNvSpPr>
            <a:spLocks noGrp="1" noRot="1" noChangeArrowheads="1"/>
          </p:cNvSpPr>
          <p:nvPr>
            <p:ph type="title"/>
          </p:nvPr>
        </p:nvSpPr>
        <p:spPr/>
        <p:txBody>
          <a:bodyPr/>
          <a:lstStyle/>
          <a:p>
            <a:pPr eaLnBrk="1" hangingPunct="1">
              <a:defRPr/>
            </a:pPr>
            <a:r>
              <a:rPr lang="zh-CN" altLang="en-US" sz="4500" dirty="0">
                <a:ea typeface="楷体_GB2312" pitchFamily="49" charset="-122"/>
              </a:rPr>
              <a:t>常用的插值函数</a:t>
            </a:r>
          </a:p>
        </p:txBody>
      </p:sp>
      <p:sp>
        <p:nvSpPr>
          <p:cNvPr id="70659" name="Rectangle 3">
            <a:extLst>
              <a:ext uri="{FF2B5EF4-FFF2-40B4-BE49-F238E27FC236}">
                <a16:creationId xmlns:a16="http://schemas.microsoft.com/office/drawing/2014/main" id="{FF80CA4F-6F91-49E9-82E5-371B15920B62}"/>
              </a:ext>
            </a:extLst>
          </p:cNvPr>
          <p:cNvSpPr>
            <a:spLocks noGrp="1" noRot="1" noChangeArrowheads="1"/>
          </p:cNvSpPr>
          <p:nvPr>
            <p:ph type="body" idx="1"/>
          </p:nvPr>
        </p:nvSpPr>
        <p:spPr>
          <a:xfrm>
            <a:off x="301625" y="1268760"/>
            <a:ext cx="8540750" cy="4831440"/>
          </a:xfrm>
        </p:spPr>
        <p:txBody>
          <a:bodyPr/>
          <a:lstStyle/>
          <a:p>
            <a:pPr eaLnBrk="1" hangingPunct="1">
              <a:lnSpc>
                <a:spcPct val="90000"/>
              </a:lnSpc>
              <a:buClr>
                <a:schemeClr val="tx1"/>
              </a:buClr>
              <a:buFont typeface="Wingdings" pitchFamily="2" charset="2"/>
              <a:buChar char="Ø"/>
              <a:defRPr/>
            </a:pPr>
            <a:r>
              <a:rPr kumimoji="1" lang="zh-CN" altLang="en-US" sz="4000" dirty="0">
                <a:solidFill>
                  <a:srgbClr val="FFC000"/>
                </a:solidFill>
                <a:latin typeface="楷体_GB2312" pitchFamily="49" charset="-122"/>
                <a:ea typeface="楷体_GB2312" pitchFamily="49" charset="-122"/>
              </a:rPr>
              <a:t>三次样条插值</a:t>
            </a:r>
            <a:r>
              <a:rPr kumimoji="1" lang="zh-CN" altLang="en-US" sz="4000" dirty="0">
                <a:solidFill>
                  <a:schemeClr val="accent3">
                    <a:lumMod val="60000"/>
                    <a:lumOff val="40000"/>
                  </a:schemeClr>
                </a:solidFill>
                <a:latin typeface="楷体_GB2312" pitchFamily="49" charset="-122"/>
                <a:ea typeface="楷体_GB2312" pitchFamily="49" charset="-122"/>
              </a:rPr>
              <a:t>：</a:t>
            </a:r>
            <a:endParaRPr kumimoji="1" lang="en-US" altLang="zh-CN" sz="4000"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endParaRPr kumimoji="1" lang="en-US" altLang="zh-CN" sz="4000"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anose="05000000000000000000" pitchFamily="2" charset="2"/>
              <a:buChar char="ü"/>
              <a:defRPr/>
            </a:pPr>
            <a:r>
              <a:rPr kumimoji="1" lang="zh-CN" altLang="en-US" dirty="0">
                <a:solidFill>
                  <a:srgbClr val="FFFF00"/>
                </a:solidFill>
                <a:latin typeface="楷体_GB2312" pitchFamily="49" charset="-122"/>
                <a:ea typeface="楷体_GB2312" pitchFamily="49" charset="-122"/>
              </a:rPr>
              <a:t>分段三次多项式</a:t>
            </a:r>
            <a:endParaRPr kumimoji="1" lang="en-US" altLang="zh-CN" dirty="0">
              <a:solidFill>
                <a:srgbClr val="FFFF00"/>
              </a:solidFill>
              <a:latin typeface="楷体_GB2312" pitchFamily="49" charset="-122"/>
              <a:ea typeface="楷体_GB2312" pitchFamily="49" charset="-122"/>
            </a:endParaRPr>
          </a:p>
          <a:p>
            <a:pPr eaLnBrk="1" hangingPunct="1">
              <a:lnSpc>
                <a:spcPct val="90000"/>
              </a:lnSpc>
              <a:buClr>
                <a:schemeClr val="tx1"/>
              </a:buClr>
              <a:buFont typeface="Wingdings" panose="05000000000000000000" pitchFamily="2" charset="2"/>
              <a:buChar char="ü"/>
              <a:defRPr/>
            </a:pPr>
            <a:endParaRPr kumimoji="1" lang="en-US" altLang="zh-CN" dirty="0">
              <a:solidFill>
                <a:schemeClr val="accent3">
                  <a:lumMod val="60000"/>
                  <a:lumOff val="40000"/>
                </a:schemeClr>
              </a:solidFill>
              <a:latin typeface="楷体_GB2312" pitchFamily="49" charset="-122"/>
              <a:ea typeface="楷体_GB2312" pitchFamily="49" charset="-122"/>
            </a:endParaRPr>
          </a:p>
          <a:p>
            <a:pPr eaLnBrk="1" hangingPunct="1">
              <a:lnSpc>
                <a:spcPct val="90000"/>
              </a:lnSpc>
              <a:buClr>
                <a:schemeClr val="tx1"/>
              </a:buClr>
              <a:buFont typeface="Wingdings" panose="05000000000000000000" pitchFamily="2" charset="2"/>
              <a:buChar char="ü"/>
              <a:defRPr/>
            </a:pPr>
            <a:r>
              <a:rPr kumimoji="1" lang="zh-CN" altLang="en-US" dirty="0">
                <a:solidFill>
                  <a:srgbClr val="FFFF00"/>
                </a:solidFill>
                <a:latin typeface="楷体_GB2312" pitchFamily="49" charset="-122"/>
                <a:ea typeface="楷体_GB2312" pitchFamily="49" charset="-122"/>
              </a:rPr>
              <a:t>在节点处二阶导数连续（</a:t>
            </a:r>
            <a:r>
              <a:rPr kumimoji="1" lang="zh-CN" altLang="en-US" b="1" dirty="0">
                <a:solidFill>
                  <a:srgbClr val="FFC000"/>
                </a:solidFill>
                <a:latin typeface="楷体_GB2312" pitchFamily="49" charset="-122"/>
                <a:ea typeface="楷体_GB2312" pitchFamily="49" charset="-122"/>
              </a:rPr>
              <a:t>二阶光滑</a:t>
            </a:r>
            <a:r>
              <a:rPr kumimoji="1" lang="zh-CN" altLang="en-US" dirty="0">
                <a:solidFill>
                  <a:srgbClr val="FFFF00"/>
                </a:solidFill>
                <a:latin typeface="楷体_GB2312" pitchFamily="49" charset="-122"/>
                <a:ea typeface="楷体_GB2312" pitchFamily="49" charset="-122"/>
              </a:rPr>
              <a:t>）</a:t>
            </a:r>
            <a:endParaRPr kumimoji="1" lang="en-US" altLang="zh-CN" dirty="0">
              <a:solidFill>
                <a:srgbClr val="FFFF00"/>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endParaRPr kumimoji="1" lang="en-US" altLang="zh-CN" sz="4000" dirty="0">
              <a:solidFill>
                <a:srgbClr val="FFFF00"/>
              </a:solidFill>
              <a:latin typeface="楷体_GB2312" pitchFamily="49" charset="-122"/>
              <a:ea typeface="楷体_GB2312" pitchFamily="49" charset="-122"/>
            </a:endParaRPr>
          </a:p>
          <a:p>
            <a:pPr eaLnBrk="1" hangingPunct="1">
              <a:lnSpc>
                <a:spcPct val="90000"/>
              </a:lnSpc>
              <a:buClr>
                <a:schemeClr val="tx1"/>
              </a:buClr>
              <a:buFont typeface="Wingdings" pitchFamily="2" charset="2"/>
              <a:buChar char="Ø"/>
              <a:defRPr/>
            </a:pPr>
            <a:endParaRPr kumimoji="1" lang="en-US" altLang="zh-CN" sz="4000" dirty="0">
              <a:solidFill>
                <a:schemeClr val="accent3">
                  <a:lumMod val="60000"/>
                  <a:lumOff val="40000"/>
                </a:schemeClr>
              </a:solidFill>
              <a:latin typeface="楷体_GB2312" pitchFamily="49" charset="-122"/>
              <a:ea typeface="楷体_GB2312" pitchFamily="49" charset="-122"/>
            </a:endParaRPr>
          </a:p>
        </p:txBody>
      </p:sp>
    </p:spTree>
    <p:extLst>
      <p:ext uri="{BB962C8B-B14F-4D97-AF65-F5344CB8AC3E}">
        <p14:creationId xmlns:p14="http://schemas.microsoft.com/office/powerpoint/2010/main" val="116586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4" end="4"/>
                                            </p:txEl>
                                          </p:spTgt>
                                        </p:tgtEl>
                                        <p:attrNameLst>
                                          <p:attrName>style.visibility</p:attrName>
                                        </p:attrNameLst>
                                      </p:cBhvr>
                                      <p:to>
                                        <p:strVal val="visible"/>
                                      </p:to>
                                    </p:set>
                                    <p:anim calcmode="lin" valueType="num">
                                      <p:cBhvr additive="base">
                                        <p:cTn id="19"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75895FD-CF20-4AEB-9A02-6C2EA328ECBC}"/>
              </a:ext>
            </a:extLst>
          </p:cNvPr>
          <p:cNvSpPr>
            <a:spLocks noGrp="1" noRot="1" noChangeArrowheads="1"/>
          </p:cNvSpPr>
          <p:nvPr>
            <p:ph type="title"/>
          </p:nvPr>
        </p:nvSpPr>
        <p:spPr/>
        <p:txBody>
          <a:bodyPr/>
          <a:lstStyle/>
          <a:p>
            <a:pPr eaLnBrk="1" hangingPunct="1">
              <a:defRPr/>
            </a:pPr>
            <a:r>
              <a:rPr kumimoji="1" lang="zh-CN" altLang="en-US" sz="5400" dirty="0">
                <a:latin typeface="楷体_GB2312" pitchFamily="49" charset="-122"/>
                <a:ea typeface="楷体_GB2312" pitchFamily="49" charset="-122"/>
              </a:rPr>
              <a:t>最小二乘拟合</a:t>
            </a:r>
          </a:p>
        </p:txBody>
      </p:sp>
      <mc:AlternateContent xmlns:mc="http://schemas.openxmlformats.org/markup-compatibility/2006" xmlns:a14="http://schemas.microsoft.com/office/drawing/2010/main">
        <mc:Choice Requires="a14">
          <p:sp>
            <p:nvSpPr>
              <p:cNvPr id="69635" name="Rectangle 3">
                <a:extLst>
                  <a:ext uri="{FF2B5EF4-FFF2-40B4-BE49-F238E27FC236}">
                    <a16:creationId xmlns:a16="http://schemas.microsoft.com/office/drawing/2014/main" id="{AAFE28E4-CE56-4DCE-821A-D94929E99FD2}"/>
                  </a:ext>
                </a:extLst>
              </p:cNvPr>
              <p:cNvSpPr>
                <a:spLocks noGrp="1" noRot="1" noChangeArrowheads="1"/>
              </p:cNvSpPr>
              <p:nvPr>
                <p:ph type="body" idx="1"/>
              </p:nvPr>
            </p:nvSpPr>
            <p:spPr>
              <a:xfrm>
                <a:off x="301625" y="1254075"/>
                <a:ext cx="8662988" cy="5375325"/>
              </a:xfrm>
            </p:spPr>
            <p:txBody>
              <a:bodyPr/>
              <a:lstStyle/>
              <a:p>
                <a:pPr eaLnBrk="1" hangingPunct="1">
                  <a:buFont typeface="Wingdings" pitchFamily="2" charset="2"/>
                  <a:buChar char="Ø"/>
                  <a:defRPr/>
                </a:pPr>
                <a:r>
                  <a:rPr kumimoji="1" lang="zh-CN" altLang="en-US" sz="4000" dirty="0">
                    <a:latin typeface="楷体_GB2312" pitchFamily="49" charset="-122"/>
                    <a:ea typeface="楷体_GB2312" pitchFamily="49" charset="-122"/>
                  </a:rPr>
                  <a:t>求参数</a:t>
                </a:r>
                <a14:m>
                  <m:oMath xmlns:m="http://schemas.openxmlformats.org/officeDocument/2006/math">
                    <m:r>
                      <a:rPr kumimoji="1" lang="en-US" altLang="zh-CN" sz="4000" b="1" i="1" dirty="0" smtClean="0">
                        <a:solidFill>
                          <a:srgbClr val="FFC000"/>
                        </a:solidFill>
                        <a:latin typeface="Cambria Math" panose="02040503050406030204" pitchFamily="18" charset="0"/>
                        <a:ea typeface="楷体_GB2312" pitchFamily="49" charset="-122"/>
                      </a:rPr>
                      <m:t>𝒄</m:t>
                    </m:r>
                  </m:oMath>
                </a14:m>
                <a:r>
                  <a:rPr kumimoji="1" lang="zh-CN" altLang="en-US" sz="4000" dirty="0">
                    <a:latin typeface="楷体_GB2312" pitchFamily="49" charset="-122"/>
                    <a:ea typeface="楷体_GB2312" pitchFamily="49" charset="-122"/>
                  </a:rPr>
                  <a:t>（可能不止一个）</a:t>
                </a:r>
                <a:r>
                  <a:rPr kumimoji="1" lang="en-US" altLang="zh-CN" sz="4000" dirty="0">
                    <a:latin typeface="楷体_GB2312" pitchFamily="49" charset="-122"/>
                    <a:ea typeface="楷体_GB2312" pitchFamily="49" charset="-122"/>
                  </a:rPr>
                  <a:t>，</a:t>
                </a:r>
                <a:r>
                  <a:rPr kumimoji="1" lang="zh-CN" altLang="en-US" sz="4000" dirty="0">
                    <a:latin typeface="楷体_GB2312" pitchFamily="49" charset="-122"/>
                    <a:ea typeface="楷体_GB2312" pitchFamily="49" charset="-122"/>
                  </a:rPr>
                  <a:t>使得用含有</a:t>
                </a:r>
                <a:r>
                  <a:rPr kumimoji="1" lang="en-US" altLang="zh-CN" sz="4000" i="1" dirty="0">
                    <a:latin typeface="楷体_GB2312" pitchFamily="49" charset="-122"/>
                    <a:ea typeface="楷体_GB2312" pitchFamily="49" charset="-122"/>
                  </a:rPr>
                  <a:t>c</a:t>
                </a:r>
                <a:r>
                  <a:rPr kumimoji="1" lang="zh-CN" altLang="en-US" sz="4000" dirty="0">
                    <a:latin typeface="楷体_GB2312" pitchFamily="49" charset="-122"/>
                    <a:ea typeface="楷体_GB2312" pitchFamily="49" charset="-122"/>
                  </a:rPr>
                  <a:t>的函数</a:t>
                </a:r>
                <a:r>
                  <a:rPr kumimoji="1" lang="en-US" altLang="zh-CN" sz="4000" b="1" i="1" dirty="0">
                    <a:solidFill>
                      <a:srgbClr val="FFC000"/>
                    </a:solidFill>
                    <a:latin typeface="Constantia" pitchFamily="18" charset="0"/>
                    <a:ea typeface="楷体_GB2312" pitchFamily="49" charset="-122"/>
                  </a:rPr>
                  <a:t>f(</a:t>
                </a:r>
                <a:r>
                  <a:rPr kumimoji="1" lang="en-US" altLang="zh-CN" sz="4000" b="1" i="1" dirty="0" err="1">
                    <a:solidFill>
                      <a:srgbClr val="FFC000"/>
                    </a:solidFill>
                    <a:latin typeface="Constantia" pitchFamily="18" charset="0"/>
                    <a:ea typeface="楷体_GB2312" pitchFamily="49" charset="-122"/>
                  </a:rPr>
                  <a:t>x,c</a:t>
                </a:r>
                <a:r>
                  <a:rPr kumimoji="1" lang="en-US" altLang="zh-CN" sz="4000" b="1" i="1" dirty="0">
                    <a:solidFill>
                      <a:srgbClr val="FFC000"/>
                    </a:solidFill>
                    <a:latin typeface="Constantia" pitchFamily="18" charset="0"/>
                    <a:ea typeface="楷体_GB2312" pitchFamily="49" charset="-122"/>
                  </a:rPr>
                  <a:t>)</a:t>
                </a:r>
                <a:r>
                  <a:rPr kumimoji="1" lang="zh-CN" altLang="en-US" sz="4000" dirty="0">
                    <a:latin typeface="楷体_GB2312" pitchFamily="49" charset="-122"/>
                    <a:ea typeface="楷体_GB2312" pitchFamily="49" charset="-122"/>
                  </a:rPr>
                  <a:t>去拟合给定数据</a:t>
                </a:r>
                <a:r>
                  <a:rPr kumimoji="1" lang="en-US" altLang="zh-CN" sz="4000" b="1" i="1" dirty="0">
                    <a:solidFill>
                      <a:srgbClr val="FFC000"/>
                    </a:solidFill>
                    <a:latin typeface="Constantia" pitchFamily="18" charset="0"/>
                    <a:ea typeface="楷体_GB2312" pitchFamily="49" charset="-122"/>
                  </a:rPr>
                  <a:t>(</a:t>
                </a:r>
                <a:r>
                  <a:rPr kumimoji="1" lang="en-US" altLang="zh-CN" sz="4000" b="1" i="1" dirty="0" err="1">
                    <a:solidFill>
                      <a:srgbClr val="FFC000"/>
                    </a:solidFill>
                    <a:latin typeface="Constantia" pitchFamily="18" charset="0"/>
                    <a:ea typeface="楷体_GB2312" pitchFamily="49" charset="-122"/>
                  </a:rPr>
                  <a:t>x</a:t>
                </a:r>
                <a:r>
                  <a:rPr kumimoji="1" lang="en-US" altLang="zh-CN" sz="4000" b="1" i="1" baseline="-25000" dirty="0" err="1">
                    <a:solidFill>
                      <a:srgbClr val="FFC000"/>
                    </a:solidFill>
                    <a:latin typeface="Constantia" pitchFamily="18" charset="0"/>
                    <a:ea typeface="楷体_GB2312" pitchFamily="49" charset="-122"/>
                  </a:rPr>
                  <a:t>i</a:t>
                </a:r>
                <a:r>
                  <a:rPr kumimoji="1" lang="en-US" altLang="zh-CN" sz="4000" b="1" i="1" dirty="0" err="1">
                    <a:solidFill>
                      <a:srgbClr val="FFC000"/>
                    </a:solidFill>
                    <a:latin typeface="Constantia" pitchFamily="18" charset="0"/>
                    <a:ea typeface="楷体_GB2312" pitchFamily="49" charset="-122"/>
                  </a:rPr>
                  <a:t>,y</a:t>
                </a:r>
                <a:r>
                  <a:rPr kumimoji="1" lang="en-US" altLang="zh-CN" sz="4000" b="1" i="1" baseline="-25000" dirty="0" err="1">
                    <a:solidFill>
                      <a:srgbClr val="FFC000"/>
                    </a:solidFill>
                    <a:latin typeface="Constantia" pitchFamily="18" charset="0"/>
                    <a:ea typeface="楷体_GB2312" pitchFamily="49" charset="-122"/>
                  </a:rPr>
                  <a:t>i</a:t>
                </a:r>
                <a:r>
                  <a:rPr kumimoji="1" lang="en-US" altLang="zh-CN" sz="4000" b="1" i="1" dirty="0">
                    <a:solidFill>
                      <a:srgbClr val="FFC000"/>
                    </a:solidFill>
                    <a:latin typeface="Constantia" pitchFamily="18" charset="0"/>
                    <a:ea typeface="楷体_GB2312" pitchFamily="49" charset="-122"/>
                  </a:rPr>
                  <a:t>)(</a:t>
                </a:r>
                <a:r>
                  <a:rPr kumimoji="1" lang="en-US" altLang="zh-CN" sz="4000" b="1" i="1" dirty="0" err="1">
                    <a:solidFill>
                      <a:srgbClr val="FFC000"/>
                    </a:solidFill>
                    <a:latin typeface="Constantia" pitchFamily="18" charset="0"/>
                    <a:ea typeface="楷体_GB2312" pitchFamily="49" charset="-122"/>
                  </a:rPr>
                  <a:t>i</a:t>
                </a:r>
                <a:r>
                  <a:rPr kumimoji="1" lang="en-US" altLang="zh-CN" sz="4000" b="1" i="1" dirty="0">
                    <a:solidFill>
                      <a:srgbClr val="FFC000"/>
                    </a:solidFill>
                    <a:latin typeface="Constantia" pitchFamily="18" charset="0"/>
                    <a:ea typeface="楷体_GB2312" pitchFamily="49" charset="-122"/>
                  </a:rPr>
                  <a:t>=1,2,…,n)</a:t>
                </a:r>
                <a:r>
                  <a:rPr kumimoji="1" lang="zh-CN" altLang="en-US" sz="4000" dirty="0">
                    <a:latin typeface="楷体_GB2312" pitchFamily="49" charset="-122"/>
                    <a:ea typeface="楷体_GB2312" pitchFamily="49" charset="-122"/>
                  </a:rPr>
                  <a:t>时对应的</a:t>
                </a:r>
                <a:r>
                  <a:rPr kumimoji="1" lang="zh-CN" altLang="en-US" sz="4000" u="sng" dirty="0">
                    <a:solidFill>
                      <a:srgbClr val="FFCCCC"/>
                    </a:solidFill>
                    <a:effectLst/>
                    <a:latin typeface="楷体_GB2312" pitchFamily="49" charset="-122"/>
                    <a:ea typeface="楷体_GB2312" pitchFamily="49" charset="-122"/>
                  </a:rPr>
                  <a:t>各点残差平方和达到最小</a:t>
                </a:r>
                <a:r>
                  <a:rPr lang="zh-CN" altLang="en-US" sz="4000" u="sng" dirty="0">
                    <a:solidFill>
                      <a:srgbClr val="FFCCCC"/>
                    </a:solidFill>
                    <a:effectLst/>
                    <a:latin typeface="楷体_GB2312" pitchFamily="49" charset="-122"/>
                    <a:ea typeface="楷体_GB2312" pitchFamily="49" charset="-122"/>
                  </a:rPr>
                  <a:t>  </a:t>
                </a:r>
                <a:endParaRPr lang="en-US" altLang="zh-CN" sz="4000" u="sng" dirty="0">
                  <a:solidFill>
                    <a:srgbClr val="FFCCCC"/>
                  </a:solidFill>
                  <a:effectLst/>
                  <a:latin typeface="楷体_GB2312" pitchFamily="49" charset="-122"/>
                  <a:ea typeface="楷体_GB2312" pitchFamily="49" charset="-122"/>
                </a:endParaRPr>
              </a:p>
              <a:p>
                <a:pPr eaLnBrk="1" hangingPunct="1">
                  <a:buFont typeface="Wingdings" pitchFamily="2" charset="2"/>
                  <a:buChar char="Ø"/>
                  <a:defRPr/>
                </a:pPr>
                <a:endParaRPr lang="en-US" altLang="zh-CN" sz="4000" u="sng" dirty="0">
                  <a:solidFill>
                    <a:srgbClr val="FF7C80"/>
                  </a:solidFill>
                  <a:effectLst/>
                  <a:ea typeface="楷体_GB2312" pitchFamily="49" charset="-122"/>
                </a:endParaRPr>
              </a:p>
              <a:p>
                <a:pPr eaLnBrk="1" hangingPunct="1">
                  <a:buFont typeface="Wingdings" pitchFamily="2" charset="2"/>
                  <a:buChar char="Ø"/>
                  <a:defRPr/>
                </a:pPr>
                <a:endParaRPr lang="en-US" altLang="zh-CN" sz="4000" u="sng" dirty="0">
                  <a:solidFill>
                    <a:srgbClr val="FF7C80"/>
                  </a:solidFill>
                  <a:effectLst/>
                  <a:ea typeface="楷体_GB2312" pitchFamily="49" charset="-122"/>
                </a:endParaRPr>
              </a:p>
              <a:p>
                <a:pPr eaLnBrk="1" hangingPunct="1">
                  <a:buFont typeface="Wingdings" pitchFamily="2" charset="2"/>
                  <a:buChar char="Ø"/>
                  <a:defRPr/>
                </a:pPr>
                <a14:m>
                  <m:oMath xmlns:m="http://schemas.openxmlformats.org/officeDocument/2006/math">
                    <m:r>
                      <a:rPr lang="en-US" altLang="zh-CN" b="1" i="1" smtClean="0">
                        <a:solidFill>
                          <a:srgbClr val="FFC000"/>
                        </a:solidFill>
                        <a:effectLst/>
                        <a:latin typeface="Cambria Math" panose="02040503050406030204" pitchFamily="18" charset="0"/>
                      </a:rPr>
                      <m:t>𝒇</m:t>
                    </m:r>
                    <m:d>
                      <m:dPr>
                        <m:ctrlPr>
                          <a:rPr lang="en-US" altLang="zh-CN" b="1" i="1" smtClean="0">
                            <a:solidFill>
                              <a:srgbClr val="FFC000"/>
                            </a:solidFill>
                            <a:effectLst/>
                            <a:latin typeface="Cambria Math" panose="02040503050406030204" pitchFamily="18" charset="0"/>
                          </a:rPr>
                        </m:ctrlPr>
                      </m:dPr>
                      <m:e>
                        <m:r>
                          <a:rPr lang="en-US" altLang="zh-CN" b="1" i="1" smtClean="0">
                            <a:solidFill>
                              <a:srgbClr val="FFC000"/>
                            </a:solidFill>
                            <a:effectLst/>
                            <a:latin typeface="Cambria Math" panose="02040503050406030204" pitchFamily="18" charset="0"/>
                          </a:rPr>
                          <m:t>𝒙</m:t>
                        </m:r>
                        <m:r>
                          <a:rPr lang="en-US" altLang="zh-CN" b="1" i="1" smtClean="0">
                            <a:solidFill>
                              <a:srgbClr val="FFC000"/>
                            </a:solidFill>
                            <a:effectLst/>
                            <a:latin typeface="Cambria Math" panose="02040503050406030204" pitchFamily="18" charset="0"/>
                          </a:rPr>
                          <m:t>,</m:t>
                        </m:r>
                        <m:r>
                          <a:rPr lang="en-US" altLang="zh-CN" b="1" i="1" smtClean="0">
                            <a:solidFill>
                              <a:srgbClr val="FFC000"/>
                            </a:solidFill>
                            <a:effectLst/>
                            <a:latin typeface="Cambria Math" panose="02040503050406030204" pitchFamily="18" charset="0"/>
                          </a:rPr>
                          <m:t>𝒄</m:t>
                        </m:r>
                      </m:e>
                    </m:d>
                  </m:oMath>
                </a14:m>
                <a:r>
                  <a:rPr lang="zh-CN" altLang="en-US" b="1" dirty="0">
                    <a:solidFill>
                      <a:srgbClr val="FFC000"/>
                    </a:solidFill>
                    <a:effectLst/>
                  </a:rPr>
                  <a:t>在</a:t>
                </a:r>
                <a14:m>
                  <m:oMath xmlns:m="http://schemas.openxmlformats.org/officeDocument/2006/math">
                    <m:sSub>
                      <m:sSubPr>
                        <m:ctrlPr>
                          <a:rPr lang="zh-CN" altLang="en-US" b="1" i="1" dirty="0" smtClean="0">
                            <a:solidFill>
                              <a:srgbClr val="FFC000"/>
                            </a:solidFill>
                            <a:effectLst/>
                            <a:latin typeface="Cambria Math" panose="02040503050406030204" pitchFamily="18" charset="0"/>
                          </a:rPr>
                        </m:ctrlPr>
                      </m:sSubPr>
                      <m:e>
                        <m:r>
                          <a:rPr lang="zh-CN" altLang="en-US" b="1" i="1" dirty="0" smtClean="0">
                            <a:solidFill>
                              <a:srgbClr val="FFC000"/>
                            </a:solidFill>
                            <a:effectLst/>
                            <a:latin typeface="Cambria Math" panose="02040503050406030204" pitchFamily="18" charset="0"/>
                          </a:rPr>
                          <m:t>𝒙</m:t>
                        </m:r>
                      </m:e>
                      <m:sub>
                        <m:r>
                          <a:rPr lang="zh-CN" altLang="en-US" b="1" i="1" dirty="0" smtClean="0">
                            <a:solidFill>
                              <a:srgbClr val="FFC000"/>
                            </a:solidFill>
                            <a:effectLst/>
                            <a:latin typeface="Cambria Math" panose="02040503050406030204" pitchFamily="18" charset="0"/>
                          </a:rPr>
                          <m:t>𝒊</m:t>
                        </m:r>
                      </m:sub>
                    </m:sSub>
                  </m:oMath>
                </a14:m>
                <a:r>
                  <a:rPr lang="zh-CN" altLang="en-US" b="1" dirty="0">
                    <a:solidFill>
                      <a:srgbClr val="FFC000"/>
                    </a:solidFill>
                    <a:effectLst/>
                  </a:rPr>
                  <a:t>处的残差</a:t>
                </a:r>
                <a:r>
                  <a:rPr lang="en-US" altLang="zh-CN" dirty="0">
                    <a:solidFill>
                      <a:srgbClr val="FFCCCC"/>
                    </a:solidFill>
                    <a:effectLst>
                      <a:outerShdw blurRad="38100" dist="38100" dir="2700000" algn="tl">
                        <a:srgbClr val="000000">
                          <a:alpha val="43137"/>
                        </a:srgbClr>
                      </a:outerShdw>
                    </a:effectLst>
                  </a:rPr>
                  <a:t>(residual)</a:t>
                </a:r>
              </a:p>
              <a:p>
                <a:pPr eaLnBrk="1" hangingPunct="1">
                  <a:buFont typeface="Wingdings" pitchFamily="2" charset="2"/>
                  <a:buChar char="Ø"/>
                  <a:defRPr/>
                </a:pPr>
                <a:r>
                  <a:rPr lang="en-US" altLang="zh-CN" b="1" dirty="0">
                    <a:solidFill>
                      <a:srgbClr val="FFFF00"/>
                    </a:solidFill>
                    <a:effectLst/>
                  </a:rPr>
                  <a:t>=</a:t>
                </a:r>
                <a14:m>
                  <m:oMath xmlns:m="http://schemas.openxmlformats.org/officeDocument/2006/math">
                    <m:r>
                      <a:rPr lang="en-US" altLang="zh-CN" b="1" i="1" smtClean="0">
                        <a:solidFill>
                          <a:srgbClr val="FFFF00"/>
                        </a:solidFill>
                        <a:effectLst/>
                        <a:latin typeface="Cambria Math" panose="02040503050406030204" pitchFamily="18" charset="0"/>
                      </a:rPr>
                      <m:t>𝒚</m:t>
                    </m:r>
                    <m:r>
                      <a:rPr lang="en-US" altLang="zh-CN" b="1" i="1" baseline="-25000" smtClean="0">
                        <a:solidFill>
                          <a:srgbClr val="FFFF00"/>
                        </a:solidFill>
                        <a:effectLst/>
                        <a:latin typeface="Cambria Math" panose="02040503050406030204" pitchFamily="18" charset="0"/>
                      </a:rPr>
                      <m:t>𝒊</m:t>
                    </m:r>
                    <m:r>
                      <a:rPr lang="en-US" altLang="zh-CN" b="1" i="1" smtClean="0">
                        <a:solidFill>
                          <a:srgbClr val="FFFF00"/>
                        </a:solidFill>
                        <a:effectLst/>
                        <a:latin typeface="Cambria Math" panose="02040503050406030204" pitchFamily="18" charset="0"/>
                      </a:rPr>
                      <m:t>−</m:t>
                    </m:r>
                    <m:r>
                      <a:rPr lang="en-US" altLang="zh-CN" b="1" i="1" smtClean="0">
                        <a:solidFill>
                          <a:srgbClr val="FFFF00"/>
                        </a:solidFill>
                        <a:effectLst/>
                        <a:latin typeface="Cambria Math" panose="02040503050406030204" pitchFamily="18" charset="0"/>
                      </a:rPr>
                      <m:t>𝒇</m:t>
                    </m:r>
                    <m:r>
                      <a:rPr lang="en-US" altLang="zh-CN" b="1" i="1" smtClean="0">
                        <a:solidFill>
                          <a:srgbClr val="FFFF00"/>
                        </a:solidFill>
                        <a:effectLst/>
                        <a:latin typeface="Cambria Math" panose="02040503050406030204" pitchFamily="18" charset="0"/>
                      </a:rPr>
                      <m:t>(</m:t>
                    </m:r>
                    <m:r>
                      <a:rPr lang="en-US" altLang="zh-CN" b="1" i="1" smtClean="0">
                        <a:solidFill>
                          <a:srgbClr val="FFFF00"/>
                        </a:solidFill>
                        <a:effectLst/>
                        <a:latin typeface="Cambria Math" panose="02040503050406030204" pitchFamily="18" charset="0"/>
                      </a:rPr>
                      <m:t>𝒙𝒊</m:t>
                    </m:r>
                    <m:r>
                      <a:rPr lang="en-US" altLang="zh-CN" b="1" i="1" smtClean="0">
                        <a:solidFill>
                          <a:srgbClr val="FFFF00"/>
                        </a:solidFill>
                        <a:effectLst/>
                        <a:latin typeface="Cambria Math" panose="02040503050406030204" pitchFamily="18" charset="0"/>
                      </a:rPr>
                      <m:t>,</m:t>
                    </m:r>
                    <m:r>
                      <a:rPr lang="en-US" altLang="zh-CN" b="1" i="1" smtClean="0">
                        <a:solidFill>
                          <a:srgbClr val="FFFF00"/>
                        </a:solidFill>
                        <a:effectLst/>
                        <a:latin typeface="Cambria Math" panose="02040503050406030204" pitchFamily="18" charset="0"/>
                      </a:rPr>
                      <m:t>𝒄</m:t>
                    </m:r>
                    <m:r>
                      <a:rPr lang="en-US" altLang="zh-CN" b="1" i="1" smtClean="0">
                        <a:solidFill>
                          <a:srgbClr val="FFFF00"/>
                        </a:solidFill>
                        <a:effectLst/>
                        <a:latin typeface="Cambria Math" panose="02040503050406030204" pitchFamily="18" charset="0"/>
                      </a:rPr>
                      <m:t>)</m:t>
                    </m:r>
                  </m:oMath>
                </a14:m>
                <a:endParaRPr lang="en-US" altLang="zh-CN" b="1" dirty="0">
                  <a:solidFill>
                    <a:srgbClr val="FFFF00"/>
                  </a:solidFill>
                  <a:effectLst/>
                </a:endParaRPr>
              </a:p>
              <a:p>
                <a:pPr eaLnBrk="1" hangingPunct="1">
                  <a:buFont typeface="Wingdings" pitchFamily="2" charset="2"/>
                  <a:buChar char="Ø"/>
                  <a:defRPr/>
                </a:pPr>
                <a:endParaRPr lang="en-US" altLang="zh-CN" b="1" dirty="0">
                  <a:solidFill>
                    <a:srgbClr val="FFC000"/>
                  </a:solidFill>
                  <a:effectLst/>
                </a:endParaRPr>
              </a:p>
            </p:txBody>
          </p:sp>
        </mc:Choice>
        <mc:Fallback xmlns="">
          <p:sp>
            <p:nvSpPr>
              <p:cNvPr id="69635" name="Rectangle 3">
                <a:extLst>
                  <a:ext uri="{FF2B5EF4-FFF2-40B4-BE49-F238E27FC236}">
                    <a16:creationId xmlns:a16="http://schemas.microsoft.com/office/drawing/2014/main" id="{AAFE28E4-CE56-4DCE-821A-D94929E99FD2}"/>
                  </a:ext>
                </a:extLst>
              </p:cNvPr>
              <p:cNvSpPr>
                <a:spLocks noGrp="1" noRot="1" noChangeAspect="1" noMove="1" noResize="1" noEditPoints="1" noAdjustHandles="1" noChangeArrowheads="1" noChangeShapeType="1" noTextEdit="1"/>
              </p:cNvSpPr>
              <p:nvPr>
                <p:ph type="body" idx="1"/>
              </p:nvPr>
            </p:nvSpPr>
            <p:spPr>
              <a:xfrm>
                <a:off x="301625" y="1254075"/>
                <a:ext cx="8662988" cy="5375325"/>
              </a:xfrm>
              <a:blipFill>
                <a:blip r:embed="rId3"/>
                <a:stretch>
                  <a:fillRect l="-1617" t="-2154"/>
                </a:stretch>
              </a:blipFill>
            </p:spPr>
            <p:txBody>
              <a:bodyPr/>
              <a:lstStyle/>
              <a:p>
                <a:r>
                  <a:rPr lang="zh-CN" altLang="en-US">
                    <a:noFill/>
                  </a:rPr>
                  <a:t> </a:t>
                </a:r>
              </a:p>
            </p:txBody>
          </p:sp>
        </mc:Fallback>
      </mc:AlternateContent>
      <p:graphicFrame>
        <p:nvGraphicFramePr>
          <p:cNvPr id="9220" name="Object 4">
            <a:extLst>
              <a:ext uri="{FF2B5EF4-FFF2-40B4-BE49-F238E27FC236}">
                <a16:creationId xmlns:a16="http://schemas.microsoft.com/office/drawing/2014/main" id="{0D9B6904-BE4A-4555-B2F8-6CB6DB00974B}"/>
              </a:ext>
            </a:extLst>
          </p:cNvPr>
          <p:cNvGraphicFramePr>
            <a:graphicFrameLocks noChangeAspect="1"/>
          </p:cNvGraphicFramePr>
          <p:nvPr>
            <p:extLst>
              <p:ext uri="{D42A27DB-BD31-4B8C-83A1-F6EECF244321}">
                <p14:modId xmlns:p14="http://schemas.microsoft.com/office/powerpoint/2010/main" val="4007650282"/>
              </p:ext>
            </p:extLst>
          </p:nvPr>
        </p:nvGraphicFramePr>
        <p:xfrm>
          <a:off x="2484438" y="3789363"/>
          <a:ext cx="5684837" cy="1166812"/>
        </p:xfrm>
        <a:graphic>
          <a:graphicData uri="http://schemas.openxmlformats.org/presentationml/2006/ole">
            <mc:AlternateContent xmlns:mc="http://schemas.openxmlformats.org/markup-compatibility/2006">
              <mc:Choice xmlns:v="urn:schemas-microsoft-com:vml" Requires="v">
                <p:oleObj spid="_x0000_s9323" name="Equation" r:id="rId4" imgW="1625600" imgH="431800" progId="Equation.DSMT4">
                  <p:embed/>
                </p:oleObj>
              </mc:Choice>
              <mc:Fallback>
                <p:oleObj name="Equation" r:id="rId4" imgW="16256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789363"/>
                        <a:ext cx="5684837" cy="1166812"/>
                      </a:xfrm>
                      <a:prstGeom prst="rect">
                        <a:avLst/>
                      </a:prstGeom>
                      <a:solidFill>
                        <a:schemeClr val="tx2">
                          <a:alpha val="8392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Office\Templates\Presentation Designs\Blue Diagonal.pot</Template>
  <TotalTime>0</TotalTime>
  <Words>856</Words>
  <Application>Microsoft Office PowerPoint</Application>
  <PresentationFormat>全屏显示(4:3)</PresentationFormat>
  <Paragraphs>106</Paragraphs>
  <Slides>21</Slides>
  <Notes>6</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21</vt:i4>
      </vt:variant>
    </vt:vector>
  </HeadingPairs>
  <TitlesOfParts>
    <vt:vector size="37" baseType="lpstr">
      <vt:lpstr>Microsoft Yahei</vt:lpstr>
      <vt:lpstr>黑体</vt:lpstr>
      <vt:lpstr>楷体_GB2312</vt:lpstr>
      <vt:lpstr>宋体</vt:lpstr>
      <vt:lpstr>Arial</vt:lpstr>
      <vt:lpstr>Calibri</vt:lpstr>
      <vt:lpstr>Cambria Math</vt:lpstr>
      <vt:lpstr>Constantia</vt:lpstr>
      <vt:lpstr>Courier New</vt:lpstr>
      <vt:lpstr>Tahoma</vt:lpstr>
      <vt:lpstr>Times New Roman</vt:lpstr>
      <vt:lpstr>Wingdings</vt:lpstr>
      <vt:lpstr>自定义设计方案</vt:lpstr>
      <vt:lpstr>1_自定义设计方案</vt:lpstr>
      <vt:lpstr>Compass</vt:lpstr>
      <vt:lpstr>Equation</vt:lpstr>
      <vt:lpstr>PowerPoint 演示文稿</vt:lpstr>
      <vt:lpstr>什么是数据插值？</vt:lpstr>
      <vt:lpstr>什么是数据拟合？</vt:lpstr>
      <vt:lpstr>常用的插值函数</vt:lpstr>
      <vt:lpstr>常用的插值函数</vt:lpstr>
      <vt:lpstr>PowerPoint 演示文稿</vt:lpstr>
      <vt:lpstr>常用的插值函数</vt:lpstr>
      <vt:lpstr>常用的插值函数</vt:lpstr>
      <vt:lpstr>最小二乘拟合</vt:lpstr>
      <vt:lpstr>最小二乘拟合</vt:lpstr>
      <vt:lpstr>PowerPoint 演示文稿</vt:lpstr>
      <vt:lpstr>PowerPoint 演示文稿</vt:lpstr>
      <vt:lpstr>一元插值的MATLAB命令</vt:lpstr>
      <vt:lpstr>一元插值的MATLAB命令</vt:lpstr>
      <vt:lpstr>一元插值的MATLAB命令</vt:lpstr>
      <vt:lpstr>PowerPoint 演示文稿</vt:lpstr>
      <vt:lpstr>多项式拟合与插值的MATLAB命令</vt:lpstr>
      <vt:lpstr>PowerPoint 演示文稿</vt:lpstr>
      <vt:lpstr>PowerPoint 演示文稿</vt:lpstr>
      <vt:lpstr>PowerPoint 演示文稿</vt:lpstr>
      <vt:lpstr>PowerPoint 演示文稿</vt:lpstr>
    </vt:vector>
  </TitlesOfParts>
  <Company>math-dhu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凸轮设计  插值与拟合</dc:title>
  <dc:creator>ysr</dc:creator>
  <cp:lastModifiedBy>Shi Sophie</cp:lastModifiedBy>
  <cp:revision>123</cp:revision>
  <cp:lastPrinted>1601-01-01T00:00:00Z</cp:lastPrinted>
  <dcterms:created xsi:type="dcterms:W3CDTF">2004-06-21T07:31:58Z</dcterms:created>
  <dcterms:modified xsi:type="dcterms:W3CDTF">2019-04-03T05:30:42Z</dcterms:modified>
</cp:coreProperties>
</file>