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sldIdLst>
    <p:sldId id="256" r:id="rId2"/>
    <p:sldId id="274" r:id="rId3"/>
    <p:sldId id="281" r:id="rId4"/>
    <p:sldId id="276" r:id="rId5"/>
    <p:sldId id="297" r:id="rId6"/>
    <p:sldId id="298" r:id="rId7"/>
    <p:sldId id="299" r:id="rId8"/>
    <p:sldId id="300" r:id="rId9"/>
    <p:sldId id="301" r:id="rId10"/>
    <p:sldId id="302" r:id="rId11"/>
    <p:sldId id="303" r:id="rId12"/>
    <p:sldId id="304" r:id="rId13"/>
    <p:sldId id="305" r:id="rId14"/>
    <p:sldId id="306"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kern="120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7F5"/>
    <a:srgbClr val="FF3399"/>
    <a:srgbClr val="2D05AD"/>
    <a:srgbClr val="B2A4B6"/>
    <a:srgbClr val="674A76"/>
    <a:srgbClr val="FF33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555"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jpe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052B54D-31FC-482D-B953-327B53ED35C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AE2F9890-DFE4-40A1-A318-DEB96D54412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D9111998-521B-4ECF-B488-930D1D48C31B}" type="datetimeFigureOut">
              <a:rPr lang="zh-CN" altLang="en-US"/>
              <a:pPr>
                <a:defRPr/>
              </a:pPr>
              <a:t>2019/4/8</a:t>
            </a:fld>
            <a:endParaRPr lang="zh-CN" altLang="en-US"/>
          </a:p>
        </p:txBody>
      </p:sp>
      <p:sp>
        <p:nvSpPr>
          <p:cNvPr id="4" name="幻灯片图像占位符 3">
            <a:extLst>
              <a:ext uri="{FF2B5EF4-FFF2-40B4-BE49-F238E27FC236}">
                <a16:creationId xmlns:a16="http://schemas.microsoft.com/office/drawing/2014/main" id="{E8AB0282-2CD9-47F9-B019-15914694C29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9A0AFE7-F666-466F-A540-5237E9E41A9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AFAB189-893F-40F6-ACF2-E7EB844D759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E15AA44D-4A6D-4FED-A264-A24E5428ABA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79CF42A-E679-4B05-9387-5750FE75726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C49620DD-108B-47DC-81E2-71AF6CED21E5}"/>
              </a:ext>
            </a:extLst>
          </p:cNvPr>
          <p:cNvSpPr>
            <a:spLocks/>
          </p:cNvSpPr>
          <p:nvPr/>
        </p:nvSpPr>
        <p:spPr bwMode="blackWhite">
          <a:xfrm>
            <a:off x="20638" y="12700"/>
            <a:ext cx="8896350" cy="6780213"/>
          </a:xfrm>
          <a:custGeom>
            <a:avLst/>
            <a:gdLst>
              <a:gd name="T0" fmla="*/ 2147483647 w 3985"/>
              <a:gd name="T1" fmla="*/ 0 h 3619"/>
              <a:gd name="T2" fmla="*/ 0 w 3985"/>
              <a:gd name="T3" fmla="*/ 2147483647 h 3619"/>
              <a:gd name="T4" fmla="*/ 2147483647 w 3985"/>
              <a:gd name="T5" fmla="*/ 2147483647 h 3619"/>
              <a:gd name="T6" fmla="*/ 2147483647 w 3985"/>
              <a:gd name="T7" fmla="*/ 2147483647 h 3619"/>
              <a:gd name="T8" fmla="*/ 2147483647 w 3985"/>
              <a:gd name="T9" fmla="*/ 0 h 3619"/>
              <a:gd name="T10" fmla="*/ 2147483647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w="9525">
            <a:noFill/>
            <a:round/>
            <a:headEnd/>
            <a:tailEnd/>
          </a:ln>
        </p:spPr>
        <p:txBody>
          <a:bodyPr/>
          <a:lstStyle/>
          <a:p>
            <a:pPr>
              <a:defRPr/>
            </a:pPr>
            <a:endParaRPr lang="zh-CN" altLang="en-US">
              <a:ea typeface="宋体" charset="-122"/>
            </a:endParaRPr>
          </a:p>
        </p:txBody>
      </p:sp>
      <p:grpSp>
        <p:nvGrpSpPr>
          <p:cNvPr id="5" name="Group 8">
            <a:extLst>
              <a:ext uri="{FF2B5EF4-FFF2-40B4-BE49-F238E27FC236}">
                <a16:creationId xmlns:a16="http://schemas.microsoft.com/office/drawing/2014/main" id="{F3379429-7E3E-4634-A7B9-CF81AFE489FD}"/>
              </a:ext>
            </a:extLst>
          </p:cNvPr>
          <p:cNvGrpSpPr>
            <a:grpSpLocks/>
          </p:cNvGrpSpPr>
          <p:nvPr/>
        </p:nvGrpSpPr>
        <p:grpSpPr bwMode="auto">
          <a:xfrm>
            <a:off x="195263" y="234950"/>
            <a:ext cx="3787775" cy="1778000"/>
            <a:chOff x="123" y="148"/>
            <a:chExt cx="2386" cy="1120"/>
          </a:xfrm>
        </p:grpSpPr>
        <p:sp>
          <p:nvSpPr>
            <p:cNvPr id="6" name="Freeform 9">
              <a:extLst>
                <a:ext uri="{FF2B5EF4-FFF2-40B4-BE49-F238E27FC236}">
                  <a16:creationId xmlns:a16="http://schemas.microsoft.com/office/drawing/2014/main" id="{E428ED5F-35D4-4834-9B3C-9C14794C1CC4}"/>
                </a:ext>
              </a:extLst>
            </p:cNvPr>
            <p:cNvSpPr>
              <a:spLocks/>
            </p:cNvSpPr>
            <p:nvPr userDrawn="1"/>
          </p:nvSpPr>
          <p:spPr bwMode="auto">
            <a:xfrm>
              <a:off x="177" y="177"/>
              <a:ext cx="2250" cy="1017"/>
            </a:xfrm>
            <a:custGeom>
              <a:avLst/>
              <a:gdLst>
                <a:gd name="T0" fmla="*/ 6376 w 794"/>
                <a:gd name="T1" fmla="*/ 2383 h 414"/>
                <a:gd name="T2" fmla="*/ 5702 w 794"/>
                <a:gd name="T3" fmla="*/ 1919 h 414"/>
                <a:gd name="T4" fmla="*/ 4466 w 794"/>
                <a:gd name="T5" fmla="*/ 1268 h 414"/>
                <a:gd name="T6" fmla="*/ 570 w 794"/>
                <a:gd name="T7" fmla="*/ 0 h 414"/>
                <a:gd name="T8" fmla="*/ 184 w 794"/>
                <a:gd name="T9" fmla="*/ 120 h 414"/>
                <a:gd name="T10" fmla="*/ 0 w 794"/>
                <a:gd name="T11" fmla="*/ 501 h 414"/>
                <a:gd name="T12" fmla="*/ 224 w 794"/>
                <a:gd name="T13" fmla="*/ 936 h 414"/>
                <a:gd name="T14" fmla="*/ 4577 w 794"/>
                <a:gd name="T15" fmla="*/ 2469 h 414"/>
                <a:gd name="T16" fmla="*/ 5531 w 794"/>
                <a:gd name="T17" fmla="*/ 2371 h 414"/>
                <a:gd name="T18" fmla="*/ 6302 w 794"/>
                <a:gd name="T19" fmla="*/ 2498 h 414"/>
                <a:gd name="T20" fmla="*/ 6376 w 794"/>
                <a:gd name="T21" fmla="*/ 2383 h 414"/>
                <a:gd name="T22" fmla="*/ 6376 w 794"/>
                <a:gd name="T23" fmla="*/ 2383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lstStyle/>
            <a:p>
              <a:pPr>
                <a:defRPr/>
              </a:pPr>
              <a:endParaRPr lang="zh-CN" altLang="en-US">
                <a:ea typeface="宋体" charset="-122"/>
              </a:endParaRPr>
            </a:p>
          </p:txBody>
        </p:sp>
        <p:sp>
          <p:nvSpPr>
            <p:cNvPr id="7" name="Freeform 10">
              <a:extLst>
                <a:ext uri="{FF2B5EF4-FFF2-40B4-BE49-F238E27FC236}">
                  <a16:creationId xmlns:a16="http://schemas.microsoft.com/office/drawing/2014/main" id="{3E013A24-0F6F-4235-84D5-F38B2A405B09}"/>
                </a:ext>
              </a:extLst>
            </p:cNvPr>
            <p:cNvSpPr>
              <a:spLocks/>
            </p:cNvSpPr>
            <p:nvPr userDrawn="1"/>
          </p:nvSpPr>
          <p:spPr bwMode="auto">
            <a:xfrm>
              <a:off x="166" y="261"/>
              <a:ext cx="2244" cy="1007"/>
            </a:xfrm>
            <a:custGeom>
              <a:avLst/>
              <a:gdLst>
                <a:gd name="T0" fmla="*/ 274 w 1586"/>
                <a:gd name="T1" fmla="*/ 0 h 821"/>
                <a:gd name="T2" fmla="*/ 2664 w 1586"/>
                <a:gd name="T3" fmla="*/ 781 h 821"/>
                <a:gd name="T4" fmla="*/ 2858 w 1586"/>
                <a:gd name="T5" fmla="*/ 960 h 821"/>
                <a:gd name="T6" fmla="*/ 3175 w 1586"/>
                <a:gd name="T7" fmla="*/ 1191 h 821"/>
                <a:gd name="T8" fmla="*/ 3133 w 1586"/>
                <a:gd name="T9" fmla="*/ 1235 h 821"/>
                <a:gd name="T10" fmla="*/ 2702 w 1586"/>
                <a:gd name="T11" fmla="*/ 1184 h 821"/>
                <a:gd name="T12" fmla="*/ 2292 w 1586"/>
                <a:gd name="T13" fmla="*/ 1220 h 821"/>
                <a:gd name="T14" fmla="*/ 83 w 1586"/>
                <a:gd name="T15" fmla="*/ 449 h 821"/>
                <a:gd name="T16" fmla="*/ 0 w 1586"/>
                <a:gd name="T17" fmla="*/ 226 h 821"/>
                <a:gd name="T18" fmla="*/ 92 w 1586"/>
                <a:gd name="T19" fmla="*/ 48 h 821"/>
                <a:gd name="T20" fmla="*/ 274 w 1586"/>
                <a:gd name="T21" fmla="*/ 0 h 821"/>
                <a:gd name="T22" fmla="*/ 27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lstStyle/>
            <a:p>
              <a:pPr>
                <a:defRPr/>
              </a:pPr>
              <a:endParaRPr lang="zh-CN" altLang="en-US">
                <a:ea typeface="宋体" charset="-122"/>
              </a:endParaRPr>
            </a:p>
          </p:txBody>
        </p:sp>
        <p:sp>
          <p:nvSpPr>
            <p:cNvPr id="8" name="Freeform 11">
              <a:extLst>
                <a:ext uri="{FF2B5EF4-FFF2-40B4-BE49-F238E27FC236}">
                  <a16:creationId xmlns:a16="http://schemas.microsoft.com/office/drawing/2014/main" id="{F3FB8800-1024-498B-A38E-8B1E3841CF52}"/>
                </a:ext>
              </a:extLst>
            </p:cNvPr>
            <p:cNvSpPr>
              <a:spLocks/>
            </p:cNvSpPr>
            <p:nvPr userDrawn="1"/>
          </p:nvSpPr>
          <p:spPr bwMode="auto">
            <a:xfrm>
              <a:off x="474" y="344"/>
              <a:ext cx="1488" cy="919"/>
            </a:xfrm>
            <a:custGeom>
              <a:avLst/>
              <a:gdLst>
                <a:gd name="T0" fmla="*/ 0 w 1049"/>
                <a:gd name="T1" fmla="*/ 492 h 747"/>
                <a:gd name="T2" fmla="*/ 1855 w 1049"/>
                <a:gd name="T3" fmla="*/ 1131 h 747"/>
                <a:gd name="T4" fmla="*/ 1889 w 1049"/>
                <a:gd name="T5" fmla="*/ 808 h 747"/>
                <a:gd name="T6" fmla="*/ 2111 w 1049"/>
                <a:gd name="T7" fmla="*/ 639 h 747"/>
                <a:gd name="T8" fmla="*/ 157 w 1049"/>
                <a:gd name="T9" fmla="*/ 0 h 747"/>
                <a:gd name="T10" fmla="*/ 0 w 1049"/>
                <a:gd name="T11" fmla="*/ 192 h 747"/>
                <a:gd name="T12" fmla="*/ 0 w 1049"/>
                <a:gd name="T13" fmla="*/ 492 h 747"/>
                <a:gd name="T14" fmla="*/ 0 w 1049"/>
                <a:gd name="T15" fmla="*/ 492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pPr>
                <a:defRPr/>
              </a:pPr>
              <a:endParaRPr lang="zh-CN" altLang="en-US">
                <a:ea typeface="宋体" charset="-122"/>
              </a:endParaRPr>
            </a:p>
          </p:txBody>
        </p:sp>
        <p:grpSp>
          <p:nvGrpSpPr>
            <p:cNvPr id="9" name="Group 12">
              <a:extLst>
                <a:ext uri="{FF2B5EF4-FFF2-40B4-BE49-F238E27FC236}">
                  <a16:creationId xmlns:a16="http://schemas.microsoft.com/office/drawing/2014/main" id="{4A1A7BD5-3AAF-4A44-90A9-DF04144367B0}"/>
                </a:ext>
              </a:extLst>
            </p:cNvPr>
            <p:cNvGrpSpPr>
              <a:grpSpLocks/>
            </p:cNvGrpSpPr>
            <p:nvPr userDrawn="1"/>
          </p:nvGrpSpPr>
          <p:grpSpPr bwMode="auto">
            <a:xfrm>
              <a:off x="123" y="148"/>
              <a:ext cx="2386" cy="1081"/>
              <a:chOff x="123" y="148"/>
              <a:chExt cx="2386" cy="1081"/>
            </a:xfrm>
          </p:grpSpPr>
          <p:sp>
            <p:nvSpPr>
              <p:cNvPr id="10" name="Freeform 13">
                <a:extLst>
                  <a:ext uri="{FF2B5EF4-FFF2-40B4-BE49-F238E27FC236}">
                    <a16:creationId xmlns:a16="http://schemas.microsoft.com/office/drawing/2014/main" id="{05F2D24C-9D16-4033-82A9-D71F5F77E9DC}"/>
                  </a:ext>
                </a:extLst>
              </p:cNvPr>
              <p:cNvSpPr>
                <a:spLocks/>
              </p:cNvSpPr>
              <p:nvPr userDrawn="1"/>
            </p:nvSpPr>
            <p:spPr bwMode="auto">
              <a:xfrm>
                <a:off x="2005" y="934"/>
                <a:ext cx="212" cy="214"/>
              </a:xfrm>
              <a:custGeom>
                <a:avLst/>
                <a:gdLst>
                  <a:gd name="T0" fmla="*/ 219 w 150"/>
                  <a:gd name="T1" fmla="*/ 0 h 173"/>
                  <a:gd name="T2" fmla="*/ 81 w 150"/>
                  <a:gd name="T3" fmla="*/ 101 h 173"/>
                  <a:gd name="T4" fmla="*/ 0 w 150"/>
                  <a:gd name="T5" fmla="*/ 265 h 173"/>
                  <a:gd name="T6" fmla="*/ 160 w 150"/>
                  <a:gd name="T7" fmla="*/ 245 h 173"/>
                  <a:gd name="T8" fmla="*/ 206 w 150"/>
                  <a:gd name="T9" fmla="*/ 129 h 173"/>
                  <a:gd name="T10" fmla="*/ 300 w 150"/>
                  <a:gd name="T11" fmla="*/ 41 h 173"/>
                  <a:gd name="T12" fmla="*/ 219 w 150"/>
                  <a:gd name="T13" fmla="*/ 0 h 173"/>
                  <a:gd name="T14" fmla="*/ 219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1" name="Freeform 14">
                <a:extLst>
                  <a:ext uri="{FF2B5EF4-FFF2-40B4-BE49-F238E27FC236}">
                    <a16:creationId xmlns:a16="http://schemas.microsoft.com/office/drawing/2014/main" id="{EDD0D995-D2A2-42EF-91FF-AFC66DAECD09}"/>
                  </a:ext>
                </a:extLst>
              </p:cNvPr>
              <p:cNvSpPr>
                <a:spLocks/>
              </p:cNvSpPr>
              <p:nvPr userDrawn="1"/>
            </p:nvSpPr>
            <p:spPr bwMode="auto">
              <a:xfrm>
                <a:off x="123" y="148"/>
                <a:ext cx="2386" cy="1081"/>
              </a:xfrm>
              <a:custGeom>
                <a:avLst/>
                <a:gdLst>
                  <a:gd name="T0" fmla="*/ 313 w 1684"/>
                  <a:gd name="T1" fmla="*/ 0 h 880"/>
                  <a:gd name="T2" fmla="*/ 126 w 1684"/>
                  <a:gd name="T3" fmla="*/ 79 h 880"/>
                  <a:gd name="T4" fmla="*/ 0 w 1684"/>
                  <a:gd name="T5" fmla="*/ 314 h 880"/>
                  <a:gd name="T6" fmla="*/ 135 w 1684"/>
                  <a:gd name="T7" fmla="*/ 541 h 880"/>
                  <a:gd name="T8" fmla="*/ 2373 w 1684"/>
                  <a:gd name="T9" fmla="*/ 1308 h 880"/>
                  <a:gd name="T10" fmla="*/ 2855 w 1684"/>
                  <a:gd name="T11" fmla="*/ 1260 h 880"/>
                  <a:gd name="T12" fmla="*/ 3245 w 1684"/>
                  <a:gd name="T13" fmla="*/ 1328 h 880"/>
                  <a:gd name="T14" fmla="*/ 3381 w 1684"/>
                  <a:gd name="T15" fmla="*/ 1220 h 880"/>
                  <a:gd name="T16" fmla="*/ 3015 w 1684"/>
                  <a:gd name="T17" fmla="*/ 1002 h 880"/>
                  <a:gd name="T18" fmla="*/ 2866 w 1684"/>
                  <a:gd name="T19" fmla="*/ 773 h 880"/>
                  <a:gd name="T20" fmla="*/ 2749 w 1684"/>
                  <a:gd name="T21" fmla="*/ 795 h 880"/>
                  <a:gd name="T22" fmla="*/ 2889 w 1684"/>
                  <a:gd name="T23" fmla="*/ 1002 h 880"/>
                  <a:gd name="T24" fmla="*/ 3168 w 1684"/>
                  <a:gd name="T25" fmla="*/ 1222 h 880"/>
                  <a:gd name="T26" fmla="*/ 2837 w 1684"/>
                  <a:gd name="T27" fmla="*/ 1188 h 880"/>
                  <a:gd name="T28" fmla="*/ 2447 w 1684"/>
                  <a:gd name="T29" fmla="*/ 1228 h 880"/>
                  <a:gd name="T30" fmla="*/ 2519 w 1684"/>
                  <a:gd name="T31" fmla="*/ 980 h 880"/>
                  <a:gd name="T32" fmla="*/ 2686 w 1684"/>
                  <a:gd name="T33" fmla="*/ 812 h 880"/>
                  <a:gd name="T34" fmla="*/ 2491 w 1684"/>
                  <a:gd name="T35" fmla="*/ 833 h 880"/>
                  <a:gd name="T36" fmla="*/ 2339 w 1684"/>
                  <a:gd name="T37" fmla="*/ 993 h 880"/>
                  <a:gd name="T38" fmla="*/ 2287 w 1684"/>
                  <a:gd name="T39" fmla="*/ 1194 h 880"/>
                  <a:gd name="T40" fmla="*/ 215 w 1684"/>
                  <a:gd name="T41" fmla="*/ 468 h 880"/>
                  <a:gd name="T42" fmla="*/ 160 w 1684"/>
                  <a:gd name="T43" fmla="*/ 324 h 880"/>
                  <a:gd name="T44" fmla="*/ 207 w 1684"/>
                  <a:gd name="T45" fmla="*/ 144 h 880"/>
                  <a:gd name="T46" fmla="*/ 435 w 1684"/>
                  <a:gd name="T47" fmla="*/ 0 h 880"/>
                  <a:gd name="T48" fmla="*/ 313 w 1684"/>
                  <a:gd name="T49" fmla="*/ 0 h 880"/>
                  <a:gd name="T50" fmla="*/ 313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2" name="Freeform 15">
                <a:extLst>
                  <a:ext uri="{FF2B5EF4-FFF2-40B4-BE49-F238E27FC236}">
                    <a16:creationId xmlns:a16="http://schemas.microsoft.com/office/drawing/2014/main" id="{B28B1A81-BFEA-4166-A03B-5FBAC336044E}"/>
                  </a:ext>
                </a:extLst>
              </p:cNvPr>
              <p:cNvSpPr>
                <a:spLocks/>
              </p:cNvSpPr>
              <p:nvPr userDrawn="1"/>
            </p:nvSpPr>
            <p:spPr bwMode="auto">
              <a:xfrm>
                <a:off x="324" y="158"/>
                <a:ext cx="1686" cy="614"/>
              </a:xfrm>
              <a:custGeom>
                <a:avLst/>
                <a:gdLst>
                  <a:gd name="T0" fmla="*/ 201 w 1190"/>
                  <a:gd name="T1" fmla="*/ 0 h 500"/>
                  <a:gd name="T2" fmla="*/ 2389 w 1190"/>
                  <a:gd name="T3" fmla="*/ 739 h 500"/>
                  <a:gd name="T4" fmla="*/ 2159 w 1190"/>
                  <a:gd name="T5" fmla="*/ 754 h 500"/>
                  <a:gd name="T6" fmla="*/ 0 w 1190"/>
                  <a:gd name="T7" fmla="*/ 41 h 500"/>
                  <a:gd name="T8" fmla="*/ 201 w 1190"/>
                  <a:gd name="T9" fmla="*/ 0 h 500"/>
                  <a:gd name="T10" fmla="*/ 20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3" name="Freeform 16">
                <a:extLst>
                  <a:ext uri="{FF2B5EF4-FFF2-40B4-BE49-F238E27FC236}">
                    <a16:creationId xmlns:a16="http://schemas.microsoft.com/office/drawing/2014/main" id="{77DAD020-636F-43CD-BF78-223F5888F528}"/>
                  </a:ext>
                </a:extLst>
              </p:cNvPr>
              <p:cNvSpPr>
                <a:spLocks/>
              </p:cNvSpPr>
              <p:nvPr userDrawn="1"/>
            </p:nvSpPr>
            <p:spPr bwMode="auto">
              <a:xfrm>
                <a:off x="409" y="251"/>
                <a:ext cx="227" cy="410"/>
              </a:xfrm>
              <a:custGeom>
                <a:avLst/>
                <a:gdLst>
                  <a:gd name="T0" fmla="*/ 234 w 160"/>
                  <a:gd name="T1" fmla="*/ 0 h 335"/>
                  <a:gd name="T2" fmla="*/ 38 w 160"/>
                  <a:gd name="T3" fmla="*/ 159 h 335"/>
                  <a:gd name="T4" fmla="*/ 0 w 160"/>
                  <a:gd name="T5" fmla="*/ 344 h 335"/>
                  <a:gd name="T6" fmla="*/ 67 w 160"/>
                  <a:gd name="T7" fmla="*/ 470 h 335"/>
                  <a:gd name="T8" fmla="*/ 189 w 160"/>
                  <a:gd name="T9" fmla="*/ 502 h 335"/>
                  <a:gd name="T10" fmla="*/ 153 w 160"/>
                  <a:gd name="T11" fmla="*/ 230 h 335"/>
                  <a:gd name="T12" fmla="*/ 322 w 160"/>
                  <a:gd name="T13" fmla="*/ 26 h 335"/>
                  <a:gd name="T14" fmla="*/ 234 w 160"/>
                  <a:gd name="T15" fmla="*/ 0 h 335"/>
                  <a:gd name="T16" fmla="*/ 234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4" name="Freeform 17">
                <a:extLst>
                  <a:ext uri="{FF2B5EF4-FFF2-40B4-BE49-F238E27FC236}">
                    <a16:creationId xmlns:a16="http://schemas.microsoft.com/office/drawing/2014/main" id="{4FA40FC0-88E4-49AF-90EF-61341EE9FEEF}"/>
                  </a:ext>
                </a:extLst>
              </p:cNvPr>
              <p:cNvSpPr>
                <a:spLocks/>
              </p:cNvSpPr>
              <p:nvPr userDrawn="1"/>
            </p:nvSpPr>
            <p:spPr bwMode="auto">
              <a:xfrm>
                <a:off x="846" y="536"/>
                <a:ext cx="691" cy="364"/>
              </a:xfrm>
              <a:custGeom>
                <a:avLst/>
                <a:gdLst>
                  <a:gd name="T0" fmla="*/ 28 w 489"/>
                  <a:gd name="T1" fmla="*/ 52 h 296"/>
                  <a:gd name="T2" fmla="*/ 319 w 489"/>
                  <a:gd name="T3" fmla="*/ 100 h 296"/>
                  <a:gd name="T4" fmla="*/ 647 w 489"/>
                  <a:gd name="T5" fmla="*/ 207 h 296"/>
                  <a:gd name="T6" fmla="*/ 879 w 489"/>
                  <a:gd name="T7" fmla="*/ 368 h 296"/>
                  <a:gd name="T8" fmla="*/ 651 w 489"/>
                  <a:gd name="T9" fmla="*/ 348 h 296"/>
                  <a:gd name="T10" fmla="*/ 277 w 489"/>
                  <a:gd name="T11" fmla="*/ 221 h 296"/>
                  <a:gd name="T12" fmla="*/ 100 w 489"/>
                  <a:gd name="T13" fmla="*/ 121 h 296"/>
                  <a:gd name="T14" fmla="*/ 213 w 489"/>
                  <a:gd name="T15" fmla="*/ 246 h 296"/>
                  <a:gd name="T16" fmla="*/ 543 w 489"/>
                  <a:gd name="T17" fmla="*/ 408 h 296"/>
                  <a:gd name="T18" fmla="*/ 930 w 489"/>
                  <a:gd name="T19" fmla="*/ 448 h 296"/>
                  <a:gd name="T20" fmla="*/ 976 w 489"/>
                  <a:gd name="T21" fmla="*/ 338 h 296"/>
                  <a:gd name="T22" fmla="*/ 787 w 489"/>
                  <a:gd name="T23" fmla="*/ 182 h 296"/>
                  <a:gd name="T24" fmla="*/ 339 w 489"/>
                  <a:gd name="T25" fmla="*/ 26 h 296"/>
                  <a:gd name="T26" fmla="*/ 0 w 489"/>
                  <a:gd name="T27" fmla="*/ 0 h 296"/>
                  <a:gd name="T28" fmla="*/ 28 w 489"/>
                  <a:gd name="T29" fmla="*/ 52 h 296"/>
                  <a:gd name="T30" fmla="*/ 28 w 489"/>
                  <a:gd name="T31" fmla="*/ 52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grpSp>
      <p:grpSp>
        <p:nvGrpSpPr>
          <p:cNvPr id="15" name="Group 18">
            <a:extLst>
              <a:ext uri="{FF2B5EF4-FFF2-40B4-BE49-F238E27FC236}">
                <a16:creationId xmlns:a16="http://schemas.microsoft.com/office/drawing/2014/main" id="{FC7BECF9-2394-43CD-8E41-AA193F84B842}"/>
              </a:ext>
            </a:extLst>
          </p:cNvPr>
          <p:cNvGrpSpPr>
            <a:grpSpLocks/>
          </p:cNvGrpSpPr>
          <p:nvPr/>
        </p:nvGrpSpPr>
        <p:grpSpPr bwMode="auto">
          <a:xfrm>
            <a:off x="7915275" y="4368800"/>
            <a:ext cx="742950" cy="1058863"/>
            <a:chOff x="4986" y="2752"/>
            <a:chExt cx="468" cy="667"/>
          </a:xfrm>
        </p:grpSpPr>
        <p:sp>
          <p:nvSpPr>
            <p:cNvPr id="16" name="Freeform 19">
              <a:extLst>
                <a:ext uri="{FF2B5EF4-FFF2-40B4-BE49-F238E27FC236}">
                  <a16:creationId xmlns:a16="http://schemas.microsoft.com/office/drawing/2014/main" id="{C247CCBD-16B4-4867-8EC8-968C7A9FAE47}"/>
                </a:ext>
              </a:extLst>
            </p:cNvPr>
            <p:cNvSpPr>
              <a:spLocks/>
            </p:cNvSpPr>
            <p:nvPr userDrawn="1"/>
          </p:nvSpPr>
          <p:spPr bwMode="auto">
            <a:xfrm rot="7320404">
              <a:off x="4909" y="2936"/>
              <a:ext cx="629" cy="293"/>
            </a:xfrm>
            <a:custGeom>
              <a:avLst/>
              <a:gdLst>
                <a:gd name="T0" fmla="*/ 498 w 794"/>
                <a:gd name="T1" fmla="*/ 198 h 414"/>
                <a:gd name="T2" fmla="*/ 445 w 794"/>
                <a:gd name="T3" fmla="*/ 159 h 414"/>
                <a:gd name="T4" fmla="*/ 349 w 794"/>
                <a:gd name="T5" fmla="*/ 105 h 414"/>
                <a:gd name="T6" fmla="*/ 44 w 794"/>
                <a:gd name="T7" fmla="*/ 0 h 414"/>
                <a:gd name="T8" fmla="*/ 14 w 794"/>
                <a:gd name="T9" fmla="*/ 10 h 414"/>
                <a:gd name="T10" fmla="*/ 0 w 794"/>
                <a:gd name="T11" fmla="*/ 42 h 414"/>
                <a:gd name="T12" fmla="*/ 17 w 794"/>
                <a:gd name="T13" fmla="*/ 78 h 414"/>
                <a:gd name="T14" fmla="*/ 358 w 794"/>
                <a:gd name="T15" fmla="*/ 205 h 414"/>
                <a:gd name="T16" fmla="*/ 433 w 794"/>
                <a:gd name="T17" fmla="*/ 197 h 414"/>
                <a:gd name="T18" fmla="*/ 493 w 794"/>
                <a:gd name="T19" fmla="*/ 207 h 414"/>
                <a:gd name="T20" fmla="*/ 498 w 794"/>
                <a:gd name="T21" fmla="*/ 198 h 414"/>
                <a:gd name="T22" fmla="*/ 498 w 794"/>
                <a:gd name="T23" fmla="*/ 198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w="9525">
              <a:noFill/>
              <a:round/>
              <a:headEnd/>
              <a:tailEnd/>
            </a:ln>
          </p:spPr>
          <p:txBody>
            <a:bodyPr/>
            <a:lstStyle/>
            <a:p>
              <a:pPr>
                <a:defRPr/>
              </a:pPr>
              <a:endParaRPr lang="zh-CN" altLang="en-US">
                <a:ea typeface="宋体" charset="-122"/>
              </a:endParaRPr>
            </a:p>
          </p:txBody>
        </p:sp>
        <p:sp>
          <p:nvSpPr>
            <p:cNvPr id="17" name="Freeform 20">
              <a:extLst>
                <a:ext uri="{FF2B5EF4-FFF2-40B4-BE49-F238E27FC236}">
                  <a16:creationId xmlns:a16="http://schemas.microsoft.com/office/drawing/2014/main" id="{D59EE0C4-A784-446F-98AD-8A702068E51C}"/>
                </a:ext>
              </a:extLst>
            </p:cNvPr>
            <p:cNvSpPr>
              <a:spLocks/>
            </p:cNvSpPr>
            <p:nvPr userDrawn="1"/>
          </p:nvSpPr>
          <p:spPr bwMode="auto">
            <a:xfrm rot="7320404">
              <a:off x="4893" y="2923"/>
              <a:ext cx="627" cy="290"/>
            </a:xfrm>
            <a:custGeom>
              <a:avLst/>
              <a:gdLst>
                <a:gd name="T0" fmla="*/ 21 w 1586"/>
                <a:gd name="T1" fmla="*/ 0 h 821"/>
                <a:gd name="T2" fmla="*/ 208 w 1586"/>
                <a:gd name="T3" fmla="*/ 65 h 821"/>
                <a:gd name="T4" fmla="*/ 223 w 1586"/>
                <a:gd name="T5" fmla="*/ 79 h 821"/>
                <a:gd name="T6" fmla="*/ 248 w 1586"/>
                <a:gd name="T7" fmla="*/ 99 h 821"/>
                <a:gd name="T8" fmla="*/ 245 w 1586"/>
                <a:gd name="T9" fmla="*/ 102 h 821"/>
                <a:gd name="T10" fmla="*/ 211 w 1586"/>
                <a:gd name="T11" fmla="*/ 98 h 821"/>
                <a:gd name="T12" fmla="*/ 179 w 1586"/>
                <a:gd name="T13" fmla="*/ 101 h 821"/>
                <a:gd name="T14" fmla="*/ 7 w 1586"/>
                <a:gd name="T15" fmla="*/ 37 h 821"/>
                <a:gd name="T16" fmla="*/ 0 w 1586"/>
                <a:gd name="T17" fmla="*/ 19 h 821"/>
                <a:gd name="T18" fmla="*/ 7 w 1586"/>
                <a:gd name="T19" fmla="*/ 4 h 821"/>
                <a:gd name="T20" fmla="*/ 21 w 1586"/>
                <a:gd name="T21" fmla="*/ 0 h 821"/>
                <a:gd name="T22" fmla="*/ 21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w="9525">
              <a:noFill/>
              <a:round/>
              <a:headEnd/>
              <a:tailEnd/>
            </a:ln>
          </p:spPr>
          <p:txBody>
            <a:bodyPr/>
            <a:lstStyle/>
            <a:p>
              <a:pPr>
                <a:defRPr/>
              </a:pPr>
              <a:endParaRPr lang="zh-CN" altLang="en-US">
                <a:ea typeface="宋体" charset="-122"/>
              </a:endParaRPr>
            </a:p>
          </p:txBody>
        </p:sp>
        <p:sp>
          <p:nvSpPr>
            <p:cNvPr id="18" name="Freeform 21">
              <a:extLst>
                <a:ext uri="{FF2B5EF4-FFF2-40B4-BE49-F238E27FC236}">
                  <a16:creationId xmlns:a16="http://schemas.microsoft.com/office/drawing/2014/main" id="{2DBF8610-E007-4B8B-956D-E659D4AC2178}"/>
                </a:ext>
              </a:extLst>
            </p:cNvPr>
            <p:cNvSpPr>
              <a:spLocks/>
            </p:cNvSpPr>
            <p:nvPr userDrawn="1"/>
          </p:nvSpPr>
          <p:spPr bwMode="auto">
            <a:xfrm rot="7320404">
              <a:off x="5000" y="2913"/>
              <a:ext cx="416" cy="265"/>
            </a:xfrm>
            <a:custGeom>
              <a:avLst/>
              <a:gdLst>
                <a:gd name="T0" fmla="*/ 0 w 1049"/>
                <a:gd name="T1" fmla="*/ 41 h 747"/>
                <a:gd name="T2" fmla="*/ 145 w 1049"/>
                <a:gd name="T3" fmla="*/ 94 h 747"/>
                <a:gd name="T4" fmla="*/ 148 w 1049"/>
                <a:gd name="T5" fmla="*/ 67 h 747"/>
                <a:gd name="T6" fmla="*/ 165 w 1049"/>
                <a:gd name="T7" fmla="*/ 53 h 747"/>
                <a:gd name="T8" fmla="*/ 12 w 1049"/>
                <a:gd name="T9" fmla="*/ 0 h 747"/>
                <a:gd name="T10" fmla="*/ 0 w 1049"/>
                <a:gd name="T11" fmla="*/ 16 h 747"/>
                <a:gd name="T12" fmla="*/ 0 w 1049"/>
                <a:gd name="T13" fmla="*/ 41 h 747"/>
                <a:gd name="T14" fmla="*/ 0 w 1049"/>
                <a:gd name="T15" fmla="*/ 4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pPr>
                <a:defRPr/>
              </a:pPr>
              <a:endParaRPr lang="zh-CN" altLang="en-US">
                <a:ea typeface="宋体" charset="-122"/>
              </a:endParaRPr>
            </a:p>
          </p:txBody>
        </p:sp>
        <p:grpSp>
          <p:nvGrpSpPr>
            <p:cNvPr id="19" name="Group 22">
              <a:extLst>
                <a:ext uri="{FF2B5EF4-FFF2-40B4-BE49-F238E27FC236}">
                  <a16:creationId xmlns:a16="http://schemas.microsoft.com/office/drawing/2014/main" id="{F9CA6055-F153-4CC7-9993-F3D82A69C0CD}"/>
                </a:ext>
              </a:extLst>
            </p:cNvPr>
            <p:cNvGrpSpPr>
              <a:grpSpLocks/>
            </p:cNvGrpSpPr>
            <p:nvPr userDrawn="1"/>
          </p:nvGrpSpPr>
          <p:grpSpPr bwMode="auto">
            <a:xfrm>
              <a:off x="4986" y="2752"/>
              <a:ext cx="469" cy="667"/>
              <a:chOff x="4986" y="2752"/>
              <a:chExt cx="469" cy="667"/>
            </a:xfrm>
          </p:grpSpPr>
          <p:sp>
            <p:nvSpPr>
              <p:cNvPr id="20" name="Freeform 23">
                <a:extLst>
                  <a:ext uri="{FF2B5EF4-FFF2-40B4-BE49-F238E27FC236}">
                    <a16:creationId xmlns:a16="http://schemas.microsoft.com/office/drawing/2014/main" id="{B3693E46-95DD-420F-A337-5C397D4576DE}"/>
                  </a:ext>
                </a:extLst>
              </p:cNvPr>
              <p:cNvSpPr>
                <a:spLocks/>
              </p:cNvSpPr>
              <p:nvPr userDrawn="1"/>
            </p:nvSpPr>
            <p:spPr bwMode="auto">
              <a:xfrm rot="7320404">
                <a:off x="4987" y="3190"/>
                <a:ext cx="59" cy="61"/>
              </a:xfrm>
              <a:custGeom>
                <a:avLst/>
                <a:gdLst>
                  <a:gd name="T0" fmla="*/ 17 w 150"/>
                  <a:gd name="T1" fmla="*/ 0 h 173"/>
                  <a:gd name="T2" fmla="*/ 6 w 150"/>
                  <a:gd name="T3" fmla="*/ 8 h 173"/>
                  <a:gd name="T4" fmla="*/ 0 w 150"/>
                  <a:gd name="T5" fmla="*/ 22 h 173"/>
                  <a:gd name="T6" fmla="*/ 12 w 150"/>
                  <a:gd name="T7" fmla="*/ 20 h 173"/>
                  <a:gd name="T8" fmla="*/ 16 w 150"/>
                  <a:gd name="T9" fmla="*/ 11 h 173"/>
                  <a:gd name="T10" fmla="*/ 23 w 150"/>
                  <a:gd name="T11" fmla="*/ 4 h 173"/>
                  <a:gd name="T12" fmla="*/ 17 w 150"/>
                  <a:gd name="T13" fmla="*/ 0 h 173"/>
                  <a:gd name="T14" fmla="*/ 17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21" name="Freeform 24">
                <a:extLst>
                  <a:ext uri="{FF2B5EF4-FFF2-40B4-BE49-F238E27FC236}">
                    <a16:creationId xmlns:a16="http://schemas.microsoft.com/office/drawing/2014/main" id="{E63A5BE5-3BE2-4FEC-9F73-917BA7890DA8}"/>
                  </a:ext>
                </a:extLst>
              </p:cNvPr>
              <p:cNvSpPr>
                <a:spLocks/>
              </p:cNvSpPr>
              <p:nvPr userDrawn="1"/>
            </p:nvSpPr>
            <p:spPr bwMode="auto">
              <a:xfrm rot="7320404">
                <a:off x="4887" y="2930"/>
                <a:ext cx="667" cy="311"/>
              </a:xfrm>
              <a:custGeom>
                <a:avLst/>
                <a:gdLst>
                  <a:gd name="T0" fmla="*/ 25 w 1684"/>
                  <a:gd name="T1" fmla="*/ 0 h 880"/>
                  <a:gd name="T2" fmla="*/ 10 w 1684"/>
                  <a:gd name="T3" fmla="*/ 6 h 880"/>
                  <a:gd name="T4" fmla="*/ 0 w 1684"/>
                  <a:gd name="T5" fmla="*/ 26 h 880"/>
                  <a:gd name="T6" fmla="*/ 11 w 1684"/>
                  <a:gd name="T7" fmla="*/ 45 h 880"/>
                  <a:gd name="T8" fmla="*/ 185 w 1684"/>
                  <a:gd name="T9" fmla="*/ 108 h 880"/>
                  <a:gd name="T10" fmla="*/ 223 w 1684"/>
                  <a:gd name="T11" fmla="*/ 104 h 880"/>
                  <a:gd name="T12" fmla="*/ 253 w 1684"/>
                  <a:gd name="T13" fmla="*/ 110 h 880"/>
                  <a:gd name="T14" fmla="*/ 264 w 1684"/>
                  <a:gd name="T15" fmla="*/ 101 h 880"/>
                  <a:gd name="T16" fmla="*/ 236 w 1684"/>
                  <a:gd name="T17" fmla="*/ 83 h 880"/>
                  <a:gd name="T18" fmla="*/ 224 w 1684"/>
                  <a:gd name="T19" fmla="*/ 64 h 880"/>
                  <a:gd name="T20" fmla="*/ 215 w 1684"/>
                  <a:gd name="T21" fmla="*/ 66 h 880"/>
                  <a:gd name="T22" fmla="*/ 226 w 1684"/>
                  <a:gd name="T23" fmla="*/ 83 h 880"/>
                  <a:gd name="T24" fmla="*/ 248 w 1684"/>
                  <a:gd name="T25" fmla="*/ 101 h 880"/>
                  <a:gd name="T26" fmla="*/ 222 w 1684"/>
                  <a:gd name="T27" fmla="*/ 98 h 880"/>
                  <a:gd name="T28" fmla="*/ 191 w 1684"/>
                  <a:gd name="T29" fmla="*/ 102 h 880"/>
                  <a:gd name="T30" fmla="*/ 197 w 1684"/>
                  <a:gd name="T31" fmla="*/ 81 h 880"/>
                  <a:gd name="T32" fmla="*/ 210 w 1684"/>
                  <a:gd name="T33" fmla="*/ 67 h 880"/>
                  <a:gd name="T34" fmla="*/ 195 w 1684"/>
                  <a:gd name="T35" fmla="*/ 69 h 880"/>
                  <a:gd name="T36" fmla="*/ 183 w 1684"/>
                  <a:gd name="T37" fmla="*/ 82 h 880"/>
                  <a:gd name="T38" fmla="*/ 179 w 1684"/>
                  <a:gd name="T39" fmla="*/ 99 h 880"/>
                  <a:gd name="T40" fmla="*/ 17 w 1684"/>
                  <a:gd name="T41" fmla="*/ 39 h 880"/>
                  <a:gd name="T42" fmla="*/ 13 w 1684"/>
                  <a:gd name="T43" fmla="*/ 27 h 880"/>
                  <a:gd name="T44" fmla="*/ 16 w 1684"/>
                  <a:gd name="T45" fmla="*/ 12 h 880"/>
                  <a:gd name="T46" fmla="*/ 34 w 1684"/>
                  <a:gd name="T47" fmla="*/ 0 h 880"/>
                  <a:gd name="T48" fmla="*/ 25 w 1684"/>
                  <a:gd name="T49" fmla="*/ 0 h 880"/>
                  <a:gd name="T50" fmla="*/ 25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22" name="Freeform 25">
                <a:extLst>
                  <a:ext uri="{FF2B5EF4-FFF2-40B4-BE49-F238E27FC236}">
                    <a16:creationId xmlns:a16="http://schemas.microsoft.com/office/drawing/2014/main" id="{EF7E8705-5C8F-4895-B099-5DC8A4E39DEF}"/>
                  </a:ext>
                </a:extLst>
              </p:cNvPr>
              <p:cNvSpPr>
                <a:spLocks/>
              </p:cNvSpPr>
              <p:nvPr userDrawn="1"/>
            </p:nvSpPr>
            <p:spPr bwMode="auto">
              <a:xfrm rot="7320404">
                <a:off x="5062" y="2997"/>
                <a:ext cx="472" cy="176"/>
              </a:xfrm>
              <a:custGeom>
                <a:avLst/>
                <a:gdLst>
                  <a:gd name="T0" fmla="*/ 16 w 1190"/>
                  <a:gd name="T1" fmla="*/ 0 h 500"/>
                  <a:gd name="T2" fmla="*/ 187 w 1190"/>
                  <a:gd name="T3" fmla="*/ 61 h 500"/>
                  <a:gd name="T4" fmla="*/ 169 w 1190"/>
                  <a:gd name="T5" fmla="*/ 62 h 500"/>
                  <a:gd name="T6" fmla="*/ 0 w 1190"/>
                  <a:gd name="T7" fmla="*/ 4 h 500"/>
                  <a:gd name="T8" fmla="*/ 16 w 1190"/>
                  <a:gd name="T9" fmla="*/ 0 h 500"/>
                  <a:gd name="T10" fmla="*/ 16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23" name="Freeform 26">
                <a:extLst>
                  <a:ext uri="{FF2B5EF4-FFF2-40B4-BE49-F238E27FC236}">
                    <a16:creationId xmlns:a16="http://schemas.microsoft.com/office/drawing/2014/main" id="{784983DD-FF55-4044-B907-EB5292543347}"/>
                  </a:ext>
                </a:extLst>
              </p:cNvPr>
              <p:cNvSpPr>
                <a:spLocks/>
              </p:cNvSpPr>
              <p:nvPr userDrawn="1"/>
            </p:nvSpPr>
            <p:spPr bwMode="auto">
              <a:xfrm rot="7320404">
                <a:off x="5364" y="2873"/>
                <a:ext cx="63" cy="118"/>
              </a:xfrm>
              <a:custGeom>
                <a:avLst/>
                <a:gdLst>
                  <a:gd name="T0" fmla="*/ 18 w 160"/>
                  <a:gd name="T1" fmla="*/ 0 h 335"/>
                  <a:gd name="T2" fmla="*/ 3 w 160"/>
                  <a:gd name="T3" fmla="*/ 13 h 335"/>
                  <a:gd name="T4" fmla="*/ 0 w 160"/>
                  <a:gd name="T5" fmla="*/ 29 h 335"/>
                  <a:gd name="T6" fmla="*/ 5 w 160"/>
                  <a:gd name="T7" fmla="*/ 39 h 335"/>
                  <a:gd name="T8" fmla="*/ 15 w 160"/>
                  <a:gd name="T9" fmla="*/ 42 h 335"/>
                  <a:gd name="T10" fmla="*/ 12 w 160"/>
                  <a:gd name="T11" fmla="*/ 19 h 335"/>
                  <a:gd name="T12" fmla="*/ 25 w 160"/>
                  <a:gd name="T13" fmla="*/ 2 h 335"/>
                  <a:gd name="T14" fmla="*/ 18 w 160"/>
                  <a:gd name="T15" fmla="*/ 0 h 335"/>
                  <a:gd name="T16" fmla="*/ 1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24" name="Freeform 27">
                <a:extLst>
                  <a:ext uri="{FF2B5EF4-FFF2-40B4-BE49-F238E27FC236}">
                    <a16:creationId xmlns:a16="http://schemas.microsoft.com/office/drawing/2014/main" id="{CA4A3FC3-E1B7-49F0-9931-32EF5E1EDA6B}"/>
                  </a:ext>
                </a:extLst>
              </p:cNvPr>
              <p:cNvSpPr>
                <a:spLocks/>
              </p:cNvSpPr>
              <p:nvPr userDrawn="1"/>
            </p:nvSpPr>
            <p:spPr bwMode="auto">
              <a:xfrm rot="7320404">
                <a:off x="5137" y="3000"/>
                <a:ext cx="193" cy="104"/>
              </a:xfrm>
              <a:custGeom>
                <a:avLst/>
                <a:gdLst>
                  <a:gd name="T0" fmla="*/ 2 w 489"/>
                  <a:gd name="T1" fmla="*/ 4 h 296"/>
                  <a:gd name="T2" fmla="*/ 25 w 489"/>
                  <a:gd name="T3" fmla="*/ 8 h 296"/>
                  <a:gd name="T4" fmla="*/ 51 w 489"/>
                  <a:gd name="T5" fmla="*/ 17 h 296"/>
                  <a:gd name="T6" fmla="*/ 69 w 489"/>
                  <a:gd name="T7" fmla="*/ 30 h 296"/>
                  <a:gd name="T8" fmla="*/ 51 w 489"/>
                  <a:gd name="T9" fmla="*/ 28 h 296"/>
                  <a:gd name="T10" fmla="*/ 22 w 489"/>
                  <a:gd name="T11" fmla="*/ 18 h 296"/>
                  <a:gd name="T12" fmla="*/ 8 w 489"/>
                  <a:gd name="T13" fmla="*/ 10 h 296"/>
                  <a:gd name="T14" fmla="*/ 17 w 489"/>
                  <a:gd name="T15" fmla="*/ 20 h 296"/>
                  <a:gd name="T16" fmla="*/ 42 w 489"/>
                  <a:gd name="T17" fmla="*/ 33 h 296"/>
                  <a:gd name="T18" fmla="*/ 73 w 489"/>
                  <a:gd name="T19" fmla="*/ 37 h 296"/>
                  <a:gd name="T20" fmla="*/ 76 w 489"/>
                  <a:gd name="T21" fmla="*/ 28 h 296"/>
                  <a:gd name="T22" fmla="*/ 62 w 489"/>
                  <a:gd name="T23" fmla="*/ 15 h 296"/>
                  <a:gd name="T24" fmla="*/ 26 w 489"/>
                  <a:gd name="T25" fmla="*/ 2 h 296"/>
                  <a:gd name="T26" fmla="*/ 0 w 489"/>
                  <a:gd name="T27" fmla="*/ 0 h 296"/>
                  <a:gd name="T28" fmla="*/ 2 w 489"/>
                  <a:gd name="T29" fmla="*/ 4 h 296"/>
                  <a:gd name="T30" fmla="*/ 2 w 489"/>
                  <a:gd name="T31" fmla="*/ 4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grpSp>
      <p:sp>
        <p:nvSpPr>
          <p:cNvPr id="25" name="Freeform 28">
            <a:extLst>
              <a:ext uri="{FF2B5EF4-FFF2-40B4-BE49-F238E27FC236}">
                <a16:creationId xmlns:a16="http://schemas.microsoft.com/office/drawing/2014/main" id="{24D74C3F-C915-46E0-BCEC-53D867FD17BB}"/>
              </a:ext>
            </a:extLst>
          </p:cNvPr>
          <p:cNvSpPr>
            <a:spLocks/>
          </p:cNvSpPr>
          <p:nvPr/>
        </p:nvSpPr>
        <p:spPr bwMode="auto">
          <a:xfrm>
            <a:off x="901700" y="5054600"/>
            <a:ext cx="6807200" cy="728663"/>
          </a:xfrm>
          <a:custGeom>
            <a:avLst/>
            <a:gdLst>
              <a:gd name="T0" fmla="*/ 0 w 4288"/>
              <a:gd name="T1" fmla="*/ 0 h 459"/>
              <a:gd name="T2" fmla="*/ 2056447500 w 4288"/>
              <a:gd name="T3" fmla="*/ 645160443 h 459"/>
              <a:gd name="T4" fmla="*/ 2147483647 w 4288"/>
              <a:gd name="T5" fmla="*/ 362902749 h 459"/>
              <a:gd name="T6" fmla="*/ 2147483647 w 4288"/>
              <a:gd name="T7" fmla="*/ 947579400 h 459"/>
              <a:gd name="T8" fmla="*/ 2147483647 w 4288"/>
              <a:gd name="T9" fmla="*/ 383064013 h 459"/>
              <a:gd name="T10" fmla="*/ 2147483647 w 4288"/>
              <a:gd name="T11" fmla="*/ 1149192039 h 459"/>
              <a:gd name="T12" fmla="*/ 2147483647 w 4288"/>
              <a:gd name="T13" fmla="*/ 342741485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p:spPr>
        <p:txBody>
          <a:bodyPr/>
          <a:lstStyle/>
          <a:p>
            <a:pPr>
              <a:defRPr/>
            </a:pPr>
            <a:endParaRPr lang="zh-CN" altLang="en-US">
              <a:ea typeface="宋体" charset="-122"/>
            </a:endParaRPr>
          </a:p>
        </p:txBody>
      </p:sp>
      <p:sp>
        <p:nvSpPr>
          <p:cNvPr id="26" name="Freeform 29">
            <a:extLst>
              <a:ext uri="{FF2B5EF4-FFF2-40B4-BE49-F238E27FC236}">
                <a16:creationId xmlns:a16="http://schemas.microsoft.com/office/drawing/2014/main" id="{439C0FE5-D5E2-4C73-8FA6-4393BC37AFCB}"/>
              </a:ext>
            </a:extLst>
          </p:cNvPr>
          <p:cNvSpPr>
            <a:spLocks/>
          </p:cNvSpPr>
          <p:nvPr/>
        </p:nvSpPr>
        <p:spPr bwMode="auto">
          <a:xfrm>
            <a:off x="4076700" y="1930400"/>
            <a:ext cx="889000" cy="381000"/>
          </a:xfrm>
          <a:custGeom>
            <a:avLst/>
            <a:gdLst>
              <a:gd name="T0" fmla="*/ 0 w 560"/>
              <a:gd name="T1" fmla="*/ 80645000 h 240"/>
              <a:gd name="T2" fmla="*/ 705643750 w 560"/>
              <a:gd name="T3" fmla="*/ 362902500 h 240"/>
              <a:gd name="T4" fmla="*/ 1129030000 w 560"/>
              <a:gd name="T5" fmla="*/ 40322500 h 240"/>
              <a:gd name="T6" fmla="*/ 1411287500 w 560"/>
              <a:gd name="T7" fmla="*/ 60483750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p:spPr>
        <p:txBody>
          <a:bodyPr/>
          <a:lstStyle/>
          <a:p>
            <a:pPr>
              <a:defRPr/>
            </a:pPr>
            <a:endParaRPr lang="zh-CN" altLang="en-US">
              <a:ea typeface="宋体" charset="-122"/>
            </a:endParaRPr>
          </a:p>
        </p:txBody>
      </p:sp>
      <p:sp>
        <p:nvSpPr>
          <p:cNvPr id="5123"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zh-CN" altLang="en-US"/>
              <a:t>单击此处编辑母版标题样式</a:t>
            </a:r>
          </a:p>
        </p:txBody>
      </p:sp>
      <p:sp>
        <p:nvSpPr>
          <p:cNvPr id="512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zh-CN" altLang="en-US"/>
              <a:t>单击此处编辑母版副标题样式</a:t>
            </a:r>
          </a:p>
        </p:txBody>
      </p:sp>
      <p:sp>
        <p:nvSpPr>
          <p:cNvPr id="27" name="Rectangle 5">
            <a:extLst>
              <a:ext uri="{FF2B5EF4-FFF2-40B4-BE49-F238E27FC236}">
                <a16:creationId xmlns:a16="http://schemas.microsoft.com/office/drawing/2014/main" id="{F8190C23-C358-4BE1-8D4D-F7E5FF83AE0E}"/>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28" name="Rectangle 6">
            <a:extLst>
              <a:ext uri="{FF2B5EF4-FFF2-40B4-BE49-F238E27FC236}">
                <a16:creationId xmlns:a16="http://schemas.microsoft.com/office/drawing/2014/main" id="{7DD8A50E-8345-4CEE-B338-70996D27A474}"/>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9" name="Rectangle 7">
            <a:extLst>
              <a:ext uri="{FF2B5EF4-FFF2-40B4-BE49-F238E27FC236}">
                <a16:creationId xmlns:a16="http://schemas.microsoft.com/office/drawing/2014/main" id="{0DDEAFB9-4FD1-45F2-A249-FA1A4FB8672D}"/>
              </a:ext>
            </a:extLst>
          </p:cNvPr>
          <p:cNvSpPr>
            <a:spLocks noGrp="1" noChangeArrowheads="1"/>
          </p:cNvSpPr>
          <p:nvPr>
            <p:ph type="sldNum" sz="quarter" idx="12"/>
          </p:nvPr>
        </p:nvSpPr>
        <p:spPr>
          <a:xfrm>
            <a:off x="6553200" y="6248400"/>
            <a:ext cx="1905000" cy="457200"/>
          </a:xfrm>
        </p:spPr>
        <p:txBody>
          <a:bodyPr/>
          <a:lstStyle>
            <a:lvl1pPr>
              <a:defRPr/>
            </a:lvl1pPr>
          </a:lstStyle>
          <a:p>
            <a:fld id="{2D2551B1-4AC9-402A-A37B-93856AE01D2A}" type="slidenum">
              <a:rPr lang="en-US" altLang="zh-CN"/>
              <a:pPr/>
              <a:t>‹#›</a:t>
            </a:fld>
            <a:endParaRPr lang="en-US" altLang="zh-CN"/>
          </a:p>
        </p:txBody>
      </p:sp>
    </p:spTree>
    <p:extLst>
      <p:ext uri="{BB962C8B-B14F-4D97-AF65-F5344CB8AC3E}">
        <p14:creationId xmlns:p14="http://schemas.microsoft.com/office/powerpoint/2010/main" val="1133172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A026B9B6-FF73-4132-8E31-62F5206B67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8D5CE13-456F-4DFB-A709-E0A6BE8BF0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8F180AB-AD29-494B-9FE5-2C1D04748629}"/>
              </a:ext>
            </a:extLst>
          </p:cNvPr>
          <p:cNvSpPr>
            <a:spLocks noGrp="1" noChangeArrowheads="1"/>
          </p:cNvSpPr>
          <p:nvPr>
            <p:ph type="sldNum" sz="quarter" idx="12"/>
          </p:nvPr>
        </p:nvSpPr>
        <p:spPr>
          <a:ln/>
        </p:spPr>
        <p:txBody>
          <a:bodyPr/>
          <a:lstStyle>
            <a:lvl1pPr>
              <a:defRPr/>
            </a:lvl1pPr>
          </a:lstStyle>
          <a:p>
            <a:fld id="{7FC60128-ECD4-4CC9-98EF-3B06A36D1BBA}" type="slidenum">
              <a:rPr lang="en-US" altLang="zh-CN"/>
              <a:pPr/>
              <a:t>‹#›</a:t>
            </a:fld>
            <a:endParaRPr lang="en-US" altLang="zh-CN"/>
          </a:p>
        </p:txBody>
      </p:sp>
    </p:spTree>
    <p:extLst>
      <p:ext uri="{BB962C8B-B14F-4D97-AF65-F5344CB8AC3E}">
        <p14:creationId xmlns:p14="http://schemas.microsoft.com/office/powerpoint/2010/main" val="268905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A8133DB4-973D-4334-AF22-6656C0081B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B5C7831-67A7-4943-A3CA-059C01B8B7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8FA4FFC-5716-4168-A963-955B1FCC2BC2}"/>
              </a:ext>
            </a:extLst>
          </p:cNvPr>
          <p:cNvSpPr>
            <a:spLocks noGrp="1" noChangeArrowheads="1"/>
          </p:cNvSpPr>
          <p:nvPr>
            <p:ph type="sldNum" sz="quarter" idx="12"/>
          </p:nvPr>
        </p:nvSpPr>
        <p:spPr>
          <a:ln/>
        </p:spPr>
        <p:txBody>
          <a:bodyPr/>
          <a:lstStyle>
            <a:lvl1pPr>
              <a:defRPr/>
            </a:lvl1pPr>
          </a:lstStyle>
          <a:p>
            <a:fld id="{93352BDE-1898-44E0-8FD6-DBD55E2BFE8B}" type="slidenum">
              <a:rPr lang="en-US" altLang="zh-CN"/>
              <a:pPr/>
              <a:t>‹#›</a:t>
            </a:fld>
            <a:endParaRPr lang="en-US" altLang="zh-CN"/>
          </a:p>
        </p:txBody>
      </p:sp>
    </p:spTree>
    <p:extLst>
      <p:ext uri="{BB962C8B-B14F-4D97-AF65-F5344CB8AC3E}">
        <p14:creationId xmlns:p14="http://schemas.microsoft.com/office/powerpoint/2010/main" val="369312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828800"/>
            <a:ext cx="3771900" cy="3657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771900" cy="3657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F78E10C8-E853-40F3-91AE-8EC0F8F836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DA7331-D163-40F8-9250-57D8E49A10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DD580A05-6EC6-44F8-8E89-6F08B15784DB}"/>
              </a:ext>
            </a:extLst>
          </p:cNvPr>
          <p:cNvSpPr>
            <a:spLocks noGrp="1" noChangeArrowheads="1"/>
          </p:cNvSpPr>
          <p:nvPr>
            <p:ph type="sldNum" sz="quarter" idx="12"/>
          </p:nvPr>
        </p:nvSpPr>
        <p:spPr>
          <a:ln/>
        </p:spPr>
        <p:txBody>
          <a:bodyPr/>
          <a:lstStyle>
            <a:lvl1pPr>
              <a:defRPr/>
            </a:lvl1pPr>
          </a:lstStyle>
          <a:p>
            <a:fld id="{595330D1-FFC6-4901-9942-7B806B71DD23}" type="slidenum">
              <a:rPr lang="en-US" altLang="zh-CN"/>
              <a:pPr/>
              <a:t>‹#›</a:t>
            </a:fld>
            <a:endParaRPr lang="en-US" altLang="zh-CN"/>
          </a:p>
        </p:txBody>
      </p:sp>
    </p:spTree>
    <p:extLst>
      <p:ext uri="{BB962C8B-B14F-4D97-AF65-F5344CB8AC3E}">
        <p14:creationId xmlns:p14="http://schemas.microsoft.com/office/powerpoint/2010/main" val="321003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3912246-053E-4D15-BF92-95140B37DB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E69A471-382A-437B-931F-44A205CEF8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39FE0DE7-F9DB-4B66-AF43-FB68710CB836}"/>
              </a:ext>
            </a:extLst>
          </p:cNvPr>
          <p:cNvSpPr>
            <a:spLocks noGrp="1" noChangeArrowheads="1"/>
          </p:cNvSpPr>
          <p:nvPr>
            <p:ph type="sldNum" sz="quarter" idx="12"/>
          </p:nvPr>
        </p:nvSpPr>
        <p:spPr>
          <a:ln/>
        </p:spPr>
        <p:txBody>
          <a:bodyPr/>
          <a:lstStyle>
            <a:lvl1pPr>
              <a:defRPr/>
            </a:lvl1pPr>
          </a:lstStyle>
          <a:p>
            <a:fld id="{E1A44620-2B72-4E98-975B-8BFFB3DFBA35}" type="slidenum">
              <a:rPr lang="en-US" altLang="zh-CN"/>
              <a:pPr/>
              <a:t>‹#›</a:t>
            </a:fld>
            <a:endParaRPr lang="en-US" altLang="zh-CN"/>
          </a:p>
        </p:txBody>
      </p:sp>
    </p:spTree>
    <p:extLst>
      <p:ext uri="{BB962C8B-B14F-4D97-AF65-F5344CB8AC3E}">
        <p14:creationId xmlns:p14="http://schemas.microsoft.com/office/powerpoint/2010/main" val="117345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4FD44417-BE4D-480C-9EEF-91193CF91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5B08D4E-15DE-4419-AAF7-24D6C6E2B8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EC15561-9FBB-4020-8111-C1A3D84F33AB}"/>
              </a:ext>
            </a:extLst>
          </p:cNvPr>
          <p:cNvSpPr>
            <a:spLocks noGrp="1" noChangeArrowheads="1"/>
          </p:cNvSpPr>
          <p:nvPr>
            <p:ph type="sldNum" sz="quarter" idx="12"/>
          </p:nvPr>
        </p:nvSpPr>
        <p:spPr>
          <a:ln/>
        </p:spPr>
        <p:txBody>
          <a:bodyPr/>
          <a:lstStyle>
            <a:lvl1pPr>
              <a:defRPr/>
            </a:lvl1pPr>
          </a:lstStyle>
          <a:p>
            <a:fld id="{C7A52CE1-5307-44AC-BFF5-44DDADCD0BC1}" type="slidenum">
              <a:rPr lang="en-US" altLang="zh-CN"/>
              <a:pPr/>
              <a:t>‹#›</a:t>
            </a:fld>
            <a:endParaRPr lang="en-US" altLang="zh-CN"/>
          </a:p>
        </p:txBody>
      </p:sp>
    </p:spTree>
    <p:extLst>
      <p:ext uri="{BB962C8B-B14F-4D97-AF65-F5344CB8AC3E}">
        <p14:creationId xmlns:p14="http://schemas.microsoft.com/office/powerpoint/2010/main" val="42741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80BA1C4-FF14-41BC-ABD8-D69C8B52B2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D87FAC-1E10-4810-9203-1530B91F90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C85F2FCF-6FA2-4F59-A945-47ED1642E395}"/>
              </a:ext>
            </a:extLst>
          </p:cNvPr>
          <p:cNvSpPr>
            <a:spLocks noGrp="1" noChangeArrowheads="1"/>
          </p:cNvSpPr>
          <p:nvPr>
            <p:ph type="sldNum" sz="quarter" idx="12"/>
          </p:nvPr>
        </p:nvSpPr>
        <p:spPr>
          <a:ln/>
        </p:spPr>
        <p:txBody>
          <a:bodyPr/>
          <a:lstStyle>
            <a:lvl1pPr>
              <a:defRPr/>
            </a:lvl1pPr>
          </a:lstStyle>
          <a:p>
            <a:fld id="{47E64347-A6EF-4E71-BDB4-DDC09D95A0FC}" type="slidenum">
              <a:rPr lang="en-US" altLang="zh-CN"/>
              <a:pPr/>
              <a:t>‹#›</a:t>
            </a:fld>
            <a:endParaRPr lang="en-US" altLang="zh-CN"/>
          </a:p>
        </p:txBody>
      </p:sp>
    </p:spTree>
    <p:extLst>
      <p:ext uri="{BB962C8B-B14F-4D97-AF65-F5344CB8AC3E}">
        <p14:creationId xmlns:p14="http://schemas.microsoft.com/office/powerpoint/2010/main" val="165398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BBF418BB-5BCF-4092-BC41-8900B36B1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AC34F8FF-63FD-40BC-B042-9B95DA8943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6BC8823C-EFED-4B0A-A411-C5AF312EA366}"/>
              </a:ext>
            </a:extLst>
          </p:cNvPr>
          <p:cNvSpPr>
            <a:spLocks noGrp="1" noChangeArrowheads="1"/>
          </p:cNvSpPr>
          <p:nvPr>
            <p:ph type="sldNum" sz="quarter" idx="12"/>
          </p:nvPr>
        </p:nvSpPr>
        <p:spPr>
          <a:ln/>
        </p:spPr>
        <p:txBody>
          <a:bodyPr/>
          <a:lstStyle>
            <a:lvl1pPr>
              <a:defRPr/>
            </a:lvl1pPr>
          </a:lstStyle>
          <a:p>
            <a:fld id="{0AD2620B-52A2-44C4-BE85-AD7DC049729F}" type="slidenum">
              <a:rPr lang="en-US" altLang="zh-CN"/>
              <a:pPr/>
              <a:t>‹#›</a:t>
            </a:fld>
            <a:endParaRPr lang="en-US" altLang="zh-CN"/>
          </a:p>
        </p:txBody>
      </p:sp>
    </p:spTree>
    <p:extLst>
      <p:ext uri="{BB962C8B-B14F-4D97-AF65-F5344CB8AC3E}">
        <p14:creationId xmlns:p14="http://schemas.microsoft.com/office/powerpoint/2010/main" val="16193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1ABC5AD4-9890-42E5-A9A7-4BC7B74B01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EA130AE-49D6-4E3F-A65A-78F8F2E3EE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0D7035E7-B7A1-4B4B-ADB1-DDF148217B5C}"/>
              </a:ext>
            </a:extLst>
          </p:cNvPr>
          <p:cNvSpPr>
            <a:spLocks noGrp="1" noChangeArrowheads="1"/>
          </p:cNvSpPr>
          <p:nvPr>
            <p:ph type="sldNum" sz="quarter" idx="12"/>
          </p:nvPr>
        </p:nvSpPr>
        <p:spPr>
          <a:ln/>
        </p:spPr>
        <p:txBody>
          <a:bodyPr/>
          <a:lstStyle>
            <a:lvl1pPr>
              <a:defRPr/>
            </a:lvl1pPr>
          </a:lstStyle>
          <a:p>
            <a:fld id="{343E88ED-6779-4F35-8174-402B52B11267}" type="slidenum">
              <a:rPr lang="en-US" altLang="zh-CN"/>
              <a:pPr/>
              <a:t>‹#›</a:t>
            </a:fld>
            <a:endParaRPr lang="en-US" altLang="zh-CN"/>
          </a:p>
        </p:txBody>
      </p:sp>
    </p:spTree>
    <p:extLst>
      <p:ext uri="{BB962C8B-B14F-4D97-AF65-F5344CB8AC3E}">
        <p14:creationId xmlns:p14="http://schemas.microsoft.com/office/powerpoint/2010/main" val="257208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D07BFCF-C2FD-4539-A78B-0F5E9641E8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797C98FC-B5AC-4655-8D30-6B65B96833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956580F2-8AE8-4E85-B203-69F4EE9004BC}"/>
              </a:ext>
            </a:extLst>
          </p:cNvPr>
          <p:cNvSpPr>
            <a:spLocks noGrp="1" noChangeArrowheads="1"/>
          </p:cNvSpPr>
          <p:nvPr>
            <p:ph type="sldNum" sz="quarter" idx="12"/>
          </p:nvPr>
        </p:nvSpPr>
        <p:spPr>
          <a:ln/>
        </p:spPr>
        <p:txBody>
          <a:bodyPr/>
          <a:lstStyle>
            <a:lvl1pPr>
              <a:defRPr/>
            </a:lvl1pPr>
          </a:lstStyle>
          <a:p>
            <a:fld id="{D3247007-3AF0-433A-861B-21067C226745}" type="slidenum">
              <a:rPr lang="en-US" altLang="zh-CN"/>
              <a:pPr/>
              <a:t>‹#›</a:t>
            </a:fld>
            <a:endParaRPr lang="en-US" altLang="zh-CN"/>
          </a:p>
        </p:txBody>
      </p:sp>
    </p:spTree>
    <p:extLst>
      <p:ext uri="{BB962C8B-B14F-4D97-AF65-F5344CB8AC3E}">
        <p14:creationId xmlns:p14="http://schemas.microsoft.com/office/powerpoint/2010/main" val="133617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9545BCC9-F3DD-4BA5-B75D-0A1B639A34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FF2240-3FE8-4B76-A25D-F322A605BD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8FC5D17A-F9E8-4B46-9878-E31493E9CD6D}"/>
              </a:ext>
            </a:extLst>
          </p:cNvPr>
          <p:cNvSpPr>
            <a:spLocks noGrp="1" noChangeArrowheads="1"/>
          </p:cNvSpPr>
          <p:nvPr>
            <p:ph type="sldNum" sz="quarter" idx="12"/>
          </p:nvPr>
        </p:nvSpPr>
        <p:spPr>
          <a:ln/>
        </p:spPr>
        <p:txBody>
          <a:bodyPr/>
          <a:lstStyle>
            <a:lvl1pPr>
              <a:defRPr/>
            </a:lvl1pPr>
          </a:lstStyle>
          <a:p>
            <a:fld id="{3BAD27D0-D971-4B05-84EE-F62370862C5F}" type="slidenum">
              <a:rPr lang="en-US" altLang="zh-CN"/>
              <a:pPr/>
              <a:t>‹#›</a:t>
            </a:fld>
            <a:endParaRPr lang="en-US" altLang="zh-CN"/>
          </a:p>
        </p:txBody>
      </p:sp>
    </p:spTree>
    <p:extLst>
      <p:ext uri="{BB962C8B-B14F-4D97-AF65-F5344CB8AC3E}">
        <p14:creationId xmlns:p14="http://schemas.microsoft.com/office/powerpoint/2010/main" val="381289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23D9B86-DE90-4FB2-A333-DCE78E8AF0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EA447BA-4CC9-4026-B204-BD2F2957FA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D5904F5D-FE91-4580-B361-DB61245CBE8A}"/>
              </a:ext>
            </a:extLst>
          </p:cNvPr>
          <p:cNvSpPr>
            <a:spLocks noGrp="1" noChangeArrowheads="1"/>
          </p:cNvSpPr>
          <p:nvPr>
            <p:ph type="sldNum" sz="quarter" idx="12"/>
          </p:nvPr>
        </p:nvSpPr>
        <p:spPr>
          <a:ln/>
        </p:spPr>
        <p:txBody>
          <a:bodyPr/>
          <a:lstStyle>
            <a:lvl1pPr>
              <a:defRPr/>
            </a:lvl1pPr>
          </a:lstStyle>
          <a:p>
            <a:fld id="{68147FDE-D4BE-46C6-985E-DFCBCEDAE5E7}" type="slidenum">
              <a:rPr lang="en-US" altLang="zh-CN"/>
              <a:pPr/>
              <a:t>‹#›</a:t>
            </a:fld>
            <a:endParaRPr lang="en-US" altLang="zh-CN"/>
          </a:p>
        </p:txBody>
      </p:sp>
    </p:spTree>
    <p:extLst>
      <p:ext uri="{BB962C8B-B14F-4D97-AF65-F5344CB8AC3E}">
        <p14:creationId xmlns:p14="http://schemas.microsoft.com/office/powerpoint/2010/main" val="394860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0956E353-3DD0-4753-823B-2077D87B3437}"/>
              </a:ext>
            </a:extLst>
          </p:cNvPr>
          <p:cNvSpPr>
            <a:spLocks/>
          </p:cNvSpPr>
          <p:nvPr/>
        </p:nvSpPr>
        <p:spPr bwMode="auto">
          <a:xfrm rot="-3172564">
            <a:off x="7777957" y="-15081"/>
            <a:ext cx="1162050" cy="2084387"/>
          </a:xfrm>
          <a:custGeom>
            <a:avLst/>
            <a:gdLst>
              <a:gd name="T0" fmla="*/ 465160249 w 2903"/>
              <a:gd name="T1" fmla="*/ 138463012 h 3686"/>
              <a:gd name="T2" fmla="*/ 411001033 w 2903"/>
              <a:gd name="T3" fmla="*/ 25582090 h 3686"/>
              <a:gd name="T4" fmla="*/ 359085058 w 2903"/>
              <a:gd name="T5" fmla="*/ 0 h 3686"/>
              <a:gd name="T6" fmla="*/ 17625693 w 2903"/>
              <a:gd name="T7" fmla="*/ 898890480 h 3686"/>
              <a:gd name="T8" fmla="*/ 17625693 w 2903"/>
              <a:gd name="T9" fmla="*/ 1032237527 h 3686"/>
              <a:gd name="T10" fmla="*/ 0 w 2903"/>
              <a:gd name="T11" fmla="*/ 1161107043 h 3686"/>
              <a:gd name="T12" fmla="*/ 11536839 w 2903"/>
              <a:gd name="T13" fmla="*/ 1178694836 h 3686"/>
              <a:gd name="T14" fmla="*/ 70663288 w 2903"/>
              <a:gd name="T15" fmla="*/ 1072849144 h 3686"/>
              <a:gd name="T16" fmla="*/ 118573533 w 2903"/>
              <a:gd name="T17" fmla="*/ 1032237527 h 3686"/>
              <a:gd name="T18" fmla="*/ 465160249 w 2903"/>
              <a:gd name="T19" fmla="*/ 138463012 h 3686"/>
              <a:gd name="T20" fmla="*/ 465160249 w 2903"/>
              <a:gd name="T21" fmla="*/ 138463012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w="9525">
            <a:noFill/>
            <a:round/>
            <a:headEnd/>
            <a:tailEnd/>
          </a:ln>
        </p:spPr>
        <p:txBody>
          <a:bodyPr/>
          <a:lstStyle/>
          <a:p>
            <a:pPr>
              <a:defRPr/>
            </a:pPr>
            <a:endParaRPr lang="zh-CN" altLang="en-US">
              <a:ea typeface="宋体" charset="-122"/>
            </a:endParaRPr>
          </a:p>
        </p:txBody>
      </p:sp>
      <p:sp>
        <p:nvSpPr>
          <p:cNvPr id="19459" name="Rectangle 3">
            <a:extLst>
              <a:ext uri="{FF2B5EF4-FFF2-40B4-BE49-F238E27FC236}">
                <a16:creationId xmlns:a16="http://schemas.microsoft.com/office/drawing/2014/main" id="{8D8461C0-1365-48B0-9781-BBDDA5CF1828}"/>
              </a:ext>
            </a:extLst>
          </p:cNvPr>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9460" name="Rectangle 4">
            <a:extLst>
              <a:ext uri="{FF2B5EF4-FFF2-40B4-BE49-F238E27FC236}">
                <a16:creationId xmlns:a16="http://schemas.microsoft.com/office/drawing/2014/main" id="{38290E3B-1C43-4D8F-B986-FD19E37B475D}"/>
              </a:ext>
            </a:extLst>
          </p:cNvPr>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a:extLst>
              <a:ext uri="{FF2B5EF4-FFF2-40B4-BE49-F238E27FC236}">
                <a16:creationId xmlns:a16="http://schemas.microsoft.com/office/drawing/2014/main" id="{840E64E6-0DAE-49A6-9517-9930214145C5}"/>
              </a:ext>
            </a:extLst>
          </p:cNvPr>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4102" name="Rectangle 6">
            <a:extLst>
              <a:ext uri="{FF2B5EF4-FFF2-40B4-BE49-F238E27FC236}">
                <a16:creationId xmlns:a16="http://schemas.microsoft.com/office/drawing/2014/main" id="{2C84F20D-86A6-404E-92A1-A93364399023}"/>
              </a:ext>
            </a:extLst>
          </p:cNvPr>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4103" name="Rectangle 7">
            <a:extLst>
              <a:ext uri="{FF2B5EF4-FFF2-40B4-BE49-F238E27FC236}">
                <a16:creationId xmlns:a16="http://schemas.microsoft.com/office/drawing/2014/main" id="{DB582D00-52C7-4609-9045-D037F5831AA8}"/>
              </a:ext>
            </a:extLst>
          </p:cNvPr>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51C30A25-1145-424D-A5F4-B8A776080552}" type="slidenum">
              <a:rPr lang="en-US" altLang="zh-CN"/>
              <a:pPr/>
              <a:t>‹#›</a:t>
            </a:fld>
            <a:endParaRPr lang="en-US" altLang="zh-CN"/>
          </a:p>
        </p:txBody>
      </p:sp>
      <p:sp>
        <p:nvSpPr>
          <p:cNvPr id="1032" name="Freeform 8">
            <a:extLst>
              <a:ext uri="{FF2B5EF4-FFF2-40B4-BE49-F238E27FC236}">
                <a16:creationId xmlns:a16="http://schemas.microsoft.com/office/drawing/2014/main" id="{ADF435D7-928B-469F-A3D7-926789B7C9A6}"/>
              </a:ext>
            </a:extLst>
          </p:cNvPr>
          <p:cNvSpPr>
            <a:spLocks/>
          </p:cNvSpPr>
          <p:nvPr/>
        </p:nvSpPr>
        <p:spPr bwMode="auto">
          <a:xfrm rot="-3172564">
            <a:off x="7865269" y="24607"/>
            <a:ext cx="1165225" cy="2097087"/>
          </a:xfrm>
          <a:custGeom>
            <a:avLst/>
            <a:gdLst>
              <a:gd name="T0" fmla="*/ 367400126 w 2911"/>
              <a:gd name="T1" fmla="*/ 0 h 3703"/>
              <a:gd name="T2" fmla="*/ 20829548 w 2911"/>
              <a:gd name="T3" fmla="*/ 909239838 h 3703"/>
              <a:gd name="T4" fmla="*/ 20989661 w 2911"/>
              <a:gd name="T5" fmla="*/ 1026623476 h 3703"/>
              <a:gd name="T6" fmla="*/ 0 w 2911"/>
              <a:gd name="T7" fmla="*/ 1165174497 h 3703"/>
              <a:gd name="T8" fmla="*/ 8011272 w 2911"/>
              <a:gd name="T9" fmla="*/ 1187624598 h 3703"/>
              <a:gd name="T10" fmla="*/ 67615873 w 2911"/>
              <a:gd name="T11" fmla="*/ 1075051858 h 3703"/>
              <a:gd name="T12" fmla="*/ 122252957 w 2911"/>
              <a:gd name="T13" fmla="*/ 1032717091 h 3703"/>
              <a:gd name="T14" fmla="*/ 466420234 w 2911"/>
              <a:gd name="T15" fmla="*/ 137267738 h 3703"/>
              <a:gd name="T16" fmla="*/ 414827305 w 2911"/>
              <a:gd name="T17" fmla="*/ 30789179 h 3703"/>
              <a:gd name="T18" fmla="*/ 367400126 w 2911"/>
              <a:gd name="T19" fmla="*/ 0 h 3703"/>
              <a:gd name="T20" fmla="*/ 36740012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w="9525">
            <a:noFill/>
            <a:round/>
            <a:headEnd/>
            <a:tailEnd/>
          </a:ln>
        </p:spPr>
        <p:txBody>
          <a:bodyPr/>
          <a:lstStyle/>
          <a:p>
            <a:pPr>
              <a:defRPr/>
            </a:pPr>
            <a:endParaRPr lang="zh-CN" altLang="en-US">
              <a:ea typeface="宋体" charset="-122"/>
            </a:endParaRPr>
          </a:p>
        </p:txBody>
      </p:sp>
      <p:sp>
        <p:nvSpPr>
          <p:cNvPr id="1033" name="Freeform 9">
            <a:extLst>
              <a:ext uri="{FF2B5EF4-FFF2-40B4-BE49-F238E27FC236}">
                <a16:creationId xmlns:a16="http://schemas.microsoft.com/office/drawing/2014/main" id="{63D6785B-717B-44CD-A89C-29AE71A0916E}"/>
              </a:ext>
            </a:extLst>
          </p:cNvPr>
          <p:cNvSpPr>
            <a:spLocks/>
          </p:cNvSpPr>
          <p:nvPr/>
        </p:nvSpPr>
        <p:spPr bwMode="auto">
          <a:xfrm rot="-3172564">
            <a:off x="7831138" y="192088"/>
            <a:ext cx="1025525" cy="1571625"/>
          </a:xfrm>
          <a:custGeom>
            <a:avLst/>
            <a:gdLst>
              <a:gd name="T0" fmla="*/ 0 w 2561"/>
              <a:gd name="T1" fmla="*/ 795925910 h 2777"/>
              <a:gd name="T2" fmla="*/ 69271991 w 2561"/>
              <a:gd name="T3" fmla="*/ 817705678 h 2777"/>
              <a:gd name="T4" fmla="*/ 118018666 w 2561"/>
              <a:gd name="T5" fmla="*/ 889450897 h 2777"/>
              <a:gd name="T6" fmla="*/ 410660494 w 2561"/>
              <a:gd name="T7" fmla="*/ 127796260 h 2777"/>
              <a:gd name="T8" fmla="*/ 339624568 w 2561"/>
              <a:gd name="T9" fmla="*/ 26263738 h 2777"/>
              <a:gd name="T10" fmla="*/ 304347469 w 2561"/>
              <a:gd name="T11" fmla="*/ 0 h 2777"/>
              <a:gd name="T12" fmla="*/ 0 w 2561"/>
              <a:gd name="T13" fmla="*/ 795925910 h 2777"/>
              <a:gd name="T14" fmla="*/ 0 w 2561"/>
              <a:gd name="T15" fmla="*/ 795925910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w="9525">
            <a:noFill/>
            <a:round/>
            <a:headEnd/>
            <a:tailEnd/>
          </a:ln>
        </p:spPr>
        <p:txBody>
          <a:bodyPr/>
          <a:lstStyle/>
          <a:p>
            <a:pPr>
              <a:defRPr/>
            </a:pPr>
            <a:endParaRPr lang="zh-CN" altLang="en-US">
              <a:ea typeface="宋体" charset="-122"/>
            </a:endParaRPr>
          </a:p>
        </p:txBody>
      </p:sp>
      <p:grpSp>
        <p:nvGrpSpPr>
          <p:cNvPr id="19466" name="Group 10">
            <a:extLst>
              <a:ext uri="{FF2B5EF4-FFF2-40B4-BE49-F238E27FC236}">
                <a16:creationId xmlns:a16="http://schemas.microsoft.com/office/drawing/2014/main" id="{55C36D4E-BBDF-4743-A7E4-0D8B83DEAFE4}"/>
              </a:ext>
            </a:extLst>
          </p:cNvPr>
          <p:cNvGrpSpPr>
            <a:grpSpLocks/>
          </p:cNvGrpSpPr>
          <p:nvPr/>
        </p:nvGrpSpPr>
        <p:grpSpPr bwMode="auto">
          <a:xfrm>
            <a:off x="7938" y="5540375"/>
            <a:ext cx="1784350" cy="1246188"/>
            <a:chOff x="5" y="3490"/>
            <a:chExt cx="1124" cy="785"/>
          </a:xfrm>
        </p:grpSpPr>
        <p:sp>
          <p:nvSpPr>
            <p:cNvPr id="1051" name="Freeform 11">
              <a:extLst>
                <a:ext uri="{FF2B5EF4-FFF2-40B4-BE49-F238E27FC236}">
                  <a16:creationId xmlns:a16="http://schemas.microsoft.com/office/drawing/2014/main" id="{9F69510A-8711-4464-ADB8-6E4F172C75F9}"/>
                </a:ext>
              </a:extLst>
            </p:cNvPr>
            <p:cNvSpPr>
              <a:spLocks/>
            </p:cNvSpPr>
            <p:nvPr userDrawn="1"/>
          </p:nvSpPr>
          <p:spPr bwMode="auto">
            <a:xfrm>
              <a:off x="24" y="3505"/>
              <a:ext cx="1089" cy="649"/>
            </a:xfrm>
            <a:custGeom>
              <a:avLst/>
              <a:gdLst>
                <a:gd name="T0" fmla="*/ 397 w 2177"/>
                <a:gd name="T1" fmla="*/ 315 h 1298"/>
                <a:gd name="T2" fmla="*/ 355 w 2177"/>
                <a:gd name="T3" fmla="*/ 277 h 1298"/>
                <a:gd name="T4" fmla="*/ 333 w 2177"/>
                <a:gd name="T5" fmla="*/ 120 h 1298"/>
                <a:gd name="T6" fmla="*/ 535 w 2177"/>
                <a:gd name="T7" fmla="*/ 83 h 1298"/>
                <a:gd name="T8" fmla="*/ 545 w 2177"/>
                <a:gd name="T9" fmla="*/ 51 h 1298"/>
                <a:gd name="T10" fmla="*/ 525 w 2177"/>
                <a:gd name="T11" fmla="*/ 25 h 1298"/>
                <a:gd name="T12" fmla="*/ 319 w 2177"/>
                <a:gd name="T13" fmla="*/ 53 h 1298"/>
                <a:gd name="T14" fmla="*/ 305 w 2177"/>
                <a:gd name="T15" fmla="*/ 8 h 1298"/>
                <a:gd name="T16" fmla="*/ 272 w 2177"/>
                <a:gd name="T17" fmla="*/ 0 h 1298"/>
                <a:gd name="T18" fmla="*/ 240 w 2177"/>
                <a:gd name="T19" fmla="*/ 7 h 1298"/>
                <a:gd name="T20" fmla="*/ 222 w 2177"/>
                <a:gd name="T21" fmla="*/ 27 h 1298"/>
                <a:gd name="T22" fmla="*/ 235 w 2177"/>
                <a:gd name="T23" fmla="*/ 72 h 1298"/>
                <a:gd name="T24" fmla="*/ 165 w 2177"/>
                <a:gd name="T25" fmla="*/ 111 h 1298"/>
                <a:gd name="T26" fmla="*/ 246 w 2177"/>
                <a:gd name="T27" fmla="*/ 119 h 1298"/>
                <a:gd name="T28" fmla="*/ 278 w 2177"/>
                <a:gd name="T29" fmla="*/ 223 h 1298"/>
                <a:gd name="T30" fmla="*/ 36 w 2177"/>
                <a:gd name="T31" fmla="*/ 118 h 1298"/>
                <a:gd name="T32" fmla="*/ 12 w 2177"/>
                <a:gd name="T33" fmla="*/ 128 h 1298"/>
                <a:gd name="T34" fmla="*/ 0 w 2177"/>
                <a:gd name="T35" fmla="*/ 159 h 1298"/>
                <a:gd name="T36" fmla="*/ 14 w 2177"/>
                <a:gd name="T37" fmla="*/ 195 h 1298"/>
                <a:gd name="T38" fmla="*/ 285 w 2177"/>
                <a:gd name="T39" fmla="*/ 322 h 1298"/>
                <a:gd name="T40" fmla="*/ 345 w 2177"/>
                <a:gd name="T41" fmla="*/ 314 h 1298"/>
                <a:gd name="T42" fmla="*/ 393 w 2177"/>
                <a:gd name="T43" fmla="*/ 325 h 1298"/>
                <a:gd name="T44" fmla="*/ 397 w 2177"/>
                <a:gd name="T45" fmla="*/ 315 h 1298"/>
                <a:gd name="T46" fmla="*/ 397 w 2177"/>
                <a:gd name="T47" fmla="*/ 315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w="9525">
              <a:noFill/>
              <a:round/>
              <a:headEnd/>
              <a:tailEnd/>
            </a:ln>
          </p:spPr>
          <p:txBody>
            <a:bodyPr/>
            <a:lstStyle/>
            <a:p>
              <a:pPr>
                <a:defRPr/>
              </a:pPr>
              <a:endParaRPr lang="zh-CN" altLang="en-US">
                <a:ea typeface="宋体" charset="-122"/>
              </a:endParaRPr>
            </a:p>
          </p:txBody>
        </p:sp>
        <p:sp>
          <p:nvSpPr>
            <p:cNvPr id="1052" name="Freeform 12">
              <a:extLst>
                <a:ext uri="{FF2B5EF4-FFF2-40B4-BE49-F238E27FC236}">
                  <a16:creationId xmlns:a16="http://schemas.microsoft.com/office/drawing/2014/main" id="{0A62D9CD-EC05-4571-9273-DD0A8C5A0DD3}"/>
                </a:ext>
              </a:extLst>
            </p:cNvPr>
            <p:cNvSpPr>
              <a:spLocks/>
            </p:cNvSpPr>
            <p:nvPr userDrawn="1"/>
          </p:nvSpPr>
          <p:spPr bwMode="auto">
            <a:xfrm>
              <a:off x="1022" y="3582"/>
              <a:ext cx="71" cy="129"/>
            </a:xfrm>
            <a:custGeom>
              <a:avLst/>
              <a:gdLst>
                <a:gd name="T0" fmla="*/ 0 w 143"/>
                <a:gd name="T1" fmla="*/ 2 h 258"/>
                <a:gd name="T2" fmla="*/ 30 w 143"/>
                <a:gd name="T3" fmla="*/ 0 h 258"/>
                <a:gd name="T4" fmla="*/ 35 w 143"/>
                <a:gd name="T5" fmla="*/ 59 h 258"/>
                <a:gd name="T6" fmla="*/ 2 w 143"/>
                <a:gd name="T7" fmla="*/ 65 h 258"/>
                <a:gd name="T8" fmla="*/ 0 w 143"/>
                <a:gd name="T9" fmla="*/ 2 h 258"/>
                <a:gd name="T10" fmla="*/ 0 w 143"/>
                <a:gd name="T11" fmla="*/ 2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w="9525">
              <a:noFill/>
              <a:round/>
              <a:headEnd/>
              <a:tailEnd/>
            </a:ln>
          </p:spPr>
          <p:txBody>
            <a:bodyPr/>
            <a:lstStyle/>
            <a:p>
              <a:pPr>
                <a:defRPr/>
              </a:pPr>
              <a:endParaRPr lang="zh-CN" altLang="en-US">
                <a:ea typeface="宋体" charset="-122"/>
              </a:endParaRPr>
            </a:p>
          </p:txBody>
        </p:sp>
        <p:sp>
          <p:nvSpPr>
            <p:cNvPr id="1053" name="Freeform 13">
              <a:extLst>
                <a:ext uri="{FF2B5EF4-FFF2-40B4-BE49-F238E27FC236}">
                  <a16:creationId xmlns:a16="http://schemas.microsoft.com/office/drawing/2014/main" id="{C3D97874-AB5A-485E-AC95-5B3E8CCCDA29}"/>
                </a:ext>
              </a:extLst>
            </p:cNvPr>
            <p:cNvSpPr>
              <a:spLocks/>
            </p:cNvSpPr>
            <p:nvPr userDrawn="1"/>
          </p:nvSpPr>
          <p:spPr bwMode="auto">
            <a:xfrm>
              <a:off x="20" y="3774"/>
              <a:ext cx="792" cy="410"/>
            </a:xfrm>
            <a:custGeom>
              <a:avLst/>
              <a:gdLst>
                <a:gd name="T0" fmla="*/ 34 w 1586"/>
                <a:gd name="T1" fmla="*/ 0 h 821"/>
                <a:gd name="T2" fmla="*/ 332 w 1586"/>
                <a:gd name="T3" fmla="*/ 129 h 821"/>
                <a:gd name="T4" fmla="*/ 356 w 1586"/>
                <a:gd name="T5" fmla="*/ 159 h 821"/>
                <a:gd name="T6" fmla="*/ 396 w 1586"/>
                <a:gd name="T7" fmla="*/ 198 h 821"/>
                <a:gd name="T8" fmla="*/ 391 w 1586"/>
                <a:gd name="T9" fmla="*/ 205 h 821"/>
                <a:gd name="T10" fmla="*/ 337 w 1586"/>
                <a:gd name="T11" fmla="*/ 196 h 821"/>
                <a:gd name="T12" fmla="*/ 286 w 1586"/>
                <a:gd name="T13" fmla="*/ 202 h 821"/>
                <a:gd name="T14" fmla="*/ 10 w 1586"/>
                <a:gd name="T15" fmla="*/ 74 h 821"/>
                <a:gd name="T16" fmla="*/ 0 w 1586"/>
                <a:gd name="T17" fmla="*/ 37 h 821"/>
                <a:gd name="T18" fmla="*/ 11 w 1586"/>
                <a:gd name="T19" fmla="*/ 8 h 821"/>
                <a:gd name="T20" fmla="*/ 34 w 1586"/>
                <a:gd name="T21" fmla="*/ 0 h 821"/>
                <a:gd name="T22" fmla="*/ 34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w="9525">
              <a:noFill/>
              <a:round/>
              <a:headEnd/>
              <a:tailEnd/>
            </a:ln>
          </p:spPr>
          <p:txBody>
            <a:bodyPr/>
            <a:lstStyle/>
            <a:p>
              <a:pPr>
                <a:defRPr/>
              </a:pPr>
              <a:endParaRPr lang="zh-CN" altLang="en-US">
                <a:ea typeface="宋体" charset="-122"/>
              </a:endParaRPr>
            </a:p>
          </p:txBody>
        </p:sp>
        <p:sp>
          <p:nvSpPr>
            <p:cNvPr id="1054" name="Freeform 14">
              <a:extLst>
                <a:ext uri="{FF2B5EF4-FFF2-40B4-BE49-F238E27FC236}">
                  <a16:creationId xmlns:a16="http://schemas.microsoft.com/office/drawing/2014/main" id="{FBF9110E-527C-4BBB-868B-1AE4347C8EEA}"/>
                </a:ext>
              </a:extLst>
            </p:cNvPr>
            <p:cNvSpPr>
              <a:spLocks/>
            </p:cNvSpPr>
            <p:nvPr userDrawn="1"/>
          </p:nvSpPr>
          <p:spPr bwMode="auto">
            <a:xfrm>
              <a:off x="129" y="3808"/>
              <a:ext cx="525" cy="374"/>
            </a:xfrm>
            <a:custGeom>
              <a:avLst/>
              <a:gdLst>
                <a:gd name="T0" fmla="*/ 0 w 1049"/>
                <a:gd name="T1" fmla="*/ 82 h 747"/>
                <a:gd name="T2" fmla="*/ 231 w 1049"/>
                <a:gd name="T3" fmla="*/ 187 h 747"/>
                <a:gd name="T4" fmla="*/ 235 w 1049"/>
                <a:gd name="T5" fmla="*/ 134 h 747"/>
                <a:gd name="T6" fmla="*/ 263 w 1049"/>
                <a:gd name="T7" fmla="*/ 106 h 747"/>
                <a:gd name="T8" fmla="*/ 20 w 1049"/>
                <a:gd name="T9" fmla="*/ 0 h 747"/>
                <a:gd name="T10" fmla="*/ 0 w 1049"/>
                <a:gd name="T11" fmla="*/ 32 h 747"/>
                <a:gd name="T12" fmla="*/ 0 w 1049"/>
                <a:gd name="T13" fmla="*/ 82 h 747"/>
                <a:gd name="T14" fmla="*/ 0 w 1049"/>
                <a:gd name="T15" fmla="*/ 82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w="9525">
              <a:noFill/>
              <a:round/>
              <a:headEnd/>
              <a:tailEnd/>
            </a:ln>
          </p:spPr>
          <p:txBody>
            <a:bodyPr/>
            <a:lstStyle/>
            <a:p>
              <a:pPr>
                <a:defRPr/>
              </a:pPr>
              <a:endParaRPr lang="zh-CN" altLang="en-US">
                <a:ea typeface="宋体" charset="-122"/>
              </a:endParaRPr>
            </a:p>
          </p:txBody>
        </p:sp>
        <p:sp>
          <p:nvSpPr>
            <p:cNvPr id="1055" name="Freeform 15">
              <a:extLst>
                <a:ext uri="{FF2B5EF4-FFF2-40B4-BE49-F238E27FC236}">
                  <a16:creationId xmlns:a16="http://schemas.microsoft.com/office/drawing/2014/main" id="{1024A3CF-4424-471F-A06F-AF03B2986AE4}"/>
                </a:ext>
              </a:extLst>
            </p:cNvPr>
            <p:cNvSpPr>
              <a:spLocks/>
            </p:cNvSpPr>
            <p:nvPr userDrawn="1"/>
          </p:nvSpPr>
          <p:spPr bwMode="auto">
            <a:xfrm>
              <a:off x="485" y="3532"/>
              <a:ext cx="135" cy="121"/>
            </a:xfrm>
            <a:custGeom>
              <a:avLst/>
              <a:gdLst>
                <a:gd name="T0" fmla="*/ 0 w 272"/>
                <a:gd name="T1" fmla="*/ 7 h 241"/>
                <a:gd name="T2" fmla="*/ 39 w 272"/>
                <a:gd name="T3" fmla="*/ 0 h 241"/>
                <a:gd name="T4" fmla="*/ 62 w 272"/>
                <a:gd name="T5" fmla="*/ 9 h 241"/>
                <a:gd name="T6" fmla="*/ 67 w 272"/>
                <a:gd name="T7" fmla="*/ 35 h 241"/>
                <a:gd name="T8" fmla="*/ 40 w 272"/>
                <a:gd name="T9" fmla="*/ 37 h 241"/>
                <a:gd name="T10" fmla="*/ 8 w 272"/>
                <a:gd name="T11" fmla="*/ 61 h 241"/>
                <a:gd name="T12" fmla="*/ 0 w 272"/>
                <a:gd name="T13" fmla="*/ 7 h 241"/>
                <a:gd name="T14" fmla="*/ 0 w 272"/>
                <a:gd name="T15" fmla="*/ 7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w="9525">
              <a:noFill/>
              <a:round/>
              <a:headEnd/>
              <a:tailEnd/>
            </a:ln>
          </p:spPr>
          <p:txBody>
            <a:bodyPr/>
            <a:lstStyle/>
            <a:p>
              <a:pPr>
                <a:defRPr/>
              </a:pPr>
              <a:endParaRPr lang="zh-CN" altLang="en-US">
                <a:ea typeface="宋体" charset="-122"/>
              </a:endParaRPr>
            </a:p>
          </p:txBody>
        </p:sp>
        <p:sp>
          <p:nvSpPr>
            <p:cNvPr id="1056" name="Freeform 16">
              <a:extLst>
                <a:ext uri="{FF2B5EF4-FFF2-40B4-BE49-F238E27FC236}">
                  <a16:creationId xmlns:a16="http://schemas.microsoft.com/office/drawing/2014/main" id="{D8D37BE0-18EA-40AA-A80F-6C060215CB23}"/>
                </a:ext>
              </a:extLst>
            </p:cNvPr>
            <p:cNvSpPr>
              <a:spLocks/>
            </p:cNvSpPr>
            <p:nvPr userDrawn="1"/>
          </p:nvSpPr>
          <p:spPr bwMode="auto">
            <a:xfrm>
              <a:off x="641" y="4163"/>
              <a:ext cx="76" cy="112"/>
            </a:xfrm>
            <a:custGeom>
              <a:avLst/>
              <a:gdLst>
                <a:gd name="T0" fmla="*/ 38 w 152"/>
                <a:gd name="T1" fmla="*/ 1 h 224"/>
                <a:gd name="T2" fmla="*/ 38 w 152"/>
                <a:gd name="T3" fmla="*/ 56 h 224"/>
                <a:gd name="T4" fmla="*/ 0 w 152"/>
                <a:gd name="T5" fmla="*/ 2 h 224"/>
                <a:gd name="T6" fmla="*/ 18 w 152"/>
                <a:gd name="T7" fmla="*/ 0 h 224"/>
                <a:gd name="T8" fmla="*/ 38 w 152"/>
                <a:gd name="T9" fmla="*/ 1 h 224"/>
                <a:gd name="T10" fmla="*/ 38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w="9525">
              <a:noFill/>
              <a:round/>
              <a:headEnd/>
              <a:tailEnd/>
            </a:ln>
          </p:spPr>
          <p:txBody>
            <a:bodyPr/>
            <a:lstStyle/>
            <a:p>
              <a:pPr>
                <a:defRPr/>
              </a:pPr>
              <a:endParaRPr lang="zh-CN" altLang="en-US">
                <a:ea typeface="宋体" charset="-122"/>
              </a:endParaRPr>
            </a:p>
          </p:txBody>
        </p:sp>
        <p:sp>
          <p:nvSpPr>
            <p:cNvPr id="1057" name="Freeform 17">
              <a:extLst>
                <a:ext uri="{FF2B5EF4-FFF2-40B4-BE49-F238E27FC236}">
                  <a16:creationId xmlns:a16="http://schemas.microsoft.com/office/drawing/2014/main" id="{9196DE77-773A-4CA8-9078-50C7BDACE427}"/>
                </a:ext>
              </a:extLst>
            </p:cNvPr>
            <p:cNvSpPr>
              <a:spLocks/>
            </p:cNvSpPr>
            <p:nvPr userDrawn="1"/>
          </p:nvSpPr>
          <p:spPr bwMode="auto">
            <a:xfrm>
              <a:off x="504" y="3607"/>
              <a:ext cx="193" cy="383"/>
            </a:xfrm>
            <a:custGeom>
              <a:avLst/>
              <a:gdLst>
                <a:gd name="T0" fmla="*/ 0 w 386"/>
                <a:gd name="T1" fmla="*/ 20 h 764"/>
                <a:gd name="T2" fmla="*/ 22 w 386"/>
                <a:gd name="T3" fmla="*/ 0 h 764"/>
                <a:gd name="T4" fmla="*/ 58 w 386"/>
                <a:gd name="T5" fmla="*/ 2 h 764"/>
                <a:gd name="T6" fmla="*/ 97 w 386"/>
                <a:gd name="T7" fmla="*/ 192 h 764"/>
                <a:gd name="T8" fmla="*/ 70 w 386"/>
                <a:gd name="T9" fmla="*/ 181 h 764"/>
                <a:gd name="T10" fmla="*/ 38 w 386"/>
                <a:gd name="T11" fmla="*/ 170 h 764"/>
                <a:gd name="T12" fmla="*/ 0 w 386"/>
                <a:gd name="T13" fmla="*/ 20 h 764"/>
                <a:gd name="T14" fmla="*/ 0 w 386"/>
                <a:gd name="T15" fmla="*/ 2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w="9525">
              <a:noFill/>
              <a:round/>
              <a:headEnd/>
              <a:tailEnd/>
            </a:ln>
          </p:spPr>
          <p:txBody>
            <a:bodyPr/>
            <a:lstStyle/>
            <a:p>
              <a:pPr>
                <a:defRPr/>
              </a:pPr>
              <a:endParaRPr lang="zh-CN" altLang="en-US">
                <a:ea typeface="宋体" charset="-122"/>
              </a:endParaRPr>
            </a:p>
          </p:txBody>
        </p:sp>
        <p:sp>
          <p:nvSpPr>
            <p:cNvPr id="1058" name="Freeform 18">
              <a:extLst>
                <a:ext uri="{FF2B5EF4-FFF2-40B4-BE49-F238E27FC236}">
                  <a16:creationId xmlns:a16="http://schemas.microsoft.com/office/drawing/2014/main" id="{AADE5201-F9FE-49AB-9D76-F7E3D9111CD6}"/>
                </a:ext>
              </a:extLst>
            </p:cNvPr>
            <p:cNvSpPr>
              <a:spLocks/>
            </p:cNvSpPr>
            <p:nvPr userDrawn="1"/>
          </p:nvSpPr>
          <p:spPr bwMode="auto">
            <a:xfrm>
              <a:off x="668" y="3590"/>
              <a:ext cx="364" cy="174"/>
            </a:xfrm>
            <a:custGeom>
              <a:avLst/>
              <a:gdLst>
                <a:gd name="T0" fmla="*/ 173 w 728"/>
                <a:gd name="T1" fmla="*/ 0 h 348"/>
                <a:gd name="T2" fmla="*/ 0 w 728"/>
                <a:gd name="T3" fmla="*/ 27 h 348"/>
                <a:gd name="T4" fmla="*/ 7 w 728"/>
                <a:gd name="T5" fmla="*/ 87 h 348"/>
                <a:gd name="T6" fmla="*/ 179 w 728"/>
                <a:gd name="T7" fmla="*/ 60 h 348"/>
                <a:gd name="T8" fmla="*/ 182 w 728"/>
                <a:gd name="T9" fmla="*/ 11 h 348"/>
                <a:gd name="T10" fmla="*/ 173 w 728"/>
                <a:gd name="T11" fmla="*/ 0 h 348"/>
                <a:gd name="T12" fmla="*/ 173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w="9525">
              <a:noFill/>
              <a:round/>
              <a:headEnd/>
              <a:tailEnd/>
            </a:ln>
          </p:spPr>
          <p:txBody>
            <a:bodyPr/>
            <a:lstStyle/>
            <a:p>
              <a:pPr>
                <a:defRPr/>
              </a:pPr>
              <a:endParaRPr lang="zh-CN" altLang="en-US">
                <a:ea typeface="宋体" charset="-122"/>
              </a:endParaRPr>
            </a:p>
          </p:txBody>
        </p:sp>
        <p:sp>
          <p:nvSpPr>
            <p:cNvPr id="1059" name="Freeform 19">
              <a:extLst>
                <a:ext uri="{FF2B5EF4-FFF2-40B4-BE49-F238E27FC236}">
                  <a16:creationId xmlns:a16="http://schemas.microsoft.com/office/drawing/2014/main" id="{158B6817-988C-4213-B17A-D98A4F0B927C}"/>
                </a:ext>
              </a:extLst>
            </p:cNvPr>
            <p:cNvSpPr>
              <a:spLocks/>
            </p:cNvSpPr>
            <p:nvPr userDrawn="1"/>
          </p:nvSpPr>
          <p:spPr bwMode="auto">
            <a:xfrm>
              <a:off x="347" y="3693"/>
              <a:ext cx="156" cy="67"/>
            </a:xfrm>
            <a:custGeom>
              <a:avLst/>
              <a:gdLst>
                <a:gd name="T0" fmla="*/ 68 w 312"/>
                <a:gd name="T1" fmla="*/ 0 h 135"/>
                <a:gd name="T2" fmla="*/ 0 w 312"/>
                <a:gd name="T3" fmla="*/ 19 h 135"/>
                <a:gd name="T4" fmla="*/ 78 w 312"/>
                <a:gd name="T5" fmla="*/ 33 h 135"/>
                <a:gd name="T6" fmla="*/ 68 w 312"/>
                <a:gd name="T7" fmla="*/ 0 h 135"/>
                <a:gd name="T8" fmla="*/ 68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w="9525">
              <a:noFill/>
              <a:round/>
              <a:headEnd/>
              <a:tailEnd/>
            </a:ln>
          </p:spPr>
          <p:txBody>
            <a:bodyPr/>
            <a:lstStyle/>
            <a:p>
              <a:pPr>
                <a:defRPr/>
              </a:pPr>
              <a:endParaRPr lang="zh-CN" altLang="en-US">
                <a:ea typeface="宋体" charset="-122"/>
              </a:endParaRPr>
            </a:p>
          </p:txBody>
        </p:sp>
        <p:grpSp>
          <p:nvGrpSpPr>
            <p:cNvPr id="19492" name="Group 20">
              <a:extLst>
                <a:ext uri="{FF2B5EF4-FFF2-40B4-BE49-F238E27FC236}">
                  <a16:creationId xmlns:a16="http://schemas.microsoft.com/office/drawing/2014/main" id="{6CC0B11C-E1A5-49C1-8352-54445624603F}"/>
                </a:ext>
              </a:extLst>
            </p:cNvPr>
            <p:cNvGrpSpPr>
              <a:grpSpLocks/>
            </p:cNvGrpSpPr>
            <p:nvPr userDrawn="1"/>
          </p:nvGrpSpPr>
          <p:grpSpPr bwMode="auto">
            <a:xfrm>
              <a:off x="5" y="3490"/>
              <a:ext cx="1124" cy="780"/>
              <a:chOff x="5" y="3490"/>
              <a:chExt cx="1124" cy="780"/>
            </a:xfrm>
          </p:grpSpPr>
          <p:grpSp>
            <p:nvGrpSpPr>
              <p:cNvPr id="19493" name="Group 21">
                <a:extLst>
                  <a:ext uri="{FF2B5EF4-FFF2-40B4-BE49-F238E27FC236}">
                    <a16:creationId xmlns:a16="http://schemas.microsoft.com/office/drawing/2014/main" id="{380BA3C9-5B0B-4C75-B6D7-1892BC79C298}"/>
                  </a:ext>
                </a:extLst>
              </p:cNvPr>
              <p:cNvGrpSpPr>
                <a:grpSpLocks/>
              </p:cNvGrpSpPr>
              <p:nvPr userDrawn="1"/>
            </p:nvGrpSpPr>
            <p:grpSpPr bwMode="auto">
              <a:xfrm>
                <a:off x="499" y="3562"/>
                <a:ext cx="548" cy="708"/>
                <a:chOff x="499" y="3562"/>
                <a:chExt cx="548" cy="708"/>
              </a:xfrm>
            </p:grpSpPr>
            <p:sp>
              <p:nvSpPr>
                <p:cNvPr id="1074" name="Freeform 22">
                  <a:extLst>
                    <a:ext uri="{FF2B5EF4-FFF2-40B4-BE49-F238E27FC236}">
                      <a16:creationId xmlns:a16="http://schemas.microsoft.com/office/drawing/2014/main" id="{648B7A57-1A05-46FC-8F10-D77755F3BC03}"/>
                    </a:ext>
                  </a:extLst>
                </p:cNvPr>
                <p:cNvSpPr>
                  <a:spLocks/>
                </p:cNvSpPr>
                <p:nvPr userDrawn="1"/>
              </p:nvSpPr>
              <p:spPr bwMode="auto">
                <a:xfrm>
                  <a:off x="499" y="3587"/>
                  <a:ext cx="157" cy="87"/>
                </a:xfrm>
                <a:custGeom>
                  <a:avLst/>
                  <a:gdLst>
                    <a:gd name="T0" fmla="*/ 0 w 313"/>
                    <a:gd name="T1" fmla="*/ 26 h 175"/>
                    <a:gd name="T2" fmla="*/ 29 w 313"/>
                    <a:gd name="T3" fmla="*/ 2 h 175"/>
                    <a:gd name="T4" fmla="*/ 54 w 313"/>
                    <a:gd name="T5" fmla="*/ 0 h 175"/>
                    <a:gd name="T6" fmla="*/ 73 w 313"/>
                    <a:gd name="T7" fmla="*/ 6 h 175"/>
                    <a:gd name="T8" fmla="*/ 79 w 313"/>
                    <a:gd name="T9" fmla="*/ 22 h 175"/>
                    <a:gd name="T10" fmla="*/ 42 w 313"/>
                    <a:gd name="T11" fmla="*/ 16 h 175"/>
                    <a:gd name="T12" fmla="*/ 19 w 313"/>
                    <a:gd name="T13" fmla="*/ 25 h 175"/>
                    <a:gd name="T14" fmla="*/ 4 w 313"/>
                    <a:gd name="T15" fmla="*/ 43 h 175"/>
                    <a:gd name="T16" fmla="*/ 0 w 313"/>
                    <a:gd name="T17" fmla="*/ 26 h 175"/>
                    <a:gd name="T18" fmla="*/ 0 w 313"/>
                    <a:gd name="T19" fmla="*/ 26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5" name="Freeform 23">
                  <a:extLst>
                    <a:ext uri="{FF2B5EF4-FFF2-40B4-BE49-F238E27FC236}">
                      <a16:creationId xmlns:a16="http://schemas.microsoft.com/office/drawing/2014/main" id="{09CD4022-4516-4C3A-9CBC-7AAEF484C582}"/>
                    </a:ext>
                  </a:extLst>
                </p:cNvPr>
                <p:cNvSpPr>
                  <a:spLocks/>
                </p:cNvSpPr>
                <p:nvPr userDrawn="1"/>
              </p:nvSpPr>
              <p:spPr bwMode="auto">
                <a:xfrm>
                  <a:off x="636" y="4137"/>
                  <a:ext cx="115" cy="133"/>
                </a:xfrm>
                <a:custGeom>
                  <a:avLst/>
                  <a:gdLst>
                    <a:gd name="T0" fmla="*/ 0 w 230"/>
                    <a:gd name="T1" fmla="*/ 10 h 266"/>
                    <a:gd name="T2" fmla="*/ 40 w 230"/>
                    <a:gd name="T3" fmla="*/ 67 h 266"/>
                    <a:gd name="T4" fmla="*/ 58 w 230"/>
                    <a:gd name="T5" fmla="*/ 63 h 266"/>
                    <a:gd name="T6" fmla="*/ 56 w 230"/>
                    <a:gd name="T7" fmla="*/ 5 h 266"/>
                    <a:gd name="T8" fmla="*/ 42 w 230"/>
                    <a:gd name="T9" fmla="*/ 0 h 266"/>
                    <a:gd name="T10" fmla="*/ 45 w 230"/>
                    <a:gd name="T11" fmla="*/ 50 h 266"/>
                    <a:gd name="T12" fmla="*/ 18 w 230"/>
                    <a:gd name="T13" fmla="*/ 1 h 266"/>
                    <a:gd name="T14" fmla="*/ 0 w 230"/>
                    <a:gd name="T15" fmla="*/ 10 h 266"/>
                    <a:gd name="T16" fmla="*/ 0 w 230"/>
                    <a:gd name="T17" fmla="*/ 10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6" name="Freeform 24">
                  <a:extLst>
                    <a:ext uri="{FF2B5EF4-FFF2-40B4-BE49-F238E27FC236}">
                      <a16:creationId xmlns:a16="http://schemas.microsoft.com/office/drawing/2014/main" id="{780CF3C9-F1D1-4E95-B081-88B30A8E9867}"/>
                    </a:ext>
                  </a:extLst>
                </p:cNvPr>
                <p:cNvSpPr>
                  <a:spLocks/>
                </p:cNvSpPr>
                <p:nvPr userDrawn="1"/>
              </p:nvSpPr>
              <p:spPr bwMode="auto">
                <a:xfrm>
                  <a:off x="1004" y="3562"/>
                  <a:ext cx="43" cy="117"/>
                </a:xfrm>
                <a:custGeom>
                  <a:avLst/>
                  <a:gdLst>
                    <a:gd name="T0" fmla="*/ 0 w 87"/>
                    <a:gd name="T1" fmla="*/ 5 h 234"/>
                    <a:gd name="T2" fmla="*/ 9 w 87"/>
                    <a:gd name="T3" fmla="*/ 24 h 234"/>
                    <a:gd name="T4" fmla="*/ 11 w 87"/>
                    <a:gd name="T5" fmla="*/ 39 h 234"/>
                    <a:gd name="T6" fmla="*/ 6 w 87"/>
                    <a:gd name="T7" fmla="*/ 59 h 234"/>
                    <a:gd name="T8" fmla="*/ 20 w 87"/>
                    <a:gd name="T9" fmla="*/ 55 h 234"/>
                    <a:gd name="T10" fmla="*/ 21 w 87"/>
                    <a:gd name="T11" fmla="*/ 29 h 234"/>
                    <a:gd name="T12" fmla="*/ 11 w 87"/>
                    <a:gd name="T13" fmla="*/ 0 h 234"/>
                    <a:gd name="T14" fmla="*/ 0 w 87"/>
                    <a:gd name="T15" fmla="*/ 5 h 234"/>
                    <a:gd name="T16" fmla="*/ 0 w 87"/>
                    <a:gd name="T17" fmla="*/ 5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sp>
            <p:nvSpPr>
              <p:cNvPr id="1062" name="Freeform 25">
                <a:extLst>
                  <a:ext uri="{FF2B5EF4-FFF2-40B4-BE49-F238E27FC236}">
                    <a16:creationId xmlns:a16="http://schemas.microsoft.com/office/drawing/2014/main" id="{C07C7D9D-93BA-42E9-8421-A27781D65010}"/>
                  </a:ext>
                </a:extLst>
              </p:cNvPr>
              <p:cNvSpPr>
                <a:spLocks/>
              </p:cNvSpPr>
              <p:nvPr userDrawn="1"/>
            </p:nvSpPr>
            <p:spPr bwMode="auto">
              <a:xfrm>
                <a:off x="76" y="3732"/>
                <a:ext cx="595" cy="250"/>
              </a:xfrm>
              <a:custGeom>
                <a:avLst/>
                <a:gdLst>
                  <a:gd name="T0" fmla="*/ 25 w 1190"/>
                  <a:gd name="T1" fmla="*/ 0 h 500"/>
                  <a:gd name="T2" fmla="*/ 298 w 1190"/>
                  <a:gd name="T3" fmla="*/ 123 h 500"/>
                  <a:gd name="T4" fmla="*/ 269 w 1190"/>
                  <a:gd name="T5" fmla="*/ 125 h 500"/>
                  <a:gd name="T6" fmla="*/ 0 w 1190"/>
                  <a:gd name="T7" fmla="*/ 7 h 500"/>
                  <a:gd name="T8" fmla="*/ 25 w 1190"/>
                  <a:gd name="T9" fmla="*/ 0 h 500"/>
                  <a:gd name="T10" fmla="*/ 25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63" name="Freeform 26">
                <a:extLst>
                  <a:ext uri="{FF2B5EF4-FFF2-40B4-BE49-F238E27FC236}">
                    <a16:creationId xmlns:a16="http://schemas.microsoft.com/office/drawing/2014/main" id="{CCE9F27D-9D32-4D72-83B8-A0E64A734617}"/>
                  </a:ext>
                </a:extLst>
              </p:cNvPr>
              <p:cNvSpPr>
                <a:spLocks/>
              </p:cNvSpPr>
              <p:nvPr userDrawn="1"/>
            </p:nvSpPr>
            <p:spPr bwMode="auto">
              <a:xfrm>
                <a:off x="260" y="3886"/>
                <a:ext cx="244" cy="148"/>
              </a:xfrm>
              <a:custGeom>
                <a:avLst/>
                <a:gdLst>
                  <a:gd name="T0" fmla="*/ 3 w 489"/>
                  <a:gd name="T1" fmla="*/ 9 h 296"/>
                  <a:gd name="T2" fmla="*/ 40 w 489"/>
                  <a:gd name="T3" fmla="*/ 17 h 296"/>
                  <a:gd name="T4" fmla="*/ 81 w 489"/>
                  <a:gd name="T5" fmla="*/ 35 h 296"/>
                  <a:gd name="T6" fmla="*/ 110 w 489"/>
                  <a:gd name="T7" fmla="*/ 61 h 296"/>
                  <a:gd name="T8" fmla="*/ 81 w 489"/>
                  <a:gd name="T9" fmla="*/ 58 h 296"/>
                  <a:gd name="T10" fmla="*/ 34 w 489"/>
                  <a:gd name="T11" fmla="*/ 37 h 296"/>
                  <a:gd name="T12" fmla="*/ 12 w 489"/>
                  <a:gd name="T13" fmla="*/ 20 h 296"/>
                  <a:gd name="T14" fmla="*/ 26 w 489"/>
                  <a:gd name="T15" fmla="*/ 41 h 296"/>
                  <a:gd name="T16" fmla="*/ 68 w 489"/>
                  <a:gd name="T17" fmla="*/ 68 h 296"/>
                  <a:gd name="T18" fmla="*/ 116 w 489"/>
                  <a:gd name="T19" fmla="*/ 74 h 296"/>
                  <a:gd name="T20" fmla="*/ 122 w 489"/>
                  <a:gd name="T21" fmla="*/ 56 h 296"/>
                  <a:gd name="T22" fmla="*/ 98 w 489"/>
                  <a:gd name="T23" fmla="*/ 30 h 296"/>
                  <a:gd name="T24" fmla="*/ 42 w 489"/>
                  <a:gd name="T25" fmla="*/ 5 h 296"/>
                  <a:gd name="T26" fmla="*/ 0 w 489"/>
                  <a:gd name="T27" fmla="*/ 0 h 296"/>
                  <a:gd name="T28" fmla="*/ 3 w 489"/>
                  <a:gd name="T29" fmla="*/ 9 h 296"/>
                  <a:gd name="T30" fmla="*/ 3 w 489"/>
                  <a:gd name="T31" fmla="*/ 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64" name="Freeform 27">
                <a:extLst>
                  <a:ext uri="{FF2B5EF4-FFF2-40B4-BE49-F238E27FC236}">
                    <a16:creationId xmlns:a16="http://schemas.microsoft.com/office/drawing/2014/main" id="{CE955430-D1C8-4558-B850-AAC4AAE546CB}"/>
                  </a:ext>
                </a:extLst>
              </p:cNvPr>
              <p:cNvSpPr>
                <a:spLocks/>
              </p:cNvSpPr>
              <p:nvPr userDrawn="1"/>
            </p:nvSpPr>
            <p:spPr bwMode="auto">
              <a:xfrm>
                <a:off x="565" y="3680"/>
                <a:ext cx="107" cy="238"/>
              </a:xfrm>
              <a:custGeom>
                <a:avLst/>
                <a:gdLst>
                  <a:gd name="T0" fmla="*/ 6 w 213"/>
                  <a:gd name="T1" fmla="*/ 0 h 478"/>
                  <a:gd name="T2" fmla="*/ 23 w 213"/>
                  <a:gd name="T3" fmla="*/ 6 h 478"/>
                  <a:gd name="T4" fmla="*/ 20 w 213"/>
                  <a:gd name="T5" fmla="*/ 48 h 478"/>
                  <a:gd name="T6" fmla="*/ 27 w 213"/>
                  <a:gd name="T7" fmla="*/ 81 h 478"/>
                  <a:gd name="T8" fmla="*/ 54 w 213"/>
                  <a:gd name="T9" fmla="*/ 112 h 478"/>
                  <a:gd name="T10" fmla="*/ 25 w 213"/>
                  <a:gd name="T11" fmla="*/ 119 h 478"/>
                  <a:gd name="T12" fmla="*/ 8 w 213"/>
                  <a:gd name="T13" fmla="*/ 85 h 478"/>
                  <a:gd name="T14" fmla="*/ 0 w 213"/>
                  <a:gd name="T15" fmla="*/ 14 h 478"/>
                  <a:gd name="T16" fmla="*/ 6 w 213"/>
                  <a:gd name="T17" fmla="*/ 0 h 478"/>
                  <a:gd name="T18" fmla="*/ 6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nvGrpSpPr>
              <p:cNvPr id="19497" name="Group 28">
                <a:extLst>
                  <a:ext uri="{FF2B5EF4-FFF2-40B4-BE49-F238E27FC236}">
                    <a16:creationId xmlns:a16="http://schemas.microsoft.com/office/drawing/2014/main" id="{94F7327C-36A6-4538-8B8C-ABC021E1C891}"/>
                  </a:ext>
                </a:extLst>
              </p:cNvPr>
              <p:cNvGrpSpPr>
                <a:grpSpLocks/>
              </p:cNvGrpSpPr>
              <p:nvPr userDrawn="1"/>
            </p:nvGrpSpPr>
            <p:grpSpPr bwMode="auto">
              <a:xfrm>
                <a:off x="5" y="3490"/>
                <a:ext cx="1124" cy="678"/>
                <a:chOff x="5" y="3490"/>
                <a:chExt cx="1124" cy="678"/>
              </a:xfrm>
            </p:grpSpPr>
            <p:sp>
              <p:nvSpPr>
                <p:cNvPr id="1066" name="Freeform 29">
                  <a:extLst>
                    <a:ext uri="{FF2B5EF4-FFF2-40B4-BE49-F238E27FC236}">
                      <a16:creationId xmlns:a16="http://schemas.microsoft.com/office/drawing/2014/main" id="{A89A2BC9-B6AD-4460-B52B-09D951A57B25}"/>
                    </a:ext>
                  </a:extLst>
                </p:cNvPr>
                <p:cNvSpPr>
                  <a:spLocks/>
                </p:cNvSpPr>
                <p:nvPr userDrawn="1"/>
              </p:nvSpPr>
              <p:spPr bwMode="auto">
                <a:xfrm>
                  <a:off x="669" y="4048"/>
                  <a:ext cx="75" cy="87"/>
                </a:xfrm>
                <a:custGeom>
                  <a:avLst/>
                  <a:gdLst>
                    <a:gd name="T0" fmla="*/ 28 w 150"/>
                    <a:gd name="T1" fmla="*/ 0 h 173"/>
                    <a:gd name="T2" fmla="*/ 10 w 150"/>
                    <a:gd name="T3" fmla="*/ 17 h 173"/>
                    <a:gd name="T4" fmla="*/ 0 w 150"/>
                    <a:gd name="T5" fmla="*/ 44 h 173"/>
                    <a:gd name="T6" fmla="*/ 20 w 150"/>
                    <a:gd name="T7" fmla="*/ 40 h 173"/>
                    <a:gd name="T8" fmla="*/ 26 w 150"/>
                    <a:gd name="T9" fmla="*/ 21 h 173"/>
                    <a:gd name="T10" fmla="*/ 38 w 150"/>
                    <a:gd name="T11" fmla="*/ 7 h 173"/>
                    <a:gd name="T12" fmla="*/ 28 w 150"/>
                    <a:gd name="T13" fmla="*/ 0 h 173"/>
                    <a:gd name="T14" fmla="*/ 28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67" name="Freeform 30">
                  <a:extLst>
                    <a:ext uri="{FF2B5EF4-FFF2-40B4-BE49-F238E27FC236}">
                      <a16:creationId xmlns:a16="http://schemas.microsoft.com/office/drawing/2014/main" id="{667A5F59-6097-4536-8198-2524D0BB5E90}"/>
                    </a:ext>
                  </a:extLst>
                </p:cNvPr>
                <p:cNvSpPr>
                  <a:spLocks/>
                </p:cNvSpPr>
                <p:nvPr userDrawn="1"/>
              </p:nvSpPr>
              <p:spPr bwMode="auto">
                <a:xfrm>
                  <a:off x="5" y="3728"/>
                  <a:ext cx="842" cy="440"/>
                </a:xfrm>
                <a:custGeom>
                  <a:avLst/>
                  <a:gdLst>
                    <a:gd name="T0" fmla="*/ 39 w 1684"/>
                    <a:gd name="T1" fmla="*/ 0 h 880"/>
                    <a:gd name="T2" fmla="*/ 16 w 1684"/>
                    <a:gd name="T3" fmla="*/ 13 h 880"/>
                    <a:gd name="T4" fmla="*/ 0 w 1684"/>
                    <a:gd name="T5" fmla="*/ 52 h 880"/>
                    <a:gd name="T6" fmla="*/ 17 w 1684"/>
                    <a:gd name="T7" fmla="*/ 90 h 880"/>
                    <a:gd name="T8" fmla="*/ 296 w 1684"/>
                    <a:gd name="T9" fmla="*/ 217 h 880"/>
                    <a:gd name="T10" fmla="*/ 356 w 1684"/>
                    <a:gd name="T11" fmla="*/ 209 h 880"/>
                    <a:gd name="T12" fmla="*/ 404 w 1684"/>
                    <a:gd name="T13" fmla="*/ 220 h 880"/>
                    <a:gd name="T14" fmla="*/ 421 w 1684"/>
                    <a:gd name="T15" fmla="*/ 202 h 880"/>
                    <a:gd name="T16" fmla="*/ 376 w 1684"/>
                    <a:gd name="T17" fmla="*/ 166 h 880"/>
                    <a:gd name="T18" fmla="*/ 357 w 1684"/>
                    <a:gd name="T19" fmla="*/ 128 h 880"/>
                    <a:gd name="T20" fmla="*/ 343 w 1684"/>
                    <a:gd name="T21" fmla="*/ 132 h 880"/>
                    <a:gd name="T22" fmla="*/ 360 w 1684"/>
                    <a:gd name="T23" fmla="*/ 166 h 880"/>
                    <a:gd name="T24" fmla="*/ 395 w 1684"/>
                    <a:gd name="T25" fmla="*/ 203 h 880"/>
                    <a:gd name="T26" fmla="*/ 354 w 1684"/>
                    <a:gd name="T27" fmla="*/ 197 h 880"/>
                    <a:gd name="T28" fmla="*/ 305 w 1684"/>
                    <a:gd name="T29" fmla="*/ 204 h 880"/>
                    <a:gd name="T30" fmla="*/ 314 w 1684"/>
                    <a:gd name="T31" fmla="*/ 163 h 880"/>
                    <a:gd name="T32" fmla="*/ 335 w 1684"/>
                    <a:gd name="T33" fmla="*/ 135 h 880"/>
                    <a:gd name="T34" fmla="*/ 311 w 1684"/>
                    <a:gd name="T35" fmla="*/ 138 h 880"/>
                    <a:gd name="T36" fmla="*/ 292 w 1684"/>
                    <a:gd name="T37" fmla="*/ 165 h 880"/>
                    <a:gd name="T38" fmla="*/ 285 w 1684"/>
                    <a:gd name="T39" fmla="*/ 198 h 880"/>
                    <a:gd name="T40" fmla="*/ 27 w 1684"/>
                    <a:gd name="T41" fmla="*/ 78 h 880"/>
                    <a:gd name="T42" fmla="*/ 20 w 1684"/>
                    <a:gd name="T43" fmla="*/ 54 h 880"/>
                    <a:gd name="T44" fmla="*/ 26 w 1684"/>
                    <a:gd name="T45" fmla="*/ 24 h 880"/>
                    <a:gd name="T46" fmla="*/ 55 w 1684"/>
                    <a:gd name="T47" fmla="*/ 0 h 880"/>
                    <a:gd name="T48" fmla="*/ 39 w 1684"/>
                    <a:gd name="T49" fmla="*/ 0 h 880"/>
                    <a:gd name="T50" fmla="*/ 39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68" name="Freeform 31">
                  <a:extLst>
                    <a:ext uri="{FF2B5EF4-FFF2-40B4-BE49-F238E27FC236}">
                      <a16:creationId xmlns:a16="http://schemas.microsoft.com/office/drawing/2014/main" id="{FCE65BF4-6BA3-4FC3-89BB-8735816354C3}"/>
                    </a:ext>
                  </a:extLst>
                </p:cNvPr>
                <p:cNvSpPr>
                  <a:spLocks/>
                </p:cNvSpPr>
                <p:nvPr userDrawn="1"/>
              </p:nvSpPr>
              <p:spPr bwMode="auto">
                <a:xfrm>
                  <a:off x="106" y="3770"/>
                  <a:ext cx="80" cy="167"/>
                </a:xfrm>
                <a:custGeom>
                  <a:avLst/>
                  <a:gdLst>
                    <a:gd name="T0" fmla="*/ 29 w 160"/>
                    <a:gd name="T1" fmla="*/ 0 h 335"/>
                    <a:gd name="T2" fmla="*/ 5 w 160"/>
                    <a:gd name="T3" fmla="*/ 26 h 335"/>
                    <a:gd name="T4" fmla="*/ 0 w 160"/>
                    <a:gd name="T5" fmla="*/ 57 h 335"/>
                    <a:gd name="T6" fmla="*/ 9 w 160"/>
                    <a:gd name="T7" fmla="*/ 78 h 335"/>
                    <a:gd name="T8" fmla="*/ 24 w 160"/>
                    <a:gd name="T9" fmla="*/ 83 h 335"/>
                    <a:gd name="T10" fmla="*/ 19 w 160"/>
                    <a:gd name="T11" fmla="*/ 38 h 335"/>
                    <a:gd name="T12" fmla="*/ 40 w 160"/>
                    <a:gd name="T13" fmla="*/ 4 h 335"/>
                    <a:gd name="T14" fmla="*/ 29 w 160"/>
                    <a:gd name="T15" fmla="*/ 0 h 335"/>
                    <a:gd name="T16" fmla="*/ 29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69" name="Freeform 32">
                  <a:extLst>
                    <a:ext uri="{FF2B5EF4-FFF2-40B4-BE49-F238E27FC236}">
                      <a16:creationId xmlns:a16="http://schemas.microsoft.com/office/drawing/2014/main" id="{7CBA33E5-BD8C-43B8-BC3E-E2B5B13C7F24}"/>
                    </a:ext>
                  </a:extLst>
                </p:cNvPr>
                <p:cNvSpPr>
                  <a:spLocks/>
                </p:cNvSpPr>
                <p:nvPr userDrawn="1"/>
              </p:nvSpPr>
              <p:spPr bwMode="auto">
                <a:xfrm>
                  <a:off x="449" y="3490"/>
                  <a:ext cx="322" cy="594"/>
                </a:xfrm>
                <a:custGeom>
                  <a:avLst/>
                  <a:gdLst>
                    <a:gd name="T0" fmla="*/ 55 w 642"/>
                    <a:gd name="T1" fmla="*/ 224 h 1188"/>
                    <a:gd name="T2" fmla="*/ 0 w 642"/>
                    <a:gd name="T3" fmla="*/ 31 h 1188"/>
                    <a:gd name="T4" fmla="*/ 21 w 642"/>
                    <a:gd name="T5" fmla="*/ 10 h 1188"/>
                    <a:gd name="T6" fmla="*/ 65 w 642"/>
                    <a:gd name="T7" fmla="*/ 0 h 1188"/>
                    <a:gd name="T8" fmla="*/ 100 w 642"/>
                    <a:gd name="T9" fmla="*/ 15 h 1188"/>
                    <a:gd name="T10" fmla="*/ 162 w 642"/>
                    <a:gd name="T11" fmla="*/ 297 h 1188"/>
                    <a:gd name="T12" fmla="*/ 139 w 642"/>
                    <a:gd name="T13" fmla="*/ 273 h 1188"/>
                    <a:gd name="T14" fmla="*/ 89 w 642"/>
                    <a:gd name="T15" fmla="*/ 25 h 1188"/>
                    <a:gd name="T16" fmla="*/ 57 w 642"/>
                    <a:gd name="T17" fmla="*/ 16 h 1188"/>
                    <a:gd name="T18" fmla="*/ 30 w 642"/>
                    <a:gd name="T19" fmla="*/ 19 h 1188"/>
                    <a:gd name="T20" fmla="*/ 19 w 642"/>
                    <a:gd name="T21" fmla="*/ 36 h 1188"/>
                    <a:gd name="T22" fmla="*/ 77 w 642"/>
                    <a:gd name="T23" fmla="*/ 231 h 1188"/>
                    <a:gd name="T24" fmla="*/ 55 w 642"/>
                    <a:gd name="T25" fmla="*/ 224 h 1188"/>
                    <a:gd name="T26" fmla="*/ 55 w 642"/>
                    <a:gd name="T27" fmla="*/ 22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0" name="Freeform 33">
                  <a:extLst>
                    <a:ext uri="{FF2B5EF4-FFF2-40B4-BE49-F238E27FC236}">
                      <a16:creationId xmlns:a16="http://schemas.microsoft.com/office/drawing/2014/main" id="{E3ACB4E2-E38D-4B59-83E8-C5108B59D0E9}"/>
                    </a:ext>
                  </a:extLst>
                </p:cNvPr>
                <p:cNvSpPr>
                  <a:spLocks/>
                </p:cNvSpPr>
                <p:nvPr userDrawn="1"/>
              </p:nvSpPr>
              <p:spPr bwMode="auto">
                <a:xfrm>
                  <a:off x="578" y="3650"/>
                  <a:ext cx="96" cy="252"/>
                </a:xfrm>
                <a:custGeom>
                  <a:avLst/>
                  <a:gdLst>
                    <a:gd name="T0" fmla="*/ 0 w 192"/>
                    <a:gd name="T1" fmla="*/ 7 h 504"/>
                    <a:gd name="T2" fmla="*/ 19 w 192"/>
                    <a:gd name="T3" fmla="*/ 49 h 504"/>
                    <a:gd name="T4" fmla="*/ 29 w 192"/>
                    <a:gd name="T5" fmla="*/ 80 h 504"/>
                    <a:gd name="T6" fmla="*/ 29 w 192"/>
                    <a:gd name="T7" fmla="*/ 126 h 504"/>
                    <a:gd name="T8" fmla="*/ 48 w 192"/>
                    <a:gd name="T9" fmla="*/ 126 h 504"/>
                    <a:gd name="T10" fmla="*/ 47 w 192"/>
                    <a:gd name="T11" fmla="*/ 90 h 504"/>
                    <a:gd name="T12" fmla="*/ 41 w 192"/>
                    <a:gd name="T13" fmla="*/ 52 h 504"/>
                    <a:gd name="T14" fmla="*/ 25 w 192"/>
                    <a:gd name="T15" fmla="*/ 15 h 504"/>
                    <a:gd name="T16" fmla="*/ 16 w 192"/>
                    <a:gd name="T17" fmla="*/ 0 h 504"/>
                    <a:gd name="T18" fmla="*/ 0 w 192"/>
                    <a:gd name="T19" fmla="*/ 7 h 504"/>
                    <a:gd name="T20" fmla="*/ 0 w 192"/>
                    <a:gd name="T21" fmla="*/ 7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1" name="Freeform 34">
                  <a:extLst>
                    <a:ext uri="{FF2B5EF4-FFF2-40B4-BE49-F238E27FC236}">
                      <a16:creationId xmlns:a16="http://schemas.microsoft.com/office/drawing/2014/main" id="{62C80B09-4B4A-4087-98F7-03E8A6F76510}"/>
                    </a:ext>
                  </a:extLst>
                </p:cNvPr>
                <p:cNvSpPr>
                  <a:spLocks/>
                </p:cNvSpPr>
                <p:nvPr userDrawn="1"/>
              </p:nvSpPr>
              <p:spPr bwMode="auto">
                <a:xfrm>
                  <a:off x="328" y="3630"/>
                  <a:ext cx="195" cy="135"/>
                </a:xfrm>
                <a:custGeom>
                  <a:avLst/>
                  <a:gdLst>
                    <a:gd name="T0" fmla="*/ 75 w 390"/>
                    <a:gd name="T1" fmla="*/ 0 h 269"/>
                    <a:gd name="T2" fmla="*/ 65 w 390"/>
                    <a:gd name="T3" fmla="*/ 5 h 269"/>
                    <a:gd name="T4" fmla="*/ 64 w 390"/>
                    <a:gd name="T5" fmla="*/ 17 h 269"/>
                    <a:gd name="T6" fmla="*/ 0 w 390"/>
                    <a:gd name="T7" fmla="*/ 43 h 269"/>
                    <a:gd name="T8" fmla="*/ 0 w 390"/>
                    <a:gd name="T9" fmla="*/ 56 h 269"/>
                    <a:gd name="T10" fmla="*/ 71 w 390"/>
                    <a:gd name="T11" fmla="*/ 57 h 269"/>
                    <a:gd name="T12" fmla="*/ 80 w 390"/>
                    <a:gd name="T13" fmla="*/ 68 h 269"/>
                    <a:gd name="T14" fmla="*/ 98 w 390"/>
                    <a:gd name="T15" fmla="*/ 67 h 269"/>
                    <a:gd name="T16" fmla="*/ 96 w 390"/>
                    <a:gd name="T17" fmla="*/ 48 h 269"/>
                    <a:gd name="T18" fmla="*/ 29 w 390"/>
                    <a:gd name="T19" fmla="*/ 44 h 269"/>
                    <a:gd name="T20" fmla="*/ 84 w 390"/>
                    <a:gd name="T21" fmla="*/ 23 h 269"/>
                    <a:gd name="T22" fmla="*/ 75 w 390"/>
                    <a:gd name="T23" fmla="*/ 0 h 269"/>
                    <a:gd name="T24" fmla="*/ 75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2" name="Freeform 35">
                  <a:extLst>
                    <a:ext uri="{FF2B5EF4-FFF2-40B4-BE49-F238E27FC236}">
                      <a16:creationId xmlns:a16="http://schemas.microsoft.com/office/drawing/2014/main" id="{4B101B1B-3524-4292-905D-41D81EEF1F1E}"/>
                    </a:ext>
                  </a:extLst>
                </p:cNvPr>
                <p:cNvSpPr>
                  <a:spLocks/>
                </p:cNvSpPr>
                <p:nvPr userDrawn="1"/>
              </p:nvSpPr>
              <p:spPr bwMode="auto">
                <a:xfrm>
                  <a:off x="658" y="3538"/>
                  <a:ext cx="471" cy="212"/>
                </a:xfrm>
                <a:custGeom>
                  <a:avLst/>
                  <a:gdLst>
                    <a:gd name="T0" fmla="*/ 0 w 941"/>
                    <a:gd name="T1" fmla="*/ 33 h 424"/>
                    <a:gd name="T2" fmla="*/ 216 w 941"/>
                    <a:gd name="T3" fmla="*/ 0 h 424"/>
                    <a:gd name="T4" fmla="*/ 232 w 941"/>
                    <a:gd name="T5" fmla="*/ 20 h 424"/>
                    <a:gd name="T6" fmla="*/ 236 w 941"/>
                    <a:gd name="T7" fmla="*/ 46 h 424"/>
                    <a:gd name="T8" fmla="*/ 226 w 941"/>
                    <a:gd name="T9" fmla="*/ 71 h 424"/>
                    <a:gd name="T10" fmla="*/ 15 w 941"/>
                    <a:gd name="T11" fmla="*/ 106 h 424"/>
                    <a:gd name="T12" fmla="*/ 14 w 941"/>
                    <a:gd name="T13" fmla="*/ 96 h 424"/>
                    <a:gd name="T14" fmla="*/ 216 w 941"/>
                    <a:gd name="T15" fmla="*/ 61 h 424"/>
                    <a:gd name="T16" fmla="*/ 224 w 941"/>
                    <a:gd name="T17" fmla="*/ 37 h 424"/>
                    <a:gd name="T18" fmla="*/ 210 w 941"/>
                    <a:gd name="T19" fmla="*/ 15 h 424"/>
                    <a:gd name="T20" fmla="*/ 0 w 941"/>
                    <a:gd name="T21" fmla="*/ 47 h 424"/>
                    <a:gd name="T22" fmla="*/ 0 w 941"/>
                    <a:gd name="T23" fmla="*/ 33 h 424"/>
                    <a:gd name="T24" fmla="*/ 0 w 941"/>
                    <a:gd name="T25" fmla="*/ 3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73" name="Freeform 36">
                  <a:extLst>
                    <a:ext uri="{FF2B5EF4-FFF2-40B4-BE49-F238E27FC236}">
                      <a16:creationId xmlns:a16="http://schemas.microsoft.com/office/drawing/2014/main" id="{8ADD7356-2942-425B-987D-587769F0FF38}"/>
                    </a:ext>
                  </a:extLst>
                </p:cNvPr>
                <p:cNvSpPr>
                  <a:spLocks/>
                </p:cNvSpPr>
                <p:nvPr userDrawn="1"/>
              </p:nvSpPr>
              <p:spPr bwMode="auto">
                <a:xfrm>
                  <a:off x="717" y="3606"/>
                  <a:ext cx="245" cy="86"/>
                </a:xfrm>
                <a:custGeom>
                  <a:avLst/>
                  <a:gdLst>
                    <a:gd name="T0" fmla="*/ 0 w 488"/>
                    <a:gd name="T1" fmla="*/ 31 h 173"/>
                    <a:gd name="T2" fmla="*/ 17 w 488"/>
                    <a:gd name="T3" fmla="*/ 43 h 173"/>
                    <a:gd name="T4" fmla="*/ 56 w 488"/>
                    <a:gd name="T5" fmla="*/ 41 h 173"/>
                    <a:gd name="T6" fmla="*/ 105 w 488"/>
                    <a:gd name="T7" fmla="*/ 29 h 173"/>
                    <a:gd name="T8" fmla="*/ 123 w 488"/>
                    <a:gd name="T9" fmla="*/ 10 h 173"/>
                    <a:gd name="T10" fmla="*/ 111 w 488"/>
                    <a:gd name="T11" fmla="*/ 0 h 173"/>
                    <a:gd name="T12" fmla="*/ 64 w 488"/>
                    <a:gd name="T13" fmla="*/ 0 h 173"/>
                    <a:gd name="T14" fmla="*/ 28 w 488"/>
                    <a:gd name="T15" fmla="*/ 3 h 173"/>
                    <a:gd name="T16" fmla="*/ 4 w 488"/>
                    <a:gd name="T17" fmla="*/ 19 h 173"/>
                    <a:gd name="T18" fmla="*/ 28 w 488"/>
                    <a:gd name="T19" fmla="*/ 23 h 173"/>
                    <a:gd name="T20" fmla="*/ 69 w 488"/>
                    <a:gd name="T21" fmla="*/ 13 h 173"/>
                    <a:gd name="T22" fmla="*/ 105 w 488"/>
                    <a:gd name="T23" fmla="*/ 13 h 173"/>
                    <a:gd name="T24" fmla="*/ 68 w 488"/>
                    <a:gd name="T25" fmla="*/ 27 h 173"/>
                    <a:gd name="T26" fmla="*/ 36 w 488"/>
                    <a:gd name="T27" fmla="*/ 31 h 173"/>
                    <a:gd name="T28" fmla="*/ 0 w 488"/>
                    <a:gd name="T29" fmla="*/ 31 h 173"/>
                    <a:gd name="T30" fmla="*/ 0 w 488"/>
                    <a:gd name="T31" fmla="*/ 31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grpSp>
      </p:grpSp>
      <p:grpSp>
        <p:nvGrpSpPr>
          <p:cNvPr id="19467" name="Group 37">
            <a:extLst>
              <a:ext uri="{FF2B5EF4-FFF2-40B4-BE49-F238E27FC236}">
                <a16:creationId xmlns:a16="http://schemas.microsoft.com/office/drawing/2014/main" id="{90469868-4477-4466-A57F-9CE23BB251E1}"/>
              </a:ext>
            </a:extLst>
          </p:cNvPr>
          <p:cNvGrpSpPr>
            <a:grpSpLocks/>
          </p:cNvGrpSpPr>
          <p:nvPr/>
        </p:nvGrpSpPr>
        <p:grpSpPr bwMode="auto">
          <a:xfrm>
            <a:off x="8680450" y="2116138"/>
            <a:ext cx="385763" cy="4308475"/>
            <a:chOff x="5468" y="1333"/>
            <a:chExt cx="243" cy="2714"/>
          </a:xfrm>
        </p:grpSpPr>
        <p:sp>
          <p:nvSpPr>
            <p:cNvPr id="1049" name="Freeform 38">
              <a:extLst>
                <a:ext uri="{FF2B5EF4-FFF2-40B4-BE49-F238E27FC236}">
                  <a16:creationId xmlns:a16="http://schemas.microsoft.com/office/drawing/2014/main" id="{600CCB0B-2829-42B7-BAC6-516535ACBF40}"/>
                </a:ext>
              </a:extLst>
            </p:cNvPr>
            <p:cNvSpPr>
              <a:spLocks/>
            </p:cNvSpPr>
            <p:nvPr userDrawn="1"/>
          </p:nvSpPr>
          <p:spPr bwMode="auto">
            <a:xfrm flipH="1">
              <a:off x="5468" y="2620"/>
              <a:ext cx="205" cy="1427"/>
            </a:xfrm>
            <a:custGeom>
              <a:avLst/>
              <a:gdLst>
                <a:gd name="T0" fmla="*/ 49 w 772"/>
                <a:gd name="T1" fmla="*/ 603 h 3266"/>
                <a:gd name="T2" fmla="*/ 27 w 772"/>
                <a:gd name="T3" fmla="*/ 562 h 3266"/>
                <a:gd name="T4" fmla="*/ 23 w 772"/>
                <a:gd name="T5" fmla="*/ 531 h 3266"/>
                <a:gd name="T6" fmla="*/ 26 w 772"/>
                <a:gd name="T7" fmla="*/ 485 h 3266"/>
                <a:gd name="T8" fmla="*/ 42 w 772"/>
                <a:gd name="T9" fmla="*/ 430 h 3266"/>
                <a:gd name="T10" fmla="*/ 45 w 772"/>
                <a:gd name="T11" fmla="*/ 395 h 3266"/>
                <a:gd name="T12" fmla="*/ 42 w 772"/>
                <a:gd name="T13" fmla="*/ 372 h 3266"/>
                <a:gd name="T14" fmla="*/ 28 w 772"/>
                <a:gd name="T15" fmla="*/ 355 h 3266"/>
                <a:gd name="T16" fmla="*/ 25 w 772"/>
                <a:gd name="T17" fmla="*/ 333 h 3266"/>
                <a:gd name="T18" fmla="*/ 30 w 772"/>
                <a:gd name="T19" fmla="*/ 303 h 3266"/>
                <a:gd name="T20" fmla="*/ 52 w 772"/>
                <a:gd name="T21" fmla="*/ 221 h 3266"/>
                <a:gd name="T22" fmla="*/ 54 w 772"/>
                <a:gd name="T23" fmla="*/ 180 h 3266"/>
                <a:gd name="T24" fmla="*/ 49 w 772"/>
                <a:gd name="T25" fmla="*/ 136 h 3266"/>
                <a:gd name="T26" fmla="*/ 30 w 772"/>
                <a:gd name="T27" fmla="*/ 115 h 3266"/>
                <a:gd name="T28" fmla="*/ 14 w 772"/>
                <a:gd name="T29" fmla="*/ 80 h 3266"/>
                <a:gd name="T30" fmla="*/ 0 w 772"/>
                <a:gd name="T31" fmla="*/ 0 h 3266"/>
                <a:gd name="T32" fmla="*/ 2 w 772"/>
                <a:gd name="T33" fmla="*/ 73 h 3266"/>
                <a:gd name="T34" fmla="*/ 13 w 772"/>
                <a:gd name="T35" fmla="*/ 117 h 3266"/>
                <a:gd name="T36" fmla="*/ 27 w 772"/>
                <a:gd name="T37" fmla="*/ 144 h 3266"/>
                <a:gd name="T38" fmla="*/ 42 w 772"/>
                <a:gd name="T39" fmla="*/ 159 h 3266"/>
                <a:gd name="T40" fmla="*/ 43 w 772"/>
                <a:gd name="T41" fmla="*/ 199 h 3266"/>
                <a:gd name="T42" fmla="*/ 35 w 772"/>
                <a:gd name="T43" fmla="*/ 242 h 3266"/>
                <a:gd name="T44" fmla="*/ 17 w 772"/>
                <a:gd name="T45" fmla="*/ 316 h 3266"/>
                <a:gd name="T46" fmla="*/ 16 w 772"/>
                <a:gd name="T47" fmla="*/ 364 h 3266"/>
                <a:gd name="T48" fmla="*/ 33 w 772"/>
                <a:gd name="T49" fmla="*/ 391 h 3266"/>
                <a:gd name="T50" fmla="*/ 32 w 772"/>
                <a:gd name="T51" fmla="*/ 416 h 3266"/>
                <a:gd name="T52" fmla="*/ 18 w 772"/>
                <a:gd name="T53" fmla="*/ 468 h 3266"/>
                <a:gd name="T54" fmla="*/ 11 w 772"/>
                <a:gd name="T55" fmla="*/ 518 h 3266"/>
                <a:gd name="T56" fmla="*/ 17 w 772"/>
                <a:gd name="T57" fmla="*/ 571 h 3266"/>
                <a:gd name="T58" fmla="*/ 30 w 772"/>
                <a:gd name="T59" fmla="*/ 600 h 3266"/>
                <a:gd name="T60" fmla="*/ 47 w 772"/>
                <a:gd name="T61" fmla="*/ 623 h 3266"/>
                <a:gd name="T62" fmla="*/ 49 w 772"/>
                <a:gd name="T63" fmla="*/ 603 h 3266"/>
                <a:gd name="T64" fmla="*/ 49 w 772"/>
                <a:gd name="T65" fmla="*/ 603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lstStyle/>
            <a:p>
              <a:pPr>
                <a:defRPr/>
              </a:pPr>
              <a:endParaRPr lang="zh-CN" altLang="en-US">
                <a:ea typeface="宋体" charset="-122"/>
              </a:endParaRPr>
            </a:p>
          </p:txBody>
        </p:sp>
        <p:sp>
          <p:nvSpPr>
            <p:cNvPr id="1050" name="Freeform 39">
              <a:extLst>
                <a:ext uri="{FF2B5EF4-FFF2-40B4-BE49-F238E27FC236}">
                  <a16:creationId xmlns:a16="http://schemas.microsoft.com/office/drawing/2014/main" id="{E620DF0A-8634-4064-843E-B973CBC0DFA7}"/>
                </a:ext>
              </a:extLst>
            </p:cNvPr>
            <p:cNvSpPr>
              <a:spLocks/>
            </p:cNvSpPr>
            <p:nvPr userDrawn="1"/>
          </p:nvSpPr>
          <p:spPr bwMode="auto">
            <a:xfrm flipH="1">
              <a:off x="5506" y="1333"/>
              <a:ext cx="205" cy="1633"/>
            </a:xfrm>
            <a:custGeom>
              <a:avLst/>
              <a:gdLst>
                <a:gd name="T0" fmla="*/ 49 w 772"/>
                <a:gd name="T1" fmla="*/ 789 h 3266"/>
                <a:gd name="T2" fmla="*/ 27 w 772"/>
                <a:gd name="T3" fmla="*/ 737 h 3266"/>
                <a:gd name="T4" fmla="*/ 23 w 772"/>
                <a:gd name="T5" fmla="*/ 696 h 3266"/>
                <a:gd name="T6" fmla="*/ 26 w 772"/>
                <a:gd name="T7" fmla="*/ 636 h 3266"/>
                <a:gd name="T8" fmla="*/ 42 w 772"/>
                <a:gd name="T9" fmla="*/ 563 h 3266"/>
                <a:gd name="T10" fmla="*/ 45 w 772"/>
                <a:gd name="T11" fmla="*/ 518 h 3266"/>
                <a:gd name="T12" fmla="*/ 42 w 772"/>
                <a:gd name="T13" fmla="*/ 487 h 3266"/>
                <a:gd name="T14" fmla="*/ 28 w 772"/>
                <a:gd name="T15" fmla="*/ 465 h 3266"/>
                <a:gd name="T16" fmla="*/ 25 w 772"/>
                <a:gd name="T17" fmla="*/ 437 h 3266"/>
                <a:gd name="T18" fmla="*/ 30 w 772"/>
                <a:gd name="T19" fmla="*/ 397 h 3266"/>
                <a:gd name="T20" fmla="*/ 52 w 772"/>
                <a:gd name="T21" fmla="*/ 289 h 3266"/>
                <a:gd name="T22" fmla="*/ 54 w 772"/>
                <a:gd name="T23" fmla="*/ 237 h 3266"/>
                <a:gd name="T24" fmla="*/ 49 w 772"/>
                <a:gd name="T25" fmla="*/ 179 h 3266"/>
                <a:gd name="T26" fmla="*/ 30 w 772"/>
                <a:gd name="T27" fmla="*/ 151 h 3266"/>
                <a:gd name="T28" fmla="*/ 14 w 772"/>
                <a:gd name="T29" fmla="*/ 106 h 3266"/>
                <a:gd name="T30" fmla="*/ 0 w 772"/>
                <a:gd name="T31" fmla="*/ 0 h 3266"/>
                <a:gd name="T32" fmla="*/ 2 w 772"/>
                <a:gd name="T33" fmla="*/ 96 h 3266"/>
                <a:gd name="T34" fmla="*/ 13 w 772"/>
                <a:gd name="T35" fmla="*/ 153 h 3266"/>
                <a:gd name="T36" fmla="*/ 27 w 772"/>
                <a:gd name="T37" fmla="*/ 189 h 3266"/>
                <a:gd name="T38" fmla="*/ 42 w 772"/>
                <a:gd name="T39" fmla="*/ 209 h 3266"/>
                <a:gd name="T40" fmla="*/ 43 w 772"/>
                <a:gd name="T41" fmla="*/ 261 h 3266"/>
                <a:gd name="T42" fmla="*/ 35 w 772"/>
                <a:gd name="T43" fmla="*/ 317 h 3266"/>
                <a:gd name="T44" fmla="*/ 17 w 772"/>
                <a:gd name="T45" fmla="*/ 415 h 3266"/>
                <a:gd name="T46" fmla="*/ 16 w 772"/>
                <a:gd name="T47" fmla="*/ 478 h 3266"/>
                <a:gd name="T48" fmla="*/ 33 w 772"/>
                <a:gd name="T49" fmla="*/ 513 h 3266"/>
                <a:gd name="T50" fmla="*/ 32 w 772"/>
                <a:gd name="T51" fmla="*/ 545 h 3266"/>
                <a:gd name="T52" fmla="*/ 18 w 772"/>
                <a:gd name="T53" fmla="*/ 613 h 3266"/>
                <a:gd name="T54" fmla="*/ 11 w 772"/>
                <a:gd name="T55" fmla="*/ 679 h 3266"/>
                <a:gd name="T56" fmla="*/ 17 w 772"/>
                <a:gd name="T57" fmla="*/ 749 h 3266"/>
                <a:gd name="T58" fmla="*/ 30 w 772"/>
                <a:gd name="T59" fmla="*/ 786 h 3266"/>
                <a:gd name="T60" fmla="*/ 47 w 772"/>
                <a:gd name="T61" fmla="*/ 817 h 3266"/>
                <a:gd name="T62" fmla="*/ 49 w 772"/>
                <a:gd name="T63" fmla="*/ 789 h 3266"/>
                <a:gd name="T64" fmla="*/ 49 w 772"/>
                <a:gd name="T65" fmla="*/ 789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w="9525">
              <a:noFill/>
              <a:round/>
              <a:headEnd/>
              <a:tailEnd/>
            </a:ln>
          </p:spPr>
          <p:txBody>
            <a:bodyPr/>
            <a:lstStyle/>
            <a:p>
              <a:pPr>
                <a:defRPr/>
              </a:pPr>
              <a:endParaRPr lang="zh-CN" altLang="en-US">
                <a:ea typeface="宋体" charset="-122"/>
              </a:endParaRPr>
            </a:p>
          </p:txBody>
        </p:sp>
      </p:grpSp>
      <p:grpSp>
        <p:nvGrpSpPr>
          <p:cNvPr id="19468" name="Group 40">
            <a:extLst>
              <a:ext uri="{FF2B5EF4-FFF2-40B4-BE49-F238E27FC236}">
                <a16:creationId xmlns:a16="http://schemas.microsoft.com/office/drawing/2014/main" id="{4BE489F5-5E3C-441B-ADB7-455A9F301E65}"/>
              </a:ext>
            </a:extLst>
          </p:cNvPr>
          <p:cNvGrpSpPr>
            <a:grpSpLocks/>
          </p:cNvGrpSpPr>
          <p:nvPr/>
        </p:nvGrpSpPr>
        <p:grpSpPr bwMode="auto">
          <a:xfrm>
            <a:off x="7318375" y="90488"/>
            <a:ext cx="2133600" cy="1911350"/>
            <a:chOff x="4610" y="57"/>
            <a:chExt cx="1344" cy="1204"/>
          </a:xfrm>
        </p:grpSpPr>
        <p:grpSp>
          <p:nvGrpSpPr>
            <p:cNvPr id="19469" name="Group 41">
              <a:extLst>
                <a:ext uri="{FF2B5EF4-FFF2-40B4-BE49-F238E27FC236}">
                  <a16:creationId xmlns:a16="http://schemas.microsoft.com/office/drawing/2014/main" id="{0EEBD216-CC1C-4876-9C9C-F0800896FDAD}"/>
                </a:ext>
              </a:extLst>
            </p:cNvPr>
            <p:cNvGrpSpPr>
              <a:grpSpLocks/>
            </p:cNvGrpSpPr>
            <p:nvPr userDrawn="1"/>
          </p:nvGrpSpPr>
          <p:grpSpPr bwMode="auto">
            <a:xfrm>
              <a:off x="4610" y="57"/>
              <a:ext cx="1344" cy="1204"/>
              <a:chOff x="4610" y="57"/>
              <a:chExt cx="1344" cy="1204"/>
            </a:xfrm>
          </p:grpSpPr>
          <p:sp>
            <p:nvSpPr>
              <p:cNvPr id="1039" name="Freeform 42">
                <a:extLst>
                  <a:ext uri="{FF2B5EF4-FFF2-40B4-BE49-F238E27FC236}">
                    <a16:creationId xmlns:a16="http://schemas.microsoft.com/office/drawing/2014/main" id="{DA255AA8-152B-4C99-9ED8-B0F621B7F59F}"/>
                  </a:ext>
                </a:extLst>
              </p:cNvPr>
              <p:cNvSpPr>
                <a:spLocks/>
              </p:cNvSpPr>
              <p:nvPr userDrawn="1"/>
            </p:nvSpPr>
            <p:spPr bwMode="auto">
              <a:xfrm rot="-3172564">
                <a:off x="5430" y="1086"/>
                <a:ext cx="62" cy="288"/>
              </a:xfrm>
              <a:custGeom>
                <a:avLst/>
                <a:gdLst>
                  <a:gd name="T0" fmla="*/ 8 w 245"/>
                  <a:gd name="T1" fmla="*/ 1 h 806"/>
                  <a:gd name="T2" fmla="*/ 8 w 245"/>
                  <a:gd name="T3" fmla="*/ 44 h 806"/>
                  <a:gd name="T4" fmla="*/ 0 w 245"/>
                  <a:gd name="T5" fmla="*/ 103 h 806"/>
                  <a:gd name="T6" fmla="*/ 5 w 245"/>
                  <a:gd name="T7" fmla="*/ 101 h 806"/>
                  <a:gd name="T8" fmla="*/ 14 w 245"/>
                  <a:gd name="T9" fmla="*/ 48 h 806"/>
                  <a:gd name="T10" fmla="*/ 16 w 245"/>
                  <a:gd name="T11" fmla="*/ 0 h 806"/>
                  <a:gd name="T12" fmla="*/ 8 w 245"/>
                  <a:gd name="T13" fmla="*/ 1 h 806"/>
                  <a:gd name="T14" fmla="*/ 8 w 245"/>
                  <a:gd name="T15" fmla="*/ 1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nvGrpSpPr>
              <p:cNvPr id="19472" name="Group 43">
                <a:extLst>
                  <a:ext uri="{FF2B5EF4-FFF2-40B4-BE49-F238E27FC236}">
                    <a16:creationId xmlns:a16="http://schemas.microsoft.com/office/drawing/2014/main" id="{92D66033-B28E-4CA8-81C1-63ADAC2BCD39}"/>
                  </a:ext>
                </a:extLst>
              </p:cNvPr>
              <p:cNvGrpSpPr>
                <a:grpSpLocks/>
              </p:cNvGrpSpPr>
              <p:nvPr userDrawn="1"/>
            </p:nvGrpSpPr>
            <p:grpSpPr bwMode="auto">
              <a:xfrm>
                <a:off x="4610" y="57"/>
                <a:ext cx="1344" cy="985"/>
                <a:chOff x="4610" y="57"/>
                <a:chExt cx="1344" cy="985"/>
              </a:xfrm>
            </p:grpSpPr>
            <p:sp>
              <p:nvSpPr>
                <p:cNvPr id="1041" name="Freeform 44">
                  <a:extLst>
                    <a:ext uri="{FF2B5EF4-FFF2-40B4-BE49-F238E27FC236}">
                      <a16:creationId xmlns:a16="http://schemas.microsoft.com/office/drawing/2014/main" id="{12944375-61DD-4699-A297-C864F751B848}"/>
                    </a:ext>
                  </a:extLst>
                </p:cNvPr>
                <p:cNvSpPr>
                  <a:spLocks/>
                </p:cNvSpPr>
                <p:nvPr userDrawn="1"/>
              </p:nvSpPr>
              <p:spPr bwMode="auto">
                <a:xfrm rot="-3172564">
                  <a:off x="4966" y="71"/>
                  <a:ext cx="153" cy="125"/>
                </a:xfrm>
                <a:custGeom>
                  <a:avLst/>
                  <a:gdLst>
                    <a:gd name="T0" fmla="*/ 0 w 604"/>
                    <a:gd name="T1" fmla="*/ 0 h 349"/>
                    <a:gd name="T2" fmla="*/ 19 w 604"/>
                    <a:gd name="T3" fmla="*/ 24 h 349"/>
                    <a:gd name="T4" fmla="*/ 32 w 604"/>
                    <a:gd name="T5" fmla="*/ 45 h 349"/>
                    <a:gd name="T6" fmla="*/ 39 w 604"/>
                    <a:gd name="T7" fmla="*/ 18 h 349"/>
                    <a:gd name="T8" fmla="*/ 23 w 604"/>
                    <a:gd name="T9" fmla="*/ 1 h 349"/>
                    <a:gd name="T10" fmla="*/ 30 w 604"/>
                    <a:gd name="T11" fmla="*/ 24 h 349"/>
                    <a:gd name="T12" fmla="*/ 8 w 604"/>
                    <a:gd name="T13" fmla="*/ 2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2" name="Freeform 45">
                  <a:extLst>
                    <a:ext uri="{FF2B5EF4-FFF2-40B4-BE49-F238E27FC236}">
                      <a16:creationId xmlns:a16="http://schemas.microsoft.com/office/drawing/2014/main" id="{8AA92706-F5BF-44D9-B865-98EA92D58ADB}"/>
                    </a:ext>
                  </a:extLst>
                </p:cNvPr>
                <p:cNvSpPr>
                  <a:spLocks/>
                </p:cNvSpPr>
                <p:nvPr userDrawn="1"/>
              </p:nvSpPr>
              <p:spPr bwMode="auto">
                <a:xfrm rot="-3172564">
                  <a:off x="5052" y="328"/>
                  <a:ext cx="269" cy="438"/>
                </a:xfrm>
                <a:custGeom>
                  <a:avLst/>
                  <a:gdLst>
                    <a:gd name="T0" fmla="*/ 47 w 1064"/>
                    <a:gd name="T1" fmla="*/ 16 h 1230"/>
                    <a:gd name="T2" fmla="*/ 31 w 1064"/>
                    <a:gd name="T3" fmla="*/ 45 h 1230"/>
                    <a:gd name="T4" fmla="*/ 10 w 1064"/>
                    <a:gd name="T5" fmla="*/ 97 h 1230"/>
                    <a:gd name="T6" fmla="*/ 0 w 1064"/>
                    <a:gd name="T7" fmla="*/ 140 h 1230"/>
                    <a:gd name="T8" fmla="*/ 4 w 1064"/>
                    <a:gd name="T9" fmla="*/ 156 h 1230"/>
                    <a:gd name="T10" fmla="*/ 17 w 1064"/>
                    <a:gd name="T11" fmla="*/ 152 h 1230"/>
                    <a:gd name="T12" fmla="*/ 37 w 1064"/>
                    <a:gd name="T13" fmla="*/ 116 h 1230"/>
                    <a:gd name="T14" fmla="*/ 56 w 1064"/>
                    <a:gd name="T15" fmla="*/ 68 h 1230"/>
                    <a:gd name="T16" fmla="*/ 66 w 1064"/>
                    <a:gd name="T17" fmla="*/ 34 h 1230"/>
                    <a:gd name="T18" fmla="*/ 68 w 1064"/>
                    <a:gd name="T19" fmla="*/ 11 h 1230"/>
                    <a:gd name="T20" fmla="*/ 62 w 1064"/>
                    <a:gd name="T21" fmla="*/ 0 h 1230"/>
                    <a:gd name="T22" fmla="*/ 53 w 1064"/>
                    <a:gd name="T23" fmla="*/ 8 h 1230"/>
                    <a:gd name="T24" fmla="*/ 62 w 1064"/>
                    <a:gd name="T25" fmla="*/ 14 h 1230"/>
                    <a:gd name="T26" fmla="*/ 56 w 1064"/>
                    <a:gd name="T27" fmla="*/ 45 h 1230"/>
                    <a:gd name="T28" fmla="*/ 44 w 1064"/>
                    <a:gd name="T29" fmla="*/ 83 h 1230"/>
                    <a:gd name="T30" fmla="*/ 22 w 1064"/>
                    <a:gd name="T31" fmla="*/ 128 h 1230"/>
                    <a:gd name="T32" fmla="*/ 7 w 1064"/>
                    <a:gd name="T33" fmla="*/ 141 h 1230"/>
                    <a:gd name="T34" fmla="*/ 9 w 1064"/>
                    <a:gd name="T35" fmla="*/ 120 h 1230"/>
                    <a:gd name="T36" fmla="*/ 28 w 1064"/>
                    <a:gd name="T37" fmla="*/ 64 h 1230"/>
                    <a:gd name="T38" fmla="*/ 53 w 1064"/>
                    <a:gd name="T39" fmla="*/ 15 h 1230"/>
                    <a:gd name="T40" fmla="*/ 47 w 1064"/>
                    <a:gd name="T41" fmla="*/ 16 h 1230"/>
                    <a:gd name="T42" fmla="*/ 47 w 1064"/>
                    <a:gd name="T43" fmla="*/ 16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3" name="Freeform 46">
                  <a:extLst>
                    <a:ext uri="{FF2B5EF4-FFF2-40B4-BE49-F238E27FC236}">
                      <a16:creationId xmlns:a16="http://schemas.microsoft.com/office/drawing/2014/main" id="{43B7AA5A-AF18-47A9-B60F-84AFB6A7014D}"/>
                    </a:ext>
                  </a:extLst>
                </p:cNvPr>
                <p:cNvSpPr>
                  <a:spLocks/>
                </p:cNvSpPr>
                <p:nvPr userDrawn="1"/>
              </p:nvSpPr>
              <p:spPr bwMode="auto">
                <a:xfrm rot="-3172564">
                  <a:off x="4862" y="178"/>
                  <a:ext cx="505" cy="898"/>
                </a:xfrm>
                <a:custGeom>
                  <a:avLst/>
                  <a:gdLst>
                    <a:gd name="T0" fmla="*/ 124 w 2002"/>
                    <a:gd name="T1" fmla="*/ 0 h 2521"/>
                    <a:gd name="T2" fmla="*/ 0 w 2002"/>
                    <a:gd name="T3" fmla="*/ 320 h 2521"/>
                    <a:gd name="T4" fmla="*/ 12 w 2002"/>
                    <a:gd name="T5" fmla="*/ 311 h 2521"/>
                    <a:gd name="T6" fmla="*/ 127 w 2002"/>
                    <a:gd name="T7" fmla="*/ 8 h 2521"/>
                    <a:gd name="T8" fmla="*/ 124 w 2002"/>
                    <a:gd name="T9" fmla="*/ 0 h 2521"/>
                    <a:gd name="T10" fmla="*/ 124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4" name="Freeform 47">
                  <a:extLst>
                    <a:ext uri="{FF2B5EF4-FFF2-40B4-BE49-F238E27FC236}">
                      <a16:creationId xmlns:a16="http://schemas.microsoft.com/office/drawing/2014/main" id="{102364F3-1FE3-4A82-934A-5A1C39D6E6E5}"/>
                    </a:ext>
                  </a:extLst>
                </p:cNvPr>
                <p:cNvSpPr>
                  <a:spLocks/>
                </p:cNvSpPr>
                <p:nvPr userDrawn="1"/>
              </p:nvSpPr>
              <p:spPr bwMode="auto">
                <a:xfrm rot="-3172564">
                  <a:off x="4903" y="-19"/>
                  <a:ext cx="758" cy="1344"/>
                </a:xfrm>
                <a:custGeom>
                  <a:avLst/>
                  <a:gdLst>
                    <a:gd name="T0" fmla="*/ 6 w 3007"/>
                    <a:gd name="T1" fmla="*/ 361 h 3771"/>
                    <a:gd name="T2" fmla="*/ 25 w 3007"/>
                    <a:gd name="T3" fmla="*/ 360 h 3771"/>
                    <a:gd name="T4" fmla="*/ 52 w 3007"/>
                    <a:gd name="T5" fmla="*/ 382 h 3771"/>
                    <a:gd name="T6" fmla="*/ 43 w 3007"/>
                    <a:gd name="T7" fmla="*/ 358 h 3771"/>
                    <a:gd name="T8" fmla="*/ 23 w 3007"/>
                    <a:gd name="T9" fmla="*/ 343 h 3771"/>
                    <a:gd name="T10" fmla="*/ 41 w 3007"/>
                    <a:gd name="T11" fmla="*/ 345 h 3771"/>
                    <a:gd name="T12" fmla="*/ 62 w 3007"/>
                    <a:gd name="T13" fmla="*/ 365 h 3771"/>
                    <a:gd name="T14" fmla="*/ 182 w 3007"/>
                    <a:gd name="T15" fmla="*/ 53 h 3771"/>
                    <a:gd name="T16" fmla="*/ 164 w 3007"/>
                    <a:gd name="T17" fmla="*/ 19 h 3771"/>
                    <a:gd name="T18" fmla="*/ 147 w 3007"/>
                    <a:gd name="T19" fmla="*/ 0 h 3771"/>
                    <a:gd name="T20" fmla="*/ 171 w 3007"/>
                    <a:gd name="T21" fmla="*/ 10 h 3771"/>
                    <a:gd name="T22" fmla="*/ 191 w 3007"/>
                    <a:gd name="T23" fmla="*/ 55 h 3771"/>
                    <a:gd name="T24" fmla="*/ 53 w 3007"/>
                    <a:gd name="T25" fmla="*/ 416 h 3771"/>
                    <a:gd name="T26" fmla="*/ 31 w 3007"/>
                    <a:gd name="T27" fmla="*/ 433 h 3771"/>
                    <a:gd name="T28" fmla="*/ 7 w 3007"/>
                    <a:gd name="T29" fmla="*/ 479 h 3771"/>
                    <a:gd name="T30" fmla="*/ 0 w 3007"/>
                    <a:gd name="T31" fmla="*/ 466 h 3771"/>
                    <a:gd name="T32" fmla="*/ 8 w 3007"/>
                    <a:gd name="T33" fmla="*/ 461 h 3771"/>
                    <a:gd name="T34" fmla="*/ 24 w 3007"/>
                    <a:gd name="T35" fmla="*/ 430 h 3771"/>
                    <a:gd name="T36" fmla="*/ 11 w 3007"/>
                    <a:gd name="T37" fmla="*/ 416 h 3771"/>
                    <a:gd name="T38" fmla="*/ 11 w 3007"/>
                    <a:gd name="T39" fmla="*/ 403 h 3771"/>
                    <a:gd name="T40" fmla="*/ 26 w 3007"/>
                    <a:gd name="T41" fmla="*/ 419 h 3771"/>
                    <a:gd name="T42" fmla="*/ 26 w 3007"/>
                    <a:gd name="T43" fmla="*/ 405 h 3771"/>
                    <a:gd name="T44" fmla="*/ 38 w 3007"/>
                    <a:gd name="T45" fmla="*/ 409 h 3771"/>
                    <a:gd name="T46" fmla="*/ 27 w 3007"/>
                    <a:gd name="T47" fmla="*/ 391 h 3771"/>
                    <a:gd name="T48" fmla="*/ 40 w 3007"/>
                    <a:gd name="T49" fmla="*/ 389 h 3771"/>
                    <a:gd name="T50" fmla="*/ 6 w 3007"/>
                    <a:gd name="T51" fmla="*/ 361 h 3771"/>
                    <a:gd name="T52" fmla="*/ 6 w 3007"/>
                    <a:gd name="T53" fmla="*/ 361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5" name="Freeform 48">
                  <a:extLst>
                    <a:ext uri="{FF2B5EF4-FFF2-40B4-BE49-F238E27FC236}">
                      <a16:creationId xmlns:a16="http://schemas.microsoft.com/office/drawing/2014/main" id="{CF7D2F26-A8EC-4CE3-BDAC-BE1F23DDC38B}"/>
                    </a:ext>
                  </a:extLst>
                </p:cNvPr>
                <p:cNvSpPr>
                  <a:spLocks/>
                </p:cNvSpPr>
                <p:nvPr userDrawn="1"/>
              </p:nvSpPr>
              <p:spPr bwMode="auto">
                <a:xfrm rot="-3172564">
                  <a:off x="5301" y="893"/>
                  <a:ext cx="169" cy="122"/>
                </a:xfrm>
                <a:custGeom>
                  <a:avLst/>
                  <a:gdLst>
                    <a:gd name="T0" fmla="*/ 0 w 673"/>
                    <a:gd name="T1" fmla="*/ 10 h 342"/>
                    <a:gd name="T2" fmla="*/ 16 w 673"/>
                    <a:gd name="T3" fmla="*/ 14 h 342"/>
                    <a:gd name="T4" fmla="*/ 40 w 673"/>
                    <a:gd name="T5" fmla="*/ 44 h 342"/>
                    <a:gd name="T6" fmla="*/ 42 w 673"/>
                    <a:gd name="T7" fmla="*/ 37 h 342"/>
                    <a:gd name="T8" fmla="*/ 28 w 673"/>
                    <a:gd name="T9" fmla="*/ 15 h 342"/>
                    <a:gd name="T10" fmla="*/ 2 w 673"/>
                    <a:gd name="T11" fmla="*/ 0 h 342"/>
                    <a:gd name="T12" fmla="*/ 0 w 673"/>
                    <a:gd name="T13" fmla="*/ 10 h 342"/>
                    <a:gd name="T14" fmla="*/ 0 w 673"/>
                    <a:gd name="T15" fmla="*/ 1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6" name="Freeform 49">
                  <a:extLst>
                    <a:ext uri="{FF2B5EF4-FFF2-40B4-BE49-F238E27FC236}">
                      <a16:creationId xmlns:a16="http://schemas.microsoft.com/office/drawing/2014/main" id="{557174A0-4A7C-4D3E-8B07-6CDA3575B6E6}"/>
                    </a:ext>
                  </a:extLst>
                </p:cNvPr>
                <p:cNvSpPr>
                  <a:spLocks/>
                </p:cNvSpPr>
                <p:nvPr userDrawn="1"/>
              </p:nvSpPr>
              <p:spPr bwMode="auto">
                <a:xfrm rot="-3172564">
                  <a:off x="5253" y="802"/>
                  <a:ext cx="181" cy="144"/>
                </a:xfrm>
                <a:custGeom>
                  <a:avLst/>
                  <a:gdLst>
                    <a:gd name="T0" fmla="*/ 0 w 716"/>
                    <a:gd name="T1" fmla="*/ 10 h 403"/>
                    <a:gd name="T2" fmla="*/ 22 w 716"/>
                    <a:gd name="T3" fmla="*/ 19 h 403"/>
                    <a:gd name="T4" fmla="*/ 41 w 716"/>
                    <a:gd name="T5" fmla="*/ 51 h 403"/>
                    <a:gd name="T6" fmla="*/ 46 w 716"/>
                    <a:gd name="T7" fmla="*/ 38 h 403"/>
                    <a:gd name="T8" fmla="*/ 27 w 716"/>
                    <a:gd name="T9" fmla="*/ 15 h 403"/>
                    <a:gd name="T10" fmla="*/ 5 w 716"/>
                    <a:gd name="T11" fmla="*/ 0 h 403"/>
                    <a:gd name="T12" fmla="*/ 0 w 716"/>
                    <a:gd name="T13" fmla="*/ 10 h 403"/>
                    <a:gd name="T14" fmla="*/ 0 w 716"/>
                    <a:gd name="T15" fmla="*/ 1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7" name="Freeform 50">
                  <a:extLst>
                    <a:ext uri="{FF2B5EF4-FFF2-40B4-BE49-F238E27FC236}">
                      <a16:creationId xmlns:a16="http://schemas.microsoft.com/office/drawing/2014/main" id="{EADBE118-93BC-4139-A06C-6CEC9B4DD660}"/>
                    </a:ext>
                  </a:extLst>
                </p:cNvPr>
                <p:cNvSpPr>
                  <a:spLocks/>
                </p:cNvSpPr>
                <p:nvPr userDrawn="1"/>
              </p:nvSpPr>
              <p:spPr bwMode="auto">
                <a:xfrm rot="-3172564">
                  <a:off x="4985" y="210"/>
                  <a:ext cx="181" cy="147"/>
                </a:xfrm>
                <a:custGeom>
                  <a:avLst/>
                  <a:gdLst>
                    <a:gd name="T0" fmla="*/ 0 w 717"/>
                    <a:gd name="T1" fmla="*/ 10 h 411"/>
                    <a:gd name="T2" fmla="*/ 20 w 717"/>
                    <a:gd name="T3" fmla="*/ 18 h 411"/>
                    <a:gd name="T4" fmla="*/ 41 w 717"/>
                    <a:gd name="T5" fmla="*/ 53 h 411"/>
                    <a:gd name="T6" fmla="*/ 46 w 717"/>
                    <a:gd name="T7" fmla="*/ 40 h 411"/>
                    <a:gd name="T8" fmla="*/ 25 w 717"/>
                    <a:gd name="T9" fmla="*/ 11 h 411"/>
                    <a:gd name="T10" fmla="*/ 4 w 717"/>
                    <a:gd name="T11" fmla="*/ 0 h 411"/>
                    <a:gd name="T12" fmla="*/ 0 w 717"/>
                    <a:gd name="T13" fmla="*/ 10 h 411"/>
                    <a:gd name="T14" fmla="*/ 0 w 717"/>
                    <a:gd name="T15" fmla="*/ 1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w="9525">
                  <a:noFill/>
                  <a:round/>
                  <a:headEnd/>
                  <a:tailEnd/>
                </a:ln>
              </p:spPr>
              <p:txBody>
                <a:bodyPr/>
                <a:lstStyle/>
                <a:p>
                  <a:pPr>
                    <a:defRPr/>
                  </a:pPr>
                  <a:endParaRPr lang="zh-CN" altLang="en-US">
                    <a:ea typeface="宋体" charset="-122"/>
                  </a:endParaRPr>
                </a:p>
              </p:txBody>
            </p:sp>
            <p:sp>
              <p:nvSpPr>
                <p:cNvPr id="1048" name="Freeform 51">
                  <a:extLst>
                    <a:ext uri="{FF2B5EF4-FFF2-40B4-BE49-F238E27FC236}">
                      <a16:creationId xmlns:a16="http://schemas.microsoft.com/office/drawing/2014/main" id="{8D60A075-56AB-4385-B6BD-482D90602192}"/>
                    </a:ext>
                  </a:extLst>
                </p:cNvPr>
                <p:cNvSpPr>
                  <a:spLocks/>
                </p:cNvSpPr>
                <p:nvPr userDrawn="1"/>
              </p:nvSpPr>
              <p:spPr bwMode="auto">
                <a:xfrm rot="-3172564">
                  <a:off x="4951" y="138"/>
                  <a:ext cx="179" cy="138"/>
                </a:xfrm>
                <a:custGeom>
                  <a:avLst/>
                  <a:gdLst>
                    <a:gd name="T0" fmla="*/ 0 w 709"/>
                    <a:gd name="T1" fmla="*/ 11 h 386"/>
                    <a:gd name="T2" fmla="*/ 17 w 709"/>
                    <a:gd name="T3" fmla="*/ 17 h 386"/>
                    <a:gd name="T4" fmla="*/ 42 w 709"/>
                    <a:gd name="T5" fmla="*/ 49 h 386"/>
                    <a:gd name="T6" fmla="*/ 45 w 709"/>
                    <a:gd name="T7" fmla="*/ 39 h 386"/>
                    <a:gd name="T8" fmla="*/ 19 w 709"/>
                    <a:gd name="T9" fmla="*/ 7 h 386"/>
                    <a:gd name="T10" fmla="*/ 3 w 709"/>
                    <a:gd name="T11" fmla="*/ 0 h 386"/>
                    <a:gd name="T12" fmla="*/ 0 w 709"/>
                    <a:gd name="T13" fmla="*/ 11 h 386"/>
                    <a:gd name="T14" fmla="*/ 0 w 709"/>
                    <a:gd name="T15" fmla="*/ 11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w="9525">
                  <a:noFill/>
                  <a:round/>
                  <a:headEnd/>
                  <a:tailEnd/>
                </a:ln>
              </p:spPr>
              <p:txBody>
                <a:bodyPr/>
                <a:lstStyle/>
                <a:p>
                  <a:pPr>
                    <a:defRPr/>
                  </a:pPr>
                  <a:endParaRPr lang="zh-CN" altLang="en-US">
                    <a:ea typeface="宋体" charset="-122"/>
                  </a:endParaRPr>
                </a:p>
              </p:txBody>
            </p:sp>
          </p:grpSp>
        </p:grpSp>
        <p:sp>
          <p:nvSpPr>
            <p:cNvPr id="1038" name="Line 52">
              <a:extLst>
                <a:ext uri="{FF2B5EF4-FFF2-40B4-BE49-F238E27FC236}">
                  <a16:creationId xmlns:a16="http://schemas.microsoft.com/office/drawing/2014/main" id="{F7B90AE0-FB52-4D72-8509-75709D1CFD48}"/>
                </a:ext>
              </a:extLst>
            </p:cNvPr>
            <p:cNvSpPr>
              <a:spLocks noChangeShapeType="1"/>
            </p:cNvSpPr>
            <p:nvPr userDrawn="1"/>
          </p:nvSpPr>
          <p:spPr bwMode="auto">
            <a:xfrm>
              <a:off x="4870" y="84"/>
              <a:ext cx="42" cy="96"/>
            </a:xfrm>
            <a:prstGeom prst="line">
              <a:avLst/>
            </a:prstGeom>
            <a:noFill/>
            <a:ln w="38100">
              <a:solidFill>
                <a:schemeClr val="accent2"/>
              </a:solidFill>
              <a:round/>
              <a:headEnd/>
              <a:tailEnd/>
            </a:ln>
          </p:spPr>
          <p:txBody>
            <a:bodyPr/>
            <a:lstStyle/>
            <a:p>
              <a:pPr>
                <a:defRPr/>
              </a:pPr>
              <a:endParaRPr lang="zh-CN" altLang="en-US">
                <a:ea typeface="宋体" charset="-122"/>
              </a:endParaRPr>
            </a:p>
          </p:txBody>
        </p:sp>
      </p:gr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a:solidFill>
            <a:schemeClr val="tx1"/>
          </a:solidFill>
          <a:latin typeface="Comic Sans MS" pitchFamily="66" charset="0"/>
          <a:ea typeface="宋体" pitchFamily="2" charset="-122"/>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9.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0.jpeg"/><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6.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72B2F59-3935-4DD1-909B-47123E330939}"/>
              </a:ext>
            </a:extLst>
          </p:cNvPr>
          <p:cNvSpPr>
            <a:spLocks noGrp="1" noChangeArrowheads="1"/>
          </p:cNvSpPr>
          <p:nvPr>
            <p:ph type="ctrTitle"/>
          </p:nvPr>
        </p:nvSpPr>
        <p:spPr/>
        <p:txBody>
          <a:bodyPr/>
          <a:lstStyle/>
          <a:p>
            <a:pPr eaLnBrk="1" hangingPunct="1"/>
            <a:r>
              <a:rPr lang="en-US" altLang="zh-CN"/>
              <a:t>                      </a:t>
            </a:r>
          </a:p>
        </p:txBody>
      </p:sp>
      <p:sp>
        <p:nvSpPr>
          <p:cNvPr id="2051" name="Rectangle 3">
            <a:extLst>
              <a:ext uri="{FF2B5EF4-FFF2-40B4-BE49-F238E27FC236}">
                <a16:creationId xmlns:a16="http://schemas.microsoft.com/office/drawing/2014/main" id="{C958077D-45A0-42B9-8F77-C52538839AD7}"/>
              </a:ext>
            </a:extLst>
          </p:cNvPr>
          <p:cNvSpPr>
            <a:spLocks noGrp="1" noChangeArrowheads="1"/>
          </p:cNvSpPr>
          <p:nvPr>
            <p:ph type="subTitle" idx="1"/>
          </p:nvPr>
        </p:nvSpPr>
        <p:spPr>
          <a:xfrm>
            <a:off x="990600" y="4051300"/>
            <a:ext cx="6629400" cy="2044700"/>
          </a:xfrm>
          <a:solidFill>
            <a:srgbClr val="CCFFFF">
              <a:alpha val="53000"/>
            </a:srgbClr>
          </a:solidFill>
          <a:ln>
            <a:pattFill prst="divot">
              <a:fgClr>
                <a:schemeClr val="tx1"/>
              </a:fgClr>
              <a:bgClr>
                <a:srgbClr val="FFFFFF"/>
              </a:bgClr>
            </a:pattFill>
          </a:ln>
        </p:spPr>
        <p:txBody>
          <a:bodyPr/>
          <a:lstStyle/>
          <a:p>
            <a:pPr eaLnBrk="1" hangingPunct="1">
              <a:defRPr/>
            </a:pPr>
            <a:r>
              <a:rPr lang="en-US" altLang="zh-CN" sz="3900">
                <a:effectLst>
                  <a:outerShdw blurRad="38100" dist="38100" dir="2700000" algn="tl">
                    <a:srgbClr val="FFFFFF"/>
                  </a:outerShdw>
                </a:effectLst>
              </a:rPr>
              <a:t>Data Interpolation</a:t>
            </a:r>
          </a:p>
          <a:p>
            <a:pPr eaLnBrk="1" hangingPunct="1">
              <a:defRPr/>
            </a:pPr>
            <a:r>
              <a:rPr lang="zh-CN" altLang="en-US">
                <a:effectLst>
                  <a:outerShdw blurRad="38100" dist="38100" dir="2700000" algn="tl">
                    <a:srgbClr val="FFFFFF"/>
                  </a:outerShdw>
                </a:effectLst>
              </a:rPr>
              <a:t>施心慧</a:t>
            </a:r>
          </a:p>
          <a:p>
            <a:pPr eaLnBrk="1" hangingPunct="1">
              <a:defRPr/>
            </a:pPr>
            <a:r>
              <a:rPr lang="zh-CN" altLang="en-US">
                <a:effectLst>
                  <a:outerShdw blurRad="38100" dist="38100" dir="2700000" algn="tl">
                    <a:srgbClr val="FFFFFF"/>
                  </a:outerShdw>
                </a:effectLst>
              </a:rPr>
              <a:t>中国海洋大学数学科学学院</a:t>
            </a:r>
            <a:endParaRPr lang="en-US" altLang="zh-CN">
              <a:effectLst>
                <a:outerShdw blurRad="38100" dist="38100" dir="2700000" algn="tl">
                  <a:srgbClr val="FFFFFF"/>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CF7A44C-2B33-4B71-AC99-B2147C6326B4}"/>
              </a:ext>
            </a:extLst>
          </p:cNvPr>
          <p:cNvSpPr>
            <a:spLocks noGrp="1" noChangeArrowheads="1"/>
          </p:cNvSpPr>
          <p:nvPr>
            <p:ph type="body" sz="half" idx="1"/>
          </p:nvPr>
        </p:nvSpPr>
        <p:spPr>
          <a:xfrm>
            <a:off x="395288" y="1844675"/>
            <a:ext cx="7993062" cy="3816350"/>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zh-CN" altLang="en-US" sz="2800">
                <a:latin typeface="楷体_GB2312" pitchFamily="49" charset="-122"/>
                <a:ea typeface="楷体_GB2312" pitchFamily="49" charset="-122"/>
              </a:rPr>
              <a:t>需要求出导数值 </a:t>
            </a:r>
          </a:p>
          <a:p>
            <a:pPr eaLnBrk="1" hangingPunct="1"/>
            <a:endParaRPr lang="en-US" altLang="zh-CN" sz="2800">
              <a:latin typeface="楷体_GB2312" pitchFamily="49" charset="-122"/>
              <a:ea typeface="楷体_GB2312" pitchFamily="49" charset="-122"/>
            </a:endParaRPr>
          </a:p>
        </p:txBody>
      </p:sp>
      <p:graphicFrame>
        <p:nvGraphicFramePr>
          <p:cNvPr id="55301" name="Object 5">
            <a:extLst>
              <a:ext uri="{FF2B5EF4-FFF2-40B4-BE49-F238E27FC236}">
                <a16:creationId xmlns:a16="http://schemas.microsoft.com/office/drawing/2014/main" id="{9B54AA00-8339-42BE-8602-78D291964935}"/>
              </a:ext>
            </a:extLst>
          </p:cNvPr>
          <p:cNvGraphicFramePr>
            <a:graphicFrameLocks noChangeAspect="1"/>
          </p:cNvGraphicFramePr>
          <p:nvPr/>
        </p:nvGraphicFramePr>
        <p:xfrm>
          <a:off x="1116013" y="2420938"/>
          <a:ext cx="3527425" cy="704850"/>
        </p:xfrm>
        <a:graphic>
          <a:graphicData uri="http://schemas.openxmlformats.org/presentationml/2006/ole">
            <mc:AlternateContent xmlns:mc="http://schemas.openxmlformats.org/markup-compatibility/2006">
              <mc:Choice xmlns:v="urn:schemas-microsoft-com:vml" Requires="v">
                <p:oleObj spid="_x0000_s9228" name="Equation" r:id="rId3" imgW="787400" imgH="228600" progId="Equation.DSMT4">
                  <p:embed/>
                </p:oleObj>
              </mc:Choice>
              <mc:Fallback>
                <p:oleObj name="Equation" r:id="rId3" imgW="7874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20938"/>
                        <a:ext cx="35274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2" name="Text Box 6">
            <a:extLst>
              <a:ext uri="{FF2B5EF4-FFF2-40B4-BE49-F238E27FC236}">
                <a16:creationId xmlns:a16="http://schemas.microsoft.com/office/drawing/2014/main" id="{A32C4BC0-8B25-4CC1-BA01-08BC55F07371}"/>
              </a:ext>
            </a:extLst>
          </p:cNvPr>
          <p:cNvSpPr txBox="1">
            <a:spLocks noChangeArrowheads="1"/>
          </p:cNvSpPr>
          <p:nvPr/>
        </p:nvSpPr>
        <p:spPr bwMode="auto">
          <a:xfrm>
            <a:off x="971550" y="3429000"/>
            <a:ext cx="7488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a:t>由于                     在 </a:t>
            </a:r>
            <a:r>
              <a:rPr lang="en-US" altLang="zh-CN" sz="2800" i="1">
                <a:latin typeface="Constantia" panose="02030602050306030303" pitchFamily="18" charset="0"/>
              </a:rPr>
              <a:t>x</a:t>
            </a:r>
            <a:r>
              <a:rPr lang="en-US" altLang="zh-CN" sz="2800" i="1" baseline="-25000">
                <a:latin typeface="Constantia" panose="02030602050306030303" pitchFamily="18" charset="0"/>
              </a:rPr>
              <a:t>i </a:t>
            </a:r>
            <a:r>
              <a:rPr lang="zh-CN" altLang="en-US" sz="2800"/>
              <a:t>处连续</a:t>
            </a:r>
          </a:p>
        </p:txBody>
      </p:sp>
      <p:graphicFrame>
        <p:nvGraphicFramePr>
          <p:cNvPr id="55303" name="Object 7">
            <a:extLst>
              <a:ext uri="{FF2B5EF4-FFF2-40B4-BE49-F238E27FC236}">
                <a16:creationId xmlns:a16="http://schemas.microsoft.com/office/drawing/2014/main" id="{5A939597-8390-4428-97F3-CB4ECA90C537}"/>
              </a:ext>
            </a:extLst>
          </p:cNvPr>
          <p:cNvGraphicFramePr>
            <a:graphicFrameLocks noChangeAspect="1"/>
          </p:cNvGraphicFramePr>
          <p:nvPr/>
        </p:nvGraphicFramePr>
        <p:xfrm>
          <a:off x="2051050" y="3429000"/>
          <a:ext cx="1943100" cy="476250"/>
        </p:xfrm>
        <a:graphic>
          <a:graphicData uri="http://schemas.openxmlformats.org/presentationml/2006/ole">
            <mc:AlternateContent xmlns:mc="http://schemas.openxmlformats.org/markup-compatibility/2006">
              <mc:Choice xmlns:v="urn:schemas-microsoft-com:vml" Requires="v">
                <p:oleObj spid="_x0000_s9229" name="Equation" r:id="rId5" imgW="812447" imgH="228501" progId="Equation.DSMT4">
                  <p:embed/>
                </p:oleObj>
              </mc:Choice>
              <mc:Fallback>
                <p:oleObj name="Equation" r:id="rId5" imgW="812447"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429000"/>
                        <a:ext cx="19431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8">
            <a:extLst>
              <a:ext uri="{FF2B5EF4-FFF2-40B4-BE49-F238E27FC236}">
                <a16:creationId xmlns:a16="http://schemas.microsoft.com/office/drawing/2014/main" id="{0748D9F1-1B3A-4840-A336-85638BD37FB3}"/>
              </a:ext>
            </a:extLst>
          </p:cNvPr>
          <p:cNvSpPr txBox="1">
            <a:spLocks noChangeArrowheads="1"/>
          </p:cNvSpPr>
          <p:nvPr/>
        </p:nvSpPr>
        <p:spPr bwMode="auto">
          <a:xfrm>
            <a:off x="1042988" y="4076700"/>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a:latin typeface="楷体_GB2312" pitchFamily="49" charset="-122"/>
                <a:ea typeface="楷体_GB2312" pitchFamily="49" charset="-122"/>
              </a:rPr>
              <a:t>于是</a:t>
            </a:r>
            <a:r>
              <a:rPr lang="en-US" altLang="zh-CN" sz="2800">
                <a:latin typeface="楷体_GB2312" pitchFamily="49" charset="-122"/>
                <a:ea typeface="楷体_GB2312" pitchFamily="49" charset="-122"/>
              </a:rPr>
              <a:t>,</a:t>
            </a:r>
          </a:p>
        </p:txBody>
      </p:sp>
      <p:graphicFrame>
        <p:nvGraphicFramePr>
          <p:cNvPr id="55305" name="Object 9">
            <a:extLst>
              <a:ext uri="{FF2B5EF4-FFF2-40B4-BE49-F238E27FC236}">
                <a16:creationId xmlns:a16="http://schemas.microsoft.com/office/drawing/2014/main" id="{CA62628A-9BF0-4312-AC51-AE1885A3530F}"/>
              </a:ext>
            </a:extLst>
          </p:cNvPr>
          <p:cNvGraphicFramePr>
            <a:graphicFrameLocks noChangeAspect="1"/>
          </p:cNvGraphicFramePr>
          <p:nvPr/>
        </p:nvGraphicFramePr>
        <p:xfrm>
          <a:off x="1243013" y="4724400"/>
          <a:ext cx="6835775" cy="631825"/>
        </p:xfrm>
        <a:graphic>
          <a:graphicData uri="http://schemas.openxmlformats.org/presentationml/2006/ole">
            <mc:AlternateContent xmlns:mc="http://schemas.openxmlformats.org/markup-compatibility/2006">
              <mc:Choice xmlns:v="urn:schemas-microsoft-com:vml" Requires="v">
                <p:oleObj spid="_x0000_s9230" name="Equation" r:id="rId7" imgW="2171700" imgH="241300" progId="Equation.DSMT4">
                  <p:embed/>
                </p:oleObj>
              </mc:Choice>
              <mc:Fallback>
                <p:oleObj name="Equation" r:id="rId7" imgW="2171700" imgH="2413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3013" y="4724400"/>
                        <a:ext cx="68357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Rectangle 4" descr="点式菱形">
            <a:extLst>
              <a:ext uri="{FF2B5EF4-FFF2-40B4-BE49-F238E27FC236}">
                <a16:creationId xmlns:a16="http://schemas.microsoft.com/office/drawing/2014/main" id="{B509B994-3C93-4C6D-B4D9-EC2DB01E832D}"/>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 calcmode="lin" valueType="num">
                                      <p:cBhvr>
                                        <p:cTn id="7" dur="1000" fill="hold"/>
                                        <p:tgtEl>
                                          <p:spTgt spid="5529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529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5298">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5301"/>
                                        </p:tgtEl>
                                        <p:attrNameLst>
                                          <p:attrName>style.visibility</p:attrName>
                                        </p:attrNameLst>
                                      </p:cBhvr>
                                      <p:to>
                                        <p:strVal val="visible"/>
                                      </p:to>
                                    </p:set>
                                    <p:anim calcmode="lin" valueType="num">
                                      <p:cBhvr>
                                        <p:cTn id="14" dur="1000" fill="hold"/>
                                        <p:tgtEl>
                                          <p:spTgt spid="55301"/>
                                        </p:tgtEl>
                                        <p:attrNameLst>
                                          <p:attrName>ppt_x</p:attrName>
                                        </p:attrNameLst>
                                      </p:cBhvr>
                                      <p:tavLst>
                                        <p:tav tm="0">
                                          <p:val>
                                            <p:strVal val="#ppt_x-.2"/>
                                          </p:val>
                                        </p:tav>
                                        <p:tav tm="100000">
                                          <p:val>
                                            <p:strVal val="#ppt_x"/>
                                          </p:val>
                                        </p:tav>
                                      </p:tavLst>
                                    </p:anim>
                                    <p:anim calcmode="lin" valueType="num">
                                      <p:cBhvr>
                                        <p:cTn id="15" dur="1000" fill="hold"/>
                                        <p:tgtEl>
                                          <p:spTgt spid="55301"/>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53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55302"/>
                                        </p:tgtEl>
                                        <p:attrNameLst>
                                          <p:attrName>style.visibility</p:attrName>
                                        </p:attrNameLst>
                                      </p:cBhvr>
                                      <p:to>
                                        <p:strVal val="visible"/>
                                      </p:to>
                                    </p:set>
                                    <p:anim calcmode="lin" valueType="num">
                                      <p:cBhvr>
                                        <p:cTn id="21" dur="1000" fill="hold"/>
                                        <p:tgtEl>
                                          <p:spTgt spid="55302"/>
                                        </p:tgtEl>
                                        <p:attrNameLst>
                                          <p:attrName>ppt_x</p:attrName>
                                        </p:attrNameLst>
                                      </p:cBhvr>
                                      <p:tavLst>
                                        <p:tav tm="0">
                                          <p:val>
                                            <p:strVal val="#ppt_x-.2"/>
                                          </p:val>
                                        </p:tav>
                                        <p:tav tm="100000">
                                          <p:val>
                                            <p:strVal val="#ppt_x"/>
                                          </p:val>
                                        </p:tav>
                                      </p:tavLst>
                                    </p:anim>
                                    <p:anim calcmode="lin" valueType="num">
                                      <p:cBhvr>
                                        <p:cTn id="22" dur="1000" fill="hold"/>
                                        <p:tgtEl>
                                          <p:spTgt spid="55302"/>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530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55303"/>
                                        </p:tgtEl>
                                        <p:attrNameLst>
                                          <p:attrName>style.visibility</p:attrName>
                                        </p:attrNameLst>
                                      </p:cBhvr>
                                      <p:to>
                                        <p:strVal val="visible"/>
                                      </p:to>
                                    </p:set>
                                    <p:anim calcmode="lin" valueType="num">
                                      <p:cBhvr>
                                        <p:cTn id="28" dur="1000" fill="hold"/>
                                        <p:tgtEl>
                                          <p:spTgt spid="55303"/>
                                        </p:tgtEl>
                                        <p:attrNameLst>
                                          <p:attrName>ppt_x</p:attrName>
                                        </p:attrNameLst>
                                      </p:cBhvr>
                                      <p:tavLst>
                                        <p:tav tm="0">
                                          <p:val>
                                            <p:strVal val="#ppt_x-.2"/>
                                          </p:val>
                                        </p:tav>
                                        <p:tav tm="100000">
                                          <p:val>
                                            <p:strVal val="#ppt_x"/>
                                          </p:val>
                                        </p:tav>
                                      </p:tavLst>
                                    </p:anim>
                                    <p:anim calcmode="lin" valueType="num">
                                      <p:cBhvr>
                                        <p:cTn id="29" dur="1000" fill="hold"/>
                                        <p:tgtEl>
                                          <p:spTgt spid="55303"/>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5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55304"/>
                                        </p:tgtEl>
                                        <p:attrNameLst>
                                          <p:attrName>style.visibility</p:attrName>
                                        </p:attrNameLst>
                                      </p:cBhvr>
                                      <p:to>
                                        <p:strVal val="visible"/>
                                      </p:to>
                                    </p:set>
                                    <p:anim calcmode="lin" valueType="num">
                                      <p:cBhvr>
                                        <p:cTn id="35" dur="1000" fill="hold"/>
                                        <p:tgtEl>
                                          <p:spTgt spid="55304"/>
                                        </p:tgtEl>
                                        <p:attrNameLst>
                                          <p:attrName>ppt_x</p:attrName>
                                        </p:attrNameLst>
                                      </p:cBhvr>
                                      <p:tavLst>
                                        <p:tav tm="0">
                                          <p:val>
                                            <p:strVal val="#ppt_x-.2"/>
                                          </p:val>
                                        </p:tav>
                                        <p:tav tm="100000">
                                          <p:val>
                                            <p:strVal val="#ppt_x"/>
                                          </p:val>
                                        </p:tav>
                                      </p:tavLst>
                                    </p:anim>
                                    <p:anim calcmode="lin" valueType="num">
                                      <p:cBhvr>
                                        <p:cTn id="36" dur="1000" fill="hold"/>
                                        <p:tgtEl>
                                          <p:spTgt spid="55304"/>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53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55305"/>
                                        </p:tgtEl>
                                        <p:attrNameLst>
                                          <p:attrName>style.visibility</p:attrName>
                                        </p:attrNameLst>
                                      </p:cBhvr>
                                      <p:to>
                                        <p:strVal val="visible"/>
                                      </p:to>
                                    </p:set>
                                    <p:anim calcmode="lin" valueType="num">
                                      <p:cBhvr>
                                        <p:cTn id="42" dur="1000" fill="hold"/>
                                        <p:tgtEl>
                                          <p:spTgt spid="55305"/>
                                        </p:tgtEl>
                                        <p:attrNameLst>
                                          <p:attrName>ppt_x</p:attrName>
                                        </p:attrNameLst>
                                      </p:cBhvr>
                                      <p:tavLst>
                                        <p:tav tm="0">
                                          <p:val>
                                            <p:strVal val="#ppt_x-.2"/>
                                          </p:val>
                                        </p:tav>
                                        <p:tav tm="100000">
                                          <p:val>
                                            <p:strVal val="#ppt_x"/>
                                          </p:val>
                                        </p:tav>
                                      </p:tavLst>
                                    </p:anim>
                                    <p:anim calcmode="lin" valueType="num">
                                      <p:cBhvr>
                                        <p:cTn id="43" dur="1000" fill="hold"/>
                                        <p:tgtEl>
                                          <p:spTgt spid="55305"/>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P spid="55302" grpId="0"/>
      <p:bldP spid="553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D1F59D5-46F6-42F4-B6E6-04E5537BDBFB}"/>
              </a:ext>
            </a:extLst>
          </p:cNvPr>
          <p:cNvSpPr>
            <a:spLocks noGrp="1" noChangeArrowheads="1"/>
          </p:cNvSpPr>
          <p:nvPr>
            <p:ph type="body" sz="half" idx="1"/>
          </p:nvPr>
        </p:nvSpPr>
        <p:spPr>
          <a:xfrm>
            <a:off x="395288" y="1844675"/>
            <a:ext cx="7993062" cy="4608513"/>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zh-CN" altLang="en-US" sz="2800"/>
              <a:t>于是得到下面</a:t>
            </a:r>
            <a:r>
              <a:rPr lang="en-US" altLang="zh-CN" sz="2800"/>
              <a:t>n-1</a:t>
            </a:r>
            <a:r>
              <a:rPr lang="zh-CN" altLang="en-US" sz="2800"/>
              <a:t>个方程 </a:t>
            </a:r>
          </a:p>
          <a:p>
            <a:pPr eaLnBrk="1" hangingPunct="1"/>
            <a:endParaRPr lang="en-US" altLang="zh-CN" sz="2800"/>
          </a:p>
          <a:p>
            <a:pPr eaLnBrk="1" hangingPunct="1"/>
            <a:endParaRPr lang="en-US" altLang="zh-CN" sz="2800"/>
          </a:p>
          <a:p>
            <a:pPr eaLnBrk="1" hangingPunct="1"/>
            <a:endParaRPr lang="en-US" altLang="zh-CN" sz="2800"/>
          </a:p>
          <a:p>
            <a:pPr eaLnBrk="1" hangingPunct="1"/>
            <a:endParaRPr lang="en-US" altLang="zh-CN" sz="2800"/>
          </a:p>
          <a:p>
            <a:pPr eaLnBrk="1" hangingPunct="1"/>
            <a:endParaRPr lang="en-US" altLang="zh-CN" sz="2800"/>
          </a:p>
          <a:p>
            <a:pPr eaLnBrk="1" hangingPunct="1"/>
            <a:endParaRPr lang="en-US" altLang="zh-CN" sz="2800"/>
          </a:p>
          <a:p>
            <a:pPr eaLnBrk="1" hangingPunct="1"/>
            <a:r>
              <a:rPr lang="zh-CN" altLang="en-US" sz="2800"/>
              <a:t>为了求出</a:t>
            </a:r>
            <a:r>
              <a:rPr lang="en-US" altLang="zh-CN" sz="2800"/>
              <a:t>n+1</a:t>
            </a:r>
            <a:r>
              <a:rPr lang="zh-CN" altLang="en-US" sz="2800"/>
              <a:t>个未知数</a:t>
            </a:r>
            <a:r>
              <a:rPr lang="en-US" altLang="zh-CN" sz="2800"/>
              <a:t>, </a:t>
            </a:r>
            <a:r>
              <a:rPr lang="zh-CN" altLang="en-US" sz="2800"/>
              <a:t>还需要两个方程</a:t>
            </a:r>
            <a:r>
              <a:rPr lang="en-US" altLang="zh-CN" sz="2800"/>
              <a:t>.</a:t>
            </a:r>
          </a:p>
        </p:txBody>
      </p:sp>
      <p:graphicFrame>
        <p:nvGraphicFramePr>
          <p:cNvPr id="10242" name="Object 5">
            <a:extLst>
              <a:ext uri="{FF2B5EF4-FFF2-40B4-BE49-F238E27FC236}">
                <a16:creationId xmlns:a16="http://schemas.microsoft.com/office/drawing/2014/main" id="{3B2CBAFF-CAD7-49A5-9466-B4D1E85CB697}"/>
              </a:ext>
            </a:extLst>
          </p:cNvPr>
          <p:cNvGraphicFramePr>
            <a:graphicFrameLocks noChangeAspect="1"/>
          </p:cNvGraphicFramePr>
          <p:nvPr/>
        </p:nvGraphicFramePr>
        <p:xfrm>
          <a:off x="539750" y="2336800"/>
          <a:ext cx="7561263" cy="2833688"/>
        </p:xfrm>
        <a:graphic>
          <a:graphicData uri="http://schemas.openxmlformats.org/presentationml/2006/ole">
            <mc:AlternateContent xmlns:mc="http://schemas.openxmlformats.org/markup-compatibility/2006">
              <mc:Choice xmlns:v="urn:schemas-microsoft-com:vml" Requires="v">
                <p:oleObj spid="_x0000_s10248" name="Equation" r:id="rId3" imgW="2971800" imgH="1384200" progId="Equation.DSMT4">
                  <p:embed/>
                </p:oleObj>
              </mc:Choice>
              <mc:Fallback>
                <p:oleObj name="Equation" r:id="rId3" imgW="2971800" imgH="1384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336800"/>
                        <a:ext cx="7561263" cy="28336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Rectangle 4" descr="点式菱形">
            <a:extLst>
              <a:ext uri="{FF2B5EF4-FFF2-40B4-BE49-F238E27FC236}">
                <a16:creationId xmlns:a16="http://schemas.microsoft.com/office/drawing/2014/main" id="{7B132325-B440-407C-8BC8-1EB64AF4885D}"/>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p:cTn id="7" dur="1000" fill="hold"/>
                                        <p:tgtEl>
                                          <p:spTgt spid="5632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632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632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6322">
                                            <p:txEl>
                                              <p:pRg st="7" end="7"/>
                                            </p:txEl>
                                          </p:spTgt>
                                        </p:tgtEl>
                                        <p:attrNameLst>
                                          <p:attrName>style.visibility</p:attrName>
                                        </p:attrNameLst>
                                      </p:cBhvr>
                                      <p:to>
                                        <p:strVal val="visible"/>
                                      </p:to>
                                    </p:set>
                                    <p:anim calcmode="lin" valueType="num">
                                      <p:cBhvr>
                                        <p:cTn id="14" dur="1000" fill="hold"/>
                                        <p:tgtEl>
                                          <p:spTgt spid="56322">
                                            <p:txEl>
                                              <p:pRg st="7" end="7"/>
                                            </p:txEl>
                                          </p:spTgt>
                                        </p:tgtEl>
                                        <p:attrNameLst>
                                          <p:attrName>ppt_x</p:attrName>
                                        </p:attrNameLst>
                                      </p:cBhvr>
                                      <p:tavLst>
                                        <p:tav tm="0">
                                          <p:val>
                                            <p:strVal val="#ppt_x-.2"/>
                                          </p:val>
                                        </p:tav>
                                        <p:tav tm="100000">
                                          <p:val>
                                            <p:strVal val="#ppt_x"/>
                                          </p:val>
                                        </p:tav>
                                      </p:tavLst>
                                    </p:anim>
                                    <p:anim calcmode="lin" valueType="num">
                                      <p:cBhvr>
                                        <p:cTn id="15" dur="1000" fill="hold"/>
                                        <p:tgtEl>
                                          <p:spTgt spid="56322">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63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21BCD53-0207-42A6-B5DE-D89EBE348705}"/>
              </a:ext>
            </a:extLst>
          </p:cNvPr>
          <p:cNvSpPr>
            <a:spLocks noGrp="1" noChangeArrowheads="1"/>
          </p:cNvSpPr>
          <p:nvPr>
            <p:ph type="body" sz="half" idx="1"/>
          </p:nvPr>
        </p:nvSpPr>
        <p:spPr>
          <a:xfrm>
            <a:off x="395288" y="1844675"/>
            <a:ext cx="8175625" cy="3816350"/>
          </a:xfrm>
          <a:solidFill>
            <a:srgbClr val="99CC00">
              <a:alpha val="72940"/>
            </a:srgbClr>
          </a:solidFill>
          <a:ln>
            <a:pattFill prst="pct5">
              <a:fgClr>
                <a:schemeClr val="folHlink"/>
              </a:fgClr>
              <a:bgClr>
                <a:srgbClr val="FFFFFF"/>
              </a:bgClr>
            </a:pattFill>
          </a:ln>
        </p:spPr>
        <p:txBody>
          <a:bodyPr/>
          <a:lstStyle/>
          <a:p>
            <a:pPr eaLnBrk="1" hangingPunct="1"/>
            <a:r>
              <a:rPr lang="zh-CN" altLang="en-US" sz="3600"/>
              <a:t>通常有下列几种边界条件：</a:t>
            </a:r>
          </a:p>
        </p:txBody>
      </p:sp>
      <p:graphicFrame>
        <p:nvGraphicFramePr>
          <p:cNvPr id="57349" name="Object 5" descr="羊皮纸">
            <a:extLst>
              <a:ext uri="{FF2B5EF4-FFF2-40B4-BE49-F238E27FC236}">
                <a16:creationId xmlns:a16="http://schemas.microsoft.com/office/drawing/2014/main" id="{6B03BC64-9476-4165-93FA-ECD9126566A1}"/>
              </a:ext>
            </a:extLst>
          </p:cNvPr>
          <p:cNvGraphicFramePr>
            <a:graphicFrameLocks noChangeAspect="1"/>
          </p:cNvGraphicFramePr>
          <p:nvPr/>
        </p:nvGraphicFramePr>
        <p:xfrm>
          <a:off x="565150" y="2817813"/>
          <a:ext cx="7510463" cy="2663825"/>
        </p:xfrm>
        <a:graphic>
          <a:graphicData uri="http://schemas.openxmlformats.org/presentationml/2006/ole">
            <mc:AlternateContent xmlns:mc="http://schemas.openxmlformats.org/markup-compatibility/2006">
              <mc:Choice xmlns:v="urn:schemas-microsoft-com:vml" Requires="v">
                <p:oleObj spid="_x0000_s11276" name="Equation" r:id="rId3" imgW="3047760" imgH="939600" progId="Equation.DSMT4">
                  <p:embed/>
                </p:oleObj>
              </mc:Choice>
              <mc:Fallback>
                <p:oleObj name="Equation" r:id="rId3" imgW="3047760" imgH="939600" progId="Equation.DSMT4">
                  <p:embed/>
                  <p:pic>
                    <p:nvPicPr>
                      <p:cNvPr id="0" name="Object 5" descr="羊皮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 y="2817813"/>
                        <a:ext cx="7510463" cy="2663825"/>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接箭头连接符 3">
            <a:extLst>
              <a:ext uri="{FF2B5EF4-FFF2-40B4-BE49-F238E27FC236}">
                <a16:creationId xmlns:a16="http://schemas.microsoft.com/office/drawing/2014/main" id="{4AE3EA08-95A9-489A-AC6B-E94B75B1EB7F}"/>
              </a:ext>
            </a:extLst>
          </p:cNvPr>
          <p:cNvCxnSpPr/>
          <p:nvPr/>
        </p:nvCxnSpPr>
        <p:spPr>
          <a:xfrm flipV="1">
            <a:off x="6588125" y="2420938"/>
            <a:ext cx="576263" cy="503237"/>
          </a:xfrm>
          <a:prstGeom prst="straightConnector1">
            <a:avLst/>
          </a:prstGeom>
          <a:ln w="63500">
            <a:solidFill>
              <a:srgbClr val="4F47F5"/>
            </a:solidFill>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BC1BAB2-68C6-4803-A1D4-5DD73A0E6145}"/>
              </a:ext>
            </a:extLst>
          </p:cNvPr>
          <p:cNvSpPr txBox="1"/>
          <p:nvPr/>
        </p:nvSpPr>
        <p:spPr>
          <a:xfrm>
            <a:off x="7170738" y="2273300"/>
            <a:ext cx="1296987" cy="400050"/>
          </a:xfrm>
          <a:prstGeom prst="rect">
            <a:avLst/>
          </a:prstGeom>
          <a:noFill/>
        </p:spPr>
        <p:txBody>
          <a:bodyPr>
            <a:spAutoFit/>
          </a:bodyPr>
          <a:lstStyle/>
          <a:p>
            <a:pPr>
              <a:defRPr/>
            </a:pPr>
            <a:r>
              <a:rPr lang="zh-CN" altLang="en-US" sz="2000" b="1" dirty="0">
                <a:solidFill>
                  <a:srgbClr val="C00000"/>
                </a:solidFill>
                <a:effectLst>
                  <a:outerShdw blurRad="38100" dist="38100" dir="2700000" algn="tl">
                    <a:srgbClr val="000000">
                      <a:alpha val="43137"/>
                    </a:srgbClr>
                  </a:outerShdw>
                </a:effectLst>
              </a:rPr>
              <a:t>强迫样条</a:t>
            </a:r>
          </a:p>
        </p:txBody>
      </p:sp>
      <p:cxnSp>
        <p:nvCxnSpPr>
          <p:cNvPr id="12" name="直接箭头连接符 11">
            <a:extLst>
              <a:ext uri="{FF2B5EF4-FFF2-40B4-BE49-F238E27FC236}">
                <a16:creationId xmlns:a16="http://schemas.microsoft.com/office/drawing/2014/main" id="{8D611F1D-93C8-412E-A0C0-B41CDEE98530}"/>
              </a:ext>
            </a:extLst>
          </p:cNvPr>
          <p:cNvCxnSpPr/>
          <p:nvPr/>
        </p:nvCxnSpPr>
        <p:spPr>
          <a:xfrm>
            <a:off x="6875463" y="4005263"/>
            <a:ext cx="288925" cy="863600"/>
          </a:xfrm>
          <a:prstGeom prst="straightConnector1">
            <a:avLst/>
          </a:prstGeom>
          <a:ln w="63500">
            <a:solidFill>
              <a:srgbClr val="4F47F5"/>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5BDDB7-AC5B-4642-85F6-21C9A43C37F6}"/>
              </a:ext>
            </a:extLst>
          </p:cNvPr>
          <p:cNvSpPr txBox="1"/>
          <p:nvPr/>
        </p:nvSpPr>
        <p:spPr>
          <a:xfrm>
            <a:off x="7273925" y="4668838"/>
            <a:ext cx="1296988" cy="400050"/>
          </a:xfrm>
          <a:prstGeom prst="rect">
            <a:avLst/>
          </a:prstGeom>
          <a:noFill/>
        </p:spPr>
        <p:txBody>
          <a:bodyPr>
            <a:spAutoFit/>
          </a:bodyPr>
          <a:lstStyle/>
          <a:p>
            <a:pPr>
              <a:defRPr/>
            </a:pPr>
            <a:r>
              <a:rPr lang="zh-CN" altLang="en-US" sz="2000" b="1" dirty="0">
                <a:solidFill>
                  <a:srgbClr val="C00000"/>
                </a:solidFill>
                <a:effectLst>
                  <a:outerShdw blurRad="38100" dist="38100" dir="2700000" algn="tl">
                    <a:srgbClr val="000000">
                      <a:alpha val="43137"/>
                    </a:srgbClr>
                  </a:outerShdw>
                </a:effectLst>
              </a:rPr>
              <a:t>自然样条</a:t>
            </a:r>
          </a:p>
        </p:txBody>
      </p:sp>
      <p:sp>
        <p:nvSpPr>
          <p:cNvPr id="11275" name="Rectangle 4" descr="点式菱形">
            <a:extLst>
              <a:ext uri="{FF2B5EF4-FFF2-40B4-BE49-F238E27FC236}">
                <a16:creationId xmlns:a16="http://schemas.microsoft.com/office/drawing/2014/main" id="{69347AD9-D8E5-4F04-A0DA-4C9029B2D571}"/>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p:cTn id="7" dur="1000" fill="hold"/>
                                        <p:tgtEl>
                                          <p:spTgt spid="5734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734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734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7349"/>
                                        </p:tgtEl>
                                        <p:attrNameLst>
                                          <p:attrName>style.visibility</p:attrName>
                                        </p:attrNameLst>
                                      </p:cBhvr>
                                      <p:to>
                                        <p:strVal val="visible"/>
                                      </p:to>
                                    </p:set>
                                    <p:anim calcmode="lin" valueType="num">
                                      <p:cBhvr>
                                        <p:cTn id="14" dur="1000" fill="hold"/>
                                        <p:tgtEl>
                                          <p:spTgt spid="57349"/>
                                        </p:tgtEl>
                                        <p:attrNameLst>
                                          <p:attrName>ppt_x</p:attrName>
                                        </p:attrNameLst>
                                      </p:cBhvr>
                                      <p:tavLst>
                                        <p:tav tm="0">
                                          <p:val>
                                            <p:strVal val="#ppt_x-.2"/>
                                          </p:val>
                                        </p:tav>
                                        <p:tav tm="100000">
                                          <p:val>
                                            <p:strVal val="#ppt_x"/>
                                          </p:val>
                                        </p:tav>
                                      </p:tavLst>
                                    </p:anim>
                                    <p:anim calcmode="lin" valueType="num">
                                      <p:cBhvr>
                                        <p:cTn id="15" dur="1000" fill="hold"/>
                                        <p:tgtEl>
                                          <p:spTgt spid="5734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902B0A5-BC4B-491A-89CF-FD0685766171}"/>
              </a:ext>
            </a:extLst>
          </p:cNvPr>
          <p:cNvSpPr>
            <a:spLocks noGrp="1" noChangeArrowheads="1"/>
          </p:cNvSpPr>
          <p:nvPr>
            <p:ph type="body" sz="half" idx="1"/>
          </p:nvPr>
        </p:nvSpPr>
        <p:spPr>
          <a:xfrm>
            <a:off x="323850" y="1196975"/>
            <a:ext cx="8640763" cy="5472113"/>
          </a:xfrm>
          <a:solidFill>
            <a:srgbClr val="99CC00">
              <a:alpha val="73000"/>
            </a:srgbClr>
          </a:solidFill>
          <a:ln>
            <a:pattFill prst="pct5">
              <a:fgClr>
                <a:schemeClr val="folHlink"/>
              </a:fgClr>
              <a:bgClr>
                <a:srgbClr val="FFFFFF"/>
              </a:bgClr>
            </a:pattFill>
          </a:ln>
        </p:spPr>
        <p:txBody>
          <a:bodyPr/>
          <a:lstStyle/>
          <a:p>
            <a:pPr eaLnBrk="1" hangingPunct="1"/>
            <a:r>
              <a:rPr lang="zh-CN" altLang="en-US" sz="2800"/>
              <a:t>选择第二种边界条件，得到的是三次自然样条插值</a:t>
            </a:r>
            <a:r>
              <a:rPr lang="en-US" altLang="zh-CN" sz="2800"/>
              <a:t> </a:t>
            </a:r>
            <a:r>
              <a:rPr lang="zh-CN" altLang="en-US" sz="2800"/>
              <a:t>函数</a:t>
            </a:r>
            <a:r>
              <a:rPr lang="zh-CN" altLang="en-US" sz="2800" b="1">
                <a:solidFill>
                  <a:schemeClr val="tx2"/>
                </a:solidFill>
                <a:effectLst>
                  <a:outerShdw blurRad="38100" dist="38100" dir="2700000" algn="tl">
                    <a:srgbClr val="000000"/>
                  </a:outerShdw>
                </a:effectLst>
              </a:rPr>
              <a:t>（</a:t>
            </a:r>
            <a:r>
              <a:rPr lang="en-US" altLang="zh-CN" sz="2800" b="1">
                <a:solidFill>
                  <a:schemeClr val="tx2"/>
                </a:solidFill>
                <a:effectLst>
                  <a:outerShdw blurRad="38100" dist="38100" dir="2700000" algn="tl">
                    <a:srgbClr val="000000"/>
                  </a:outerShdw>
                </a:effectLst>
              </a:rPr>
              <a:t>natural cubic spline</a:t>
            </a:r>
            <a:r>
              <a:rPr lang="zh-CN" altLang="en-US" sz="2800" b="1">
                <a:solidFill>
                  <a:schemeClr val="tx2"/>
                </a:solidFill>
                <a:effectLst>
                  <a:outerShdw blurRad="38100" dist="38100" dir="2700000" algn="tl">
                    <a:srgbClr val="000000"/>
                  </a:outerShdw>
                </a:effectLst>
              </a:rPr>
              <a:t>）</a:t>
            </a:r>
            <a:r>
              <a:rPr lang="en-US" altLang="zh-CN" sz="2800"/>
              <a:t>.</a:t>
            </a:r>
          </a:p>
          <a:p>
            <a:pPr eaLnBrk="1" hangingPunct="1"/>
            <a:r>
              <a:rPr lang="zh-CN" altLang="en-US" sz="2800"/>
              <a:t>利用边界条件 </a:t>
            </a:r>
            <a:r>
              <a:rPr lang="en-US" altLang="zh-CN" sz="2800"/>
              <a:t>(2)</a:t>
            </a:r>
            <a:r>
              <a:rPr lang="zh-CN" altLang="en-US" sz="2800"/>
              <a:t>并联立其它</a:t>
            </a:r>
            <a:r>
              <a:rPr lang="en-US" altLang="zh-CN" sz="2800"/>
              <a:t> n-1</a:t>
            </a:r>
            <a:r>
              <a:rPr lang="zh-CN" altLang="en-US" sz="2800"/>
              <a:t>个方程</a:t>
            </a:r>
            <a:r>
              <a:rPr lang="en-US" altLang="zh-CN" sz="2800"/>
              <a:t>,</a:t>
            </a:r>
            <a:r>
              <a:rPr lang="zh-CN" altLang="en-US" sz="2800"/>
              <a:t>得到以下</a:t>
            </a:r>
            <a:r>
              <a:rPr lang="en-US" altLang="zh-CN" sz="2800"/>
              <a:t> n+1 </a:t>
            </a:r>
            <a:r>
              <a:rPr lang="zh-CN" altLang="en-US" sz="2800"/>
              <a:t>阶方程组</a:t>
            </a:r>
          </a:p>
        </p:txBody>
      </p:sp>
      <p:graphicFrame>
        <p:nvGraphicFramePr>
          <p:cNvPr id="12290" name="Object 5">
            <a:extLst>
              <a:ext uri="{FF2B5EF4-FFF2-40B4-BE49-F238E27FC236}">
                <a16:creationId xmlns:a16="http://schemas.microsoft.com/office/drawing/2014/main" id="{AC85E868-2223-47F6-B873-D1F6BF622533}"/>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2298" name="Equation" r:id="rId3" imgW="435285" imgH="677109" progId="Equation.DSMT4">
                  <p:embed/>
                </p:oleObj>
              </mc:Choice>
              <mc:Fallback>
                <p:oleObj name="Equation" r:id="rId3" imgW="435285" imgH="6771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6">
            <a:extLst>
              <a:ext uri="{FF2B5EF4-FFF2-40B4-BE49-F238E27FC236}">
                <a16:creationId xmlns:a16="http://schemas.microsoft.com/office/drawing/2014/main" id="{590568B2-4A57-4CFB-A668-DE29DAD0F726}"/>
              </a:ext>
            </a:extLst>
          </p:cNvPr>
          <p:cNvGraphicFramePr>
            <a:graphicFrameLocks noChangeAspect="1"/>
          </p:cNvGraphicFramePr>
          <p:nvPr/>
        </p:nvGraphicFramePr>
        <p:xfrm>
          <a:off x="250825" y="3184525"/>
          <a:ext cx="8569325" cy="3413125"/>
        </p:xfrm>
        <a:graphic>
          <a:graphicData uri="http://schemas.openxmlformats.org/presentationml/2006/ole">
            <mc:AlternateContent xmlns:mc="http://schemas.openxmlformats.org/markup-compatibility/2006">
              <mc:Choice xmlns:v="urn:schemas-microsoft-com:vml" Requires="v">
                <p:oleObj spid="_x0000_s12299" name="Equation" r:id="rId5" imgW="3670300" imgH="1397000" progId="Equation.DSMT4">
                  <p:embed/>
                </p:oleObj>
              </mc:Choice>
              <mc:Fallback>
                <p:oleObj name="Equation" r:id="rId5" imgW="3670300" imgH="139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184525"/>
                        <a:ext cx="8569325" cy="341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4" descr="点式菱形">
            <a:extLst>
              <a:ext uri="{FF2B5EF4-FFF2-40B4-BE49-F238E27FC236}">
                <a16:creationId xmlns:a16="http://schemas.microsoft.com/office/drawing/2014/main" id="{80DC06C6-F03B-4523-BDAF-A792C66B4128}"/>
              </a:ext>
            </a:extLst>
          </p:cNvPr>
          <p:cNvSpPr>
            <a:spLocks noChangeArrowheads="1"/>
          </p:cNvSpPr>
          <p:nvPr>
            <p:ph type="title" idx="4294967295"/>
          </p:nvPr>
        </p:nvSpPr>
        <p:spPr>
          <a:xfrm>
            <a:off x="611188" y="0"/>
            <a:ext cx="6870700" cy="1196975"/>
          </a:xfrm>
          <a:pattFill prst="dotDmnd">
            <a:fgClr>
              <a:schemeClr val="accent1"/>
            </a:fgClr>
            <a:bgClr>
              <a:srgbClr val="FFFFFF"/>
            </a:bgClr>
          </a:pattFill>
        </p:spPr>
        <p:txBody>
          <a:bodyPr/>
          <a:lstStyle/>
          <a:p>
            <a:pPr eaLnBrk="1" hangingPunct="1"/>
            <a:r>
              <a:rPr lang="zh-CN" altLang="en-US"/>
              <a:t>三次样条插值函数</a:t>
            </a:r>
          </a:p>
        </p:txBody>
      </p:sp>
      <p:sp>
        <p:nvSpPr>
          <p:cNvPr id="12297" name="Rectangle 4" descr="点式菱形">
            <a:extLst>
              <a:ext uri="{FF2B5EF4-FFF2-40B4-BE49-F238E27FC236}">
                <a16:creationId xmlns:a16="http://schemas.microsoft.com/office/drawing/2014/main" id="{F2762140-E035-404B-B56C-154188A3AED9}"/>
              </a:ext>
            </a:extLst>
          </p:cNvPr>
          <p:cNvSpPr>
            <a:spLocks noChangeArrowheads="1"/>
          </p:cNvSpPr>
          <p:nvPr/>
        </p:nvSpPr>
        <p:spPr bwMode="auto">
          <a:xfrm>
            <a:off x="468313" y="188913"/>
            <a:ext cx="6870700" cy="1079500"/>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p:cTn id="7" dur="1000" fill="hold"/>
                                        <p:tgtEl>
                                          <p:spTgt spid="5837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837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837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8370">
                                            <p:txEl>
                                              <p:pRg st="1" end="1"/>
                                            </p:txEl>
                                          </p:spTgt>
                                        </p:tgtEl>
                                        <p:attrNameLst>
                                          <p:attrName>style.visibility</p:attrName>
                                        </p:attrNameLst>
                                      </p:cBhvr>
                                      <p:to>
                                        <p:strVal val="visible"/>
                                      </p:to>
                                    </p:set>
                                    <p:anim calcmode="lin" valueType="num">
                                      <p:cBhvr>
                                        <p:cTn id="14" dur="1000" fill="hold"/>
                                        <p:tgtEl>
                                          <p:spTgt spid="5837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5837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837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8374"/>
                                        </p:tgtEl>
                                        <p:attrNameLst>
                                          <p:attrName>style.visibility</p:attrName>
                                        </p:attrNameLst>
                                      </p:cBhvr>
                                      <p:to>
                                        <p:strVal val="visible"/>
                                      </p:to>
                                    </p:set>
                                    <p:anim calcmode="lin" valueType="num">
                                      <p:cBhvr>
                                        <p:cTn id="21" dur="1000" fill="hold"/>
                                        <p:tgtEl>
                                          <p:spTgt spid="58374"/>
                                        </p:tgtEl>
                                        <p:attrNameLst>
                                          <p:attrName>ppt_x</p:attrName>
                                        </p:attrNameLst>
                                      </p:cBhvr>
                                      <p:tavLst>
                                        <p:tav tm="0">
                                          <p:val>
                                            <p:strVal val="#ppt_x-.2"/>
                                          </p:val>
                                        </p:tav>
                                        <p:tav tm="100000">
                                          <p:val>
                                            <p:strVal val="#ppt_x"/>
                                          </p:val>
                                        </p:tav>
                                      </p:tavLst>
                                    </p:anim>
                                    <p:anim calcmode="lin" valueType="num">
                                      <p:cBhvr>
                                        <p:cTn id="22" dur="1000" fill="hold"/>
                                        <p:tgtEl>
                                          <p:spTgt spid="5837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B4206FE-C9A0-4816-8ED3-182F6ABE704F}"/>
              </a:ext>
            </a:extLst>
          </p:cNvPr>
          <p:cNvSpPr>
            <a:spLocks noGrp="1" noChangeArrowheads="1"/>
          </p:cNvSpPr>
          <p:nvPr>
            <p:ph type="body" sz="half" idx="1"/>
          </p:nvPr>
        </p:nvSpPr>
        <p:spPr>
          <a:xfrm>
            <a:off x="323850" y="1196975"/>
            <a:ext cx="8640763" cy="5472113"/>
          </a:xfrm>
          <a:solidFill>
            <a:srgbClr val="99CC00">
              <a:alpha val="72940"/>
            </a:srgbClr>
          </a:solidFill>
          <a:ln>
            <a:pattFill prst="pct5">
              <a:fgClr>
                <a:schemeClr val="folHlink"/>
              </a:fgClr>
              <a:bgClr>
                <a:srgbClr val="FFFFFF"/>
              </a:bgClr>
            </a:pattFill>
            <a:miter lim="800000"/>
            <a:headEnd/>
            <a:tailEnd/>
          </a:ln>
        </p:spPr>
        <p:txBody>
          <a:bodyPr/>
          <a:lstStyle/>
          <a:p>
            <a:pPr eaLnBrk="1" hangingPunct="1">
              <a:buFontTx/>
              <a:buNone/>
            </a:pPr>
            <a:r>
              <a:rPr lang="zh-CN" altLang="en-US" sz="2800"/>
              <a:t>其中 </a:t>
            </a:r>
          </a:p>
          <a:p>
            <a:pPr eaLnBrk="1" hangingPunct="1">
              <a:buFontTx/>
              <a:buNone/>
            </a:pPr>
            <a:endParaRPr lang="en-US" altLang="zh-CN" sz="2800"/>
          </a:p>
        </p:txBody>
      </p:sp>
      <p:graphicFrame>
        <p:nvGraphicFramePr>
          <p:cNvPr id="13314" name="Object 5">
            <a:extLst>
              <a:ext uri="{FF2B5EF4-FFF2-40B4-BE49-F238E27FC236}">
                <a16:creationId xmlns:a16="http://schemas.microsoft.com/office/drawing/2014/main" id="{AA816FBA-05B8-4869-8035-DFA0F0031FC7}"/>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3324" name="Equation" r:id="rId3" imgW="435285" imgH="677109" progId="Equation.DSMT4">
                  <p:embed/>
                </p:oleObj>
              </mc:Choice>
              <mc:Fallback>
                <p:oleObj name="Equation" r:id="rId3" imgW="435285" imgH="6771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7">
            <a:extLst>
              <a:ext uri="{FF2B5EF4-FFF2-40B4-BE49-F238E27FC236}">
                <a16:creationId xmlns:a16="http://schemas.microsoft.com/office/drawing/2014/main" id="{75E142E5-0BD8-4CF2-9EC3-D65C133FA146}"/>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3325" name="Equation" r:id="rId5" imgW="435285" imgH="677109" progId="Equation.DSMT4">
                  <p:embed/>
                </p:oleObj>
              </mc:Choice>
              <mc:Fallback>
                <p:oleObj name="Equation" r:id="rId5" imgW="435285" imgH="67710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8">
            <a:extLst>
              <a:ext uri="{FF2B5EF4-FFF2-40B4-BE49-F238E27FC236}">
                <a16:creationId xmlns:a16="http://schemas.microsoft.com/office/drawing/2014/main" id="{7D19BED4-DEF3-40BF-BE5A-5FD6232D4F86}"/>
              </a:ext>
            </a:extLst>
          </p:cNvPr>
          <p:cNvGraphicFramePr>
            <a:graphicFrameLocks noChangeAspect="1"/>
          </p:cNvGraphicFramePr>
          <p:nvPr/>
        </p:nvGraphicFramePr>
        <p:xfrm>
          <a:off x="684213" y="1844675"/>
          <a:ext cx="7848600" cy="1154113"/>
        </p:xfrm>
        <a:graphic>
          <a:graphicData uri="http://schemas.openxmlformats.org/presentationml/2006/ole">
            <mc:AlternateContent xmlns:mc="http://schemas.openxmlformats.org/markup-compatibility/2006">
              <mc:Choice xmlns:v="urn:schemas-microsoft-com:vml" Requires="v">
                <p:oleObj spid="_x0000_s13326" name="Equation" r:id="rId6" imgW="3111500" imgH="431800" progId="Equation.DSMT4">
                  <p:embed/>
                </p:oleObj>
              </mc:Choice>
              <mc:Fallback>
                <p:oleObj name="Equation" r:id="rId6" imgW="31115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844675"/>
                        <a:ext cx="7848600" cy="1154113"/>
                      </a:xfrm>
                      <a:prstGeom prst="rect">
                        <a:avLst/>
                      </a:prstGeom>
                      <a:gradFill rotWithShape="1">
                        <a:gsLst>
                          <a:gs pos="0">
                            <a:schemeClr val="accent1">
                              <a:alpha val="67000"/>
                            </a:schemeClr>
                          </a:gs>
                          <a:gs pos="100000">
                            <a:srgbClr val="4F47F5">
                              <a:alpha val="40999"/>
                            </a:srgbClr>
                          </a:gs>
                        </a:gsLst>
                        <a:path path="rect">
                          <a:fillToRect r="100000" b="10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9" name="Text Box 9">
            <a:extLst>
              <a:ext uri="{FF2B5EF4-FFF2-40B4-BE49-F238E27FC236}">
                <a16:creationId xmlns:a16="http://schemas.microsoft.com/office/drawing/2014/main" id="{EA467371-F739-4818-99C6-3E1F6E73A34E}"/>
              </a:ext>
            </a:extLst>
          </p:cNvPr>
          <p:cNvSpPr txBox="1">
            <a:spLocks noChangeArrowheads="1"/>
          </p:cNvSpPr>
          <p:nvPr/>
        </p:nvSpPr>
        <p:spPr bwMode="auto">
          <a:xfrm>
            <a:off x="609600" y="3255963"/>
            <a:ext cx="7993063" cy="3084512"/>
          </a:xfrm>
          <a:prstGeom prst="rect">
            <a:avLst/>
          </a:prstGeom>
          <a:noFill/>
          <a:ln w="9525">
            <a:noFill/>
            <a:miter lim="800000"/>
            <a:headEnd/>
            <a:tailEnd/>
          </a:ln>
          <a:effec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2800"/>
              <a:t>此线性方程组具有以下特点</a:t>
            </a:r>
            <a:r>
              <a:rPr lang="en-US" altLang="zh-CN" sz="2800"/>
              <a:t>: </a:t>
            </a:r>
          </a:p>
          <a:p>
            <a:pPr eaLnBrk="1" hangingPunct="1">
              <a:spcBef>
                <a:spcPct val="50000"/>
              </a:spcBef>
            </a:pPr>
            <a:r>
              <a:rPr lang="en-US" altLang="zh-CN" sz="2800" b="1">
                <a:solidFill>
                  <a:srgbClr val="2D05AD"/>
                </a:solidFill>
                <a:effectLst>
                  <a:outerShdw blurRad="38100" dist="38100" dir="2700000" algn="tl">
                    <a:srgbClr val="C0C0C0"/>
                  </a:outerShdw>
                </a:effectLst>
              </a:rPr>
              <a:t>symmetric,</a:t>
            </a:r>
            <a:r>
              <a:rPr lang="zh-CN" altLang="en-US" sz="2400" b="1">
                <a:solidFill>
                  <a:srgbClr val="C00000"/>
                </a:solidFill>
                <a:effectLst>
                  <a:outerShdw blurRad="38100" dist="38100" dir="2700000" algn="tl">
                    <a:srgbClr val="C0C0C0"/>
                  </a:outerShdw>
                </a:effectLst>
              </a:rPr>
              <a:t>（对称的）</a:t>
            </a:r>
            <a:endParaRPr lang="en-US" altLang="zh-CN" sz="2400" b="1">
              <a:solidFill>
                <a:srgbClr val="C00000"/>
              </a:solidFill>
              <a:effectLst>
                <a:outerShdw blurRad="38100" dist="38100" dir="2700000" algn="tl">
                  <a:srgbClr val="C0C0C0"/>
                </a:outerShdw>
              </a:effectLst>
            </a:endParaRPr>
          </a:p>
          <a:p>
            <a:pPr eaLnBrk="1" hangingPunct="1">
              <a:spcBef>
                <a:spcPct val="50000"/>
              </a:spcBef>
            </a:pPr>
            <a:r>
              <a:rPr lang="en-US" altLang="zh-CN" sz="2800"/>
              <a:t> </a:t>
            </a:r>
            <a:r>
              <a:rPr lang="en-US" altLang="zh-CN" sz="2800" b="1">
                <a:solidFill>
                  <a:srgbClr val="2D05AD"/>
                </a:solidFill>
                <a:effectLst>
                  <a:outerShdw blurRad="38100" dist="38100" dir="2700000" algn="tl">
                    <a:srgbClr val="C0C0C0"/>
                  </a:outerShdw>
                </a:effectLst>
              </a:rPr>
              <a:t>tridiagonal</a:t>
            </a:r>
            <a:r>
              <a:rPr lang="en-US" altLang="zh-CN" sz="2800"/>
              <a:t>, </a:t>
            </a:r>
            <a:r>
              <a:rPr lang="zh-CN" altLang="en-US" sz="2400" b="1">
                <a:solidFill>
                  <a:srgbClr val="C00000"/>
                </a:solidFill>
                <a:effectLst>
                  <a:outerShdw blurRad="38100" dist="38100" dir="2700000" algn="tl">
                    <a:srgbClr val="C0C0C0"/>
                  </a:outerShdw>
                </a:effectLst>
              </a:rPr>
              <a:t>（三对角的）</a:t>
            </a:r>
            <a:endParaRPr lang="en-US" altLang="zh-CN" sz="2400" b="1">
              <a:solidFill>
                <a:srgbClr val="C00000"/>
              </a:solidFill>
              <a:effectLst>
                <a:outerShdw blurRad="38100" dist="38100" dir="2700000" algn="tl">
                  <a:srgbClr val="C0C0C0"/>
                </a:outerShdw>
              </a:effectLst>
            </a:endParaRPr>
          </a:p>
          <a:p>
            <a:pPr eaLnBrk="1" hangingPunct="1">
              <a:spcBef>
                <a:spcPct val="50000"/>
              </a:spcBef>
            </a:pPr>
            <a:r>
              <a:rPr lang="en-US" altLang="zh-CN" sz="2800" b="1">
                <a:solidFill>
                  <a:srgbClr val="2D05AD"/>
                </a:solidFill>
                <a:effectLst>
                  <a:outerShdw blurRad="38100" dist="38100" dir="2700000" algn="tl">
                    <a:srgbClr val="C0C0C0"/>
                  </a:outerShdw>
                </a:effectLst>
              </a:rPr>
              <a:t>diagonally dominant </a:t>
            </a:r>
            <a:r>
              <a:rPr lang="zh-CN" altLang="en-US" sz="2400" b="1">
                <a:solidFill>
                  <a:srgbClr val="C00000"/>
                </a:solidFill>
                <a:effectLst>
                  <a:outerShdw blurRad="38100" dist="38100" dir="2700000" algn="tl">
                    <a:srgbClr val="C0C0C0"/>
                  </a:outerShdw>
                </a:effectLst>
              </a:rPr>
              <a:t>（对角占优的）</a:t>
            </a:r>
            <a:endParaRPr lang="en-US" altLang="zh-CN" sz="2400" b="1">
              <a:solidFill>
                <a:srgbClr val="C00000"/>
              </a:solidFill>
              <a:effectLst>
                <a:outerShdw blurRad="38100" dist="38100" dir="2700000" algn="tl">
                  <a:srgbClr val="C0C0C0"/>
                </a:outerShdw>
              </a:effectLst>
            </a:endParaRPr>
          </a:p>
          <a:p>
            <a:pPr eaLnBrk="1" hangingPunct="1">
              <a:spcBef>
                <a:spcPct val="50000"/>
              </a:spcBef>
            </a:pPr>
            <a:r>
              <a:rPr lang="en-US" altLang="zh-CN" sz="2800"/>
              <a:t> </a:t>
            </a:r>
            <a:r>
              <a:rPr lang="zh-CN" altLang="en-US" sz="2800"/>
              <a:t>因此它存在唯一的解</a:t>
            </a:r>
            <a:r>
              <a:rPr lang="en-US" altLang="zh-CN" sz="2800"/>
              <a:t>.</a:t>
            </a:r>
            <a:endParaRPr lang="en-US" altLang="zh-CN" sz="2800" b="1">
              <a:effectLst>
                <a:outerShdw blurRad="38100" dist="38100" dir="2700000" algn="tl">
                  <a:srgbClr val="C0C0C0"/>
                </a:outerShdw>
              </a:effectLst>
            </a:endParaRPr>
          </a:p>
        </p:txBody>
      </p:sp>
      <p:cxnSp>
        <p:nvCxnSpPr>
          <p:cNvPr id="11" name="直接箭头连接符 10">
            <a:extLst>
              <a:ext uri="{FF2B5EF4-FFF2-40B4-BE49-F238E27FC236}">
                <a16:creationId xmlns:a16="http://schemas.microsoft.com/office/drawing/2014/main" id="{4D1151FA-AEE5-4DA5-A0D2-455E39BFB3F3}"/>
              </a:ext>
            </a:extLst>
          </p:cNvPr>
          <p:cNvCxnSpPr/>
          <p:nvPr/>
        </p:nvCxnSpPr>
        <p:spPr>
          <a:xfrm>
            <a:off x="71438" y="6092825"/>
            <a:ext cx="755650" cy="0"/>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323" name="Rectangle 4" descr="点式菱形">
            <a:extLst>
              <a:ext uri="{FF2B5EF4-FFF2-40B4-BE49-F238E27FC236}">
                <a16:creationId xmlns:a16="http://schemas.microsoft.com/office/drawing/2014/main" id="{C78C8BD6-B969-4AFC-A712-5A323D0CB4A2}"/>
              </a:ext>
            </a:extLst>
          </p:cNvPr>
          <p:cNvSpPr>
            <a:spLocks noChangeArrowheads="1"/>
          </p:cNvSpPr>
          <p:nvPr/>
        </p:nvSpPr>
        <p:spPr bwMode="auto">
          <a:xfrm>
            <a:off x="468313" y="188913"/>
            <a:ext cx="6870700" cy="1079500"/>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p:cTn id="7" dur="1000" fill="hold"/>
                                        <p:tgtEl>
                                          <p:spTgt spid="6144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6144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6144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61448"/>
                                        </p:tgtEl>
                                        <p:attrNameLst>
                                          <p:attrName>style.visibility</p:attrName>
                                        </p:attrNameLst>
                                      </p:cBhvr>
                                      <p:to>
                                        <p:strVal val="visible"/>
                                      </p:to>
                                    </p:set>
                                    <p:anim calcmode="lin" valueType="num">
                                      <p:cBhvr>
                                        <p:cTn id="14" dur="1000" fill="hold"/>
                                        <p:tgtEl>
                                          <p:spTgt spid="61448"/>
                                        </p:tgtEl>
                                        <p:attrNameLst>
                                          <p:attrName>ppt_x</p:attrName>
                                        </p:attrNameLst>
                                      </p:cBhvr>
                                      <p:tavLst>
                                        <p:tav tm="0">
                                          <p:val>
                                            <p:strVal val="#ppt_x-.2"/>
                                          </p:val>
                                        </p:tav>
                                        <p:tav tm="100000">
                                          <p:val>
                                            <p:strVal val="#ppt_x"/>
                                          </p:val>
                                        </p:tav>
                                      </p:tavLst>
                                    </p:anim>
                                    <p:anim calcmode="lin" valueType="num">
                                      <p:cBhvr>
                                        <p:cTn id="15" dur="1000" fill="hold"/>
                                        <p:tgtEl>
                                          <p:spTgt spid="6144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14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1449"/>
                                        </p:tgtEl>
                                        <p:attrNameLst>
                                          <p:attrName>style.visibility</p:attrName>
                                        </p:attrNameLst>
                                      </p:cBhvr>
                                      <p:to>
                                        <p:strVal val="visible"/>
                                      </p:to>
                                    </p:set>
                                    <p:anim calcmode="lin" valueType="num">
                                      <p:cBhvr>
                                        <p:cTn id="21" dur="1000" fill="hold"/>
                                        <p:tgtEl>
                                          <p:spTgt spid="61449"/>
                                        </p:tgtEl>
                                        <p:attrNameLst>
                                          <p:attrName>ppt_x</p:attrName>
                                        </p:attrNameLst>
                                      </p:cBhvr>
                                      <p:tavLst>
                                        <p:tav tm="0">
                                          <p:val>
                                            <p:strVal val="#ppt_x-.2"/>
                                          </p:val>
                                        </p:tav>
                                        <p:tav tm="100000">
                                          <p:val>
                                            <p:strVal val="#ppt_x"/>
                                          </p:val>
                                        </p:tav>
                                      </p:tavLst>
                                    </p:anim>
                                    <p:anim calcmode="lin" valueType="num">
                                      <p:cBhvr>
                                        <p:cTn id="22" dur="1000" fill="hold"/>
                                        <p:tgtEl>
                                          <p:spTgt spid="6144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P spid="614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descr="点式菱形">
            <a:extLst>
              <a:ext uri="{FF2B5EF4-FFF2-40B4-BE49-F238E27FC236}">
                <a16:creationId xmlns:a16="http://schemas.microsoft.com/office/drawing/2014/main" id="{6DFA1447-AD03-416C-943D-FE9BC999460C}"/>
              </a:ext>
            </a:extLst>
          </p:cNvPr>
          <p:cNvSpPr>
            <a:spLocks noGrp="1" noChangeArrowheads="1"/>
          </p:cNvSpPr>
          <p:nvPr>
            <p:ph type="title"/>
          </p:nvPr>
        </p:nvSpPr>
        <p:spPr>
          <a:xfrm>
            <a:off x="611188" y="0"/>
            <a:ext cx="6870700" cy="1600200"/>
          </a:xfrm>
          <a:pattFill prst="dotDmnd">
            <a:fgClr>
              <a:schemeClr val="accent1"/>
            </a:fgClr>
            <a:bgClr>
              <a:srgbClr val="FFFFFF"/>
            </a:bgClr>
          </a:pattFill>
        </p:spPr>
        <p:txBody>
          <a:bodyPr/>
          <a:lstStyle/>
          <a:p>
            <a:pPr eaLnBrk="1" hangingPunct="1"/>
            <a:r>
              <a:rPr lang="en-US" altLang="zh-CN" sz="3600">
                <a:solidFill>
                  <a:srgbClr val="FF3300"/>
                </a:solidFill>
              </a:rPr>
              <a:t>Lagrangian Form of the Polynomial Interpolation</a:t>
            </a:r>
          </a:p>
        </p:txBody>
      </p:sp>
      <p:sp>
        <p:nvSpPr>
          <p:cNvPr id="2054" name="Rectangle 3">
            <a:extLst>
              <a:ext uri="{FF2B5EF4-FFF2-40B4-BE49-F238E27FC236}">
                <a16:creationId xmlns:a16="http://schemas.microsoft.com/office/drawing/2014/main" id="{166EC96F-66DE-4371-876B-DAD9A4BE269B}"/>
              </a:ext>
            </a:extLst>
          </p:cNvPr>
          <p:cNvSpPr>
            <a:spLocks noGrp="1" noChangeArrowheads="1"/>
          </p:cNvSpPr>
          <p:nvPr>
            <p:ph type="body" sz="half" idx="1"/>
          </p:nvPr>
        </p:nvSpPr>
        <p:spPr>
          <a:xfrm>
            <a:off x="395288" y="1700213"/>
            <a:ext cx="7993062" cy="3816350"/>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en-US" altLang="zh-CN" sz="2800"/>
              <a:t>Theorem 1</a:t>
            </a:r>
          </a:p>
          <a:p>
            <a:pPr eaLnBrk="1" hangingPunct="1"/>
            <a:r>
              <a:rPr lang="en-US" altLang="zh-CN" sz="2800">
                <a:latin typeface="Times New Roman" panose="02020603050405020304" pitchFamily="18" charset="0"/>
              </a:rPr>
              <a:t>If </a:t>
            </a:r>
            <a:r>
              <a:rPr lang="en-US" altLang="zh-CN" sz="2800"/>
              <a:t> </a:t>
            </a:r>
          </a:p>
        </p:txBody>
      </p:sp>
      <p:graphicFrame>
        <p:nvGraphicFramePr>
          <p:cNvPr id="2050" name="Object 4">
            <a:extLst>
              <a:ext uri="{FF2B5EF4-FFF2-40B4-BE49-F238E27FC236}">
                <a16:creationId xmlns:a16="http://schemas.microsoft.com/office/drawing/2014/main" id="{A0FA2B5C-AD47-4A95-BC06-D1BA919E57DB}"/>
              </a:ext>
            </a:extLst>
          </p:cNvPr>
          <p:cNvGraphicFramePr>
            <a:graphicFrameLocks noChangeAspect="1"/>
          </p:cNvGraphicFramePr>
          <p:nvPr/>
        </p:nvGraphicFramePr>
        <p:xfrm>
          <a:off x="1403350" y="2349500"/>
          <a:ext cx="2016125" cy="377825"/>
        </p:xfrm>
        <a:graphic>
          <a:graphicData uri="http://schemas.openxmlformats.org/presentationml/2006/ole">
            <mc:AlternateContent xmlns:mc="http://schemas.openxmlformats.org/markup-compatibility/2006">
              <mc:Choice xmlns:v="urn:schemas-microsoft-com:vml" Requires="v">
                <p:oleObj spid="_x0000_s2063" name="Equation" r:id="rId3" imgW="698500" imgH="228600" progId="Equation.DSMT4">
                  <p:embed/>
                </p:oleObj>
              </mc:Choice>
              <mc:Fallback>
                <p:oleObj name="Equation" r:id="rId3" imgW="6985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349500"/>
                        <a:ext cx="201612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Text Box 5">
            <a:extLst>
              <a:ext uri="{FF2B5EF4-FFF2-40B4-BE49-F238E27FC236}">
                <a16:creationId xmlns:a16="http://schemas.microsoft.com/office/drawing/2014/main" id="{AEFF072D-04DC-4837-8B4D-E3009F1EE277}"/>
              </a:ext>
            </a:extLst>
          </p:cNvPr>
          <p:cNvSpPr txBox="1">
            <a:spLocks noChangeArrowheads="1"/>
          </p:cNvSpPr>
          <p:nvPr/>
        </p:nvSpPr>
        <p:spPr bwMode="auto">
          <a:xfrm>
            <a:off x="3419475" y="2276475"/>
            <a:ext cx="4367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 are (n+1) </a:t>
            </a:r>
            <a:r>
              <a:rPr lang="en-US" altLang="zh-CN" sz="2800" b="1">
                <a:solidFill>
                  <a:srgbClr val="FF3399"/>
                </a:solidFill>
                <a:latin typeface="Times New Roman" panose="02020603050405020304" pitchFamily="18" charset="0"/>
              </a:rPr>
              <a:t>distinct </a:t>
            </a:r>
            <a:r>
              <a:rPr lang="en-US" altLang="zh-CN" sz="2800">
                <a:latin typeface="Times New Roman" panose="02020603050405020304" pitchFamily="18" charset="0"/>
              </a:rPr>
              <a:t>points and</a:t>
            </a:r>
          </a:p>
        </p:txBody>
      </p:sp>
      <p:graphicFrame>
        <p:nvGraphicFramePr>
          <p:cNvPr id="2051" name="Object 6">
            <a:extLst>
              <a:ext uri="{FF2B5EF4-FFF2-40B4-BE49-F238E27FC236}">
                <a16:creationId xmlns:a16="http://schemas.microsoft.com/office/drawing/2014/main" id="{729CEC93-D24D-4C8E-BD81-F83D35031DB6}"/>
              </a:ext>
            </a:extLst>
          </p:cNvPr>
          <p:cNvGraphicFramePr>
            <a:graphicFrameLocks noChangeAspect="1"/>
          </p:cNvGraphicFramePr>
          <p:nvPr>
            <p:ph sz="half" idx="2"/>
          </p:nvPr>
        </p:nvGraphicFramePr>
        <p:xfrm>
          <a:off x="971550" y="2924175"/>
          <a:ext cx="2592388" cy="504825"/>
        </p:xfrm>
        <a:graphic>
          <a:graphicData uri="http://schemas.openxmlformats.org/presentationml/2006/ole">
            <mc:AlternateContent xmlns:mc="http://schemas.openxmlformats.org/markup-compatibility/2006">
              <mc:Choice xmlns:v="urn:schemas-microsoft-com:vml" Requires="v">
                <p:oleObj spid="_x0000_s2064" name="Equation" r:id="rId5" imgW="723586" imgH="228501" progId="Equation.DSMT4">
                  <p:embed/>
                </p:oleObj>
              </mc:Choice>
              <mc:Fallback>
                <p:oleObj name="Equation" r:id="rId5" imgW="723586" imgH="228501"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924175"/>
                        <a:ext cx="25923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Text Box 8">
            <a:extLst>
              <a:ext uri="{FF2B5EF4-FFF2-40B4-BE49-F238E27FC236}">
                <a16:creationId xmlns:a16="http://schemas.microsoft.com/office/drawing/2014/main" id="{F794089B-A925-43D9-B441-CBECC336964D}"/>
              </a:ext>
            </a:extLst>
          </p:cNvPr>
          <p:cNvSpPr txBox="1">
            <a:spLocks noChangeArrowheads="1"/>
          </p:cNvSpPr>
          <p:nvPr/>
        </p:nvSpPr>
        <p:spPr bwMode="auto">
          <a:xfrm>
            <a:off x="3563938" y="2997200"/>
            <a:ext cx="4897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 are corresponding observations  </a:t>
            </a:r>
          </a:p>
        </p:txBody>
      </p:sp>
      <p:sp>
        <p:nvSpPr>
          <p:cNvPr id="2057" name="Text Box 9">
            <a:extLst>
              <a:ext uri="{FF2B5EF4-FFF2-40B4-BE49-F238E27FC236}">
                <a16:creationId xmlns:a16="http://schemas.microsoft.com/office/drawing/2014/main" id="{AC2EF80F-528E-4232-96AE-F766126F624C}"/>
              </a:ext>
            </a:extLst>
          </p:cNvPr>
          <p:cNvSpPr txBox="1">
            <a:spLocks noChangeArrowheads="1"/>
          </p:cNvSpPr>
          <p:nvPr/>
        </p:nvSpPr>
        <p:spPr bwMode="auto">
          <a:xfrm>
            <a:off x="539750" y="3573463"/>
            <a:ext cx="79216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 at these points, then there exists  a </a:t>
            </a:r>
            <a:r>
              <a:rPr lang="en-US" altLang="zh-CN" sz="2800" b="1">
                <a:solidFill>
                  <a:srgbClr val="FF3399"/>
                </a:solidFill>
                <a:latin typeface="Times New Roman" panose="02020603050405020304" pitchFamily="18" charset="0"/>
              </a:rPr>
              <a:t>unique</a:t>
            </a:r>
            <a:r>
              <a:rPr lang="en-US" altLang="zh-CN" sz="2800">
                <a:latin typeface="Times New Roman" panose="02020603050405020304" pitchFamily="18" charset="0"/>
              </a:rPr>
              <a:t> </a:t>
            </a:r>
          </a:p>
          <a:p>
            <a:pPr eaLnBrk="1" hangingPunct="1">
              <a:spcBef>
                <a:spcPct val="50000"/>
              </a:spcBef>
            </a:pPr>
            <a:r>
              <a:rPr lang="en-US" altLang="zh-CN" sz="2800">
                <a:latin typeface="Times New Roman" panose="02020603050405020304" pitchFamily="18" charset="0"/>
              </a:rPr>
              <a:t> polynomial P(x), of at most degree n, with the property that </a:t>
            </a:r>
          </a:p>
        </p:txBody>
      </p:sp>
      <p:graphicFrame>
        <p:nvGraphicFramePr>
          <p:cNvPr id="2052" name="Object 10">
            <a:extLst>
              <a:ext uri="{FF2B5EF4-FFF2-40B4-BE49-F238E27FC236}">
                <a16:creationId xmlns:a16="http://schemas.microsoft.com/office/drawing/2014/main" id="{0E681E02-4F98-4638-9B9B-CBA67802C94C}"/>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2065" name="Equation" r:id="rId7" imgW="435285" imgH="677109" progId="Equation.DSMT4">
                  <p:embed/>
                </p:oleObj>
              </mc:Choice>
              <mc:Fallback>
                <p:oleObj name="Equation" r:id="rId7" imgW="435285" imgH="677109"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接箭头连接符 3">
            <a:extLst>
              <a:ext uri="{FF2B5EF4-FFF2-40B4-BE49-F238E27FC236}">
                <a16:creationId xmlns:a16="http://schemas.microsoft.com/office/drawing/2014/main" id="{9D655D93-7331-4FD1-849D-13086E351ECD}"/>
              </a:ext>
            </a:extLst>
          </p:cNvPr>
          <p:cNvCxnSpPr/>
          <p:nvPr/>
        </p:nvCxnSpPr>
        <p:spPr>
          <a:xfrm flipV="1">
            <a:off x="5735638" y="2036763"/>
            <a:ext cx="554037" cy="43180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5ABD3CD-3B24-4B5F-95A1-6328143A64D6}"/>
              </a:ext>
            </a:extLst>
          </p:cNvPr>
          <p:cNvSpPr txBox="1"/>
          <p:nvPr/>
        </p:nvSpPr>
        <p:spPr>
          <a:xfrm>
            <a:off x="6210300" y="1855788"/>
            <a:ext cx="1025525" cy="400050"/>
          </a:xfrm>
          <a:prstGeom prst="rect">
            <a:avLst/>
          </a:prstGeom>
          <a:noFill/>
        </p:spPr>
        <p:txBody>
          <a:bodyPr>
            <a:spAutoFit/>
          </a:bodyPr>
          <a:lstStyle/>
          <a:p>
            <a:pPr>
              <a:defRPr/>
            </a:pPr>
            <a:r>
              <a:rPr lang="zh-CN" altLang="en-US" sz="2000" b="1" dirty="0">
                <a:solidFill>
                  <a:schemeClr val="tx2">
                    <a:lumMod val="50000"/>
                  </a:schemeClr>
                </a:solidFill>
                <a:effectLst>
                  <a:outerShdw blurRad="38100" dist="38100" dir="2700000" algn="tl">
                    <a:srgbClr val="000000">
                      <a:alpha val="43137"/>
                    </a:srgbClr>
                  </a:outerShdw>
                </a:effectLst>
              </a:rPr>
              <a:t>不同的</a:t>
            </a:r>
          </a:p>
        </p:txBody>
      </p:sp>
      <p:cxnSp>
        <p:nvCxnSpPr>
          <p:cNvPr id="14" name="直接箭头连接符 13">
            <a:extLst>
              <a:ext uri="{FF2B5EF4-FFF2-40B4-BE49-F238E27FC236}">
                <a16:creationId xmlns:a16="http://schemas.microsoft.com/office/drawing/2014/main" id="{8E3D6E3A-4825-4D3B-BA2A-92F56B2E5950}"/>
              </a:ext>
            </a:extLst>
          </p:cNvPr>
          <p:cNvCxnSpPr/>
          <p:nvPr/>
        </p:nvCxnSpPr>
        <p:spPr>
          <a:xfrm>
            <a:off x="6804025" y="3948113"/>
            <a:ext cx="431800"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01A4D48-1A94-4DCB-90AA-E7DA4B4AF32E}"/>
              </a:ext>
            </a:extLst>
          </p:cNvPr>
          <p:cNvSpPr txBox="1"/>
          <p:nvPr/>
        </p:nvSpPr>
        <p:spPr>
          <a:xfrm>
            <a:off x="7235825" y="3748088"/>
            <a:ext cx="1027113" cy="400050"/>
          </a:xfrm>
          <a:prstGeom prst="rect">
            <a:avLst/>
          </a:prstGeom>
          <a:noFill/>
        </p:spPr>
        <p:txBody>
          <a:bodyPr>
            <a:spAutoFit/>
          </a:bodyPr>
          <a:lstStyle/>
          <a:p>
            <a:pPr>
              <a:defRPr/>
            </a:pPr>
            <a:r>
              <a:rPr lang="zh-CN" altLang="en-US" sz="2000" b="1" dirty="0">
                <a:solidFill>
                  <a:schemeClr val="tx2">
                    <a:lumMod val="50000"/>
                  </a:schemeClr>
                </a:solidFill>
                <a:effectLst>
                  <a:outerShdw blurRad="38100" dist="38100" dir="2700000" algn="tl">
                    <a:srgbClr val="000000">
                      <a:alpha val="43137"/>
                    </a:srgbClr>
                  </a:outerShdw>
                </a:effectLst>
              </a:rPr>
              <a:t>惟一的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descr="点式菱形">
            <a:extLst>
              <a:ext uri="{FF2B5EF4-FFF2-40B4-BE49-F238E27FC236}">
                <a16:creationId xmlns:a16="http://schemas.microsoft.com/office/drawing/2014/main" id="{726799C8-E0B8-41E9-AC66-0CAF70B6F747}"/>
              </a:ext>
            </a:extLst>
          </p:cNvPr>
          <p:cNvSpPr>
            <a:spLocks noGrp="1" noChangeArrowheads="1"/>
          </p:cNvSpPr>
          <p:nvPr>
            <p:ph type="title"/>
          </p:nvPr>
        </p:nvSpPr>
        <p:spPr>
          <a:xfrm>
            <a:off x="611188" y="0"/>
            <a:ext cx="6870700" cy="1600200"/>
          </a:xfrm>
          <a:pattFill prst="dotDmnd">
            <a:fgClr>
              <a:schemeClr val="accent1"/>
            </a:fgClr>
            <a:bgClr>
              <a:srgbClr val="FFFFFF"/>
            </a:bgClr>
          </a:pattFill>
        </p:spPr>
        <p:txBody>
          <a:bodyPr/>
          <a:lstStyle/>
          <a:p>
            <a:pPr eaLnBrk="1" hangingPunct="1"/>
            <a:r>
              <a:rPr lang="en-US" altLang="zh-CN" sz="3600">
                <a:solidFill>
                  <a:srgbClr val="FF3300"/>
                </a:solidFill>
              </a:rPr>
              <a:t>Lagrangian Form of the Polynomial Interpolation</a:t>
            </a:r>
          </a:p>
        </p:txBody>
      </p:sp>
      <p:sp>
        <p:nvSpPr>
          <p:cNvPr id="33795" name="Rectangle 3">
            <a:extLst>
              <a:ext uri="{FF2B5EF4-FFF2-40B4-BE49-F238E27FC236}">
                <a16:creationId xmlns:a16="http://schemas.microsoft.com/office/drawing/2014/main" id="{0DAACAC0-DBD9-4758-B024-CB2E0D3E92A3}"/>
              </a:ext>
            </a:extLst>
          </p:cNvPr>
          <p:cNvSpPr>
            <a:spLocks noGrp="1" noChangeArrowheads="1"/>
          </p:cNvSpPr>
          <p:nvPr>
            <p:ph type="body" sz="half" idx="1"/>
          </p:nvPr>
        </p:nvSpPr>
        <p:spPr>
          <a:xfrm>
            <a:off x="395288" y="1628775"/>
            <a:ext cx="7993062" cy="5040313"/>
          </a:xfrm>
          <a:solidFill>
            <a:srgbClr val="99CC00">
              <a:alpha val="72940"/>
            </a:srgbClr>
          </a:solidFill>
          <a:ln>
            <a:pattFill prst="pct5">
              <a:fgClr>
                <a:schemeClr val="folHlink"/>
              </a:fgClr>
              <a:bgClr>
                <a:srgbClr val="FFFFFF"/>
              </a:bgClr>
            </a:pattFill>
            <a:miter lim="800000"/>
            <a:headEnd/>
            <a:tailEnd/>
          </a:ln>
        </p:spPr>
        <p:txBody>
          <a:bodyPr/>
          <a:lstStyle/>
          <a:p>
            <a:pPr eaLnBrk="1" hangingPunct="1"/>
            <a:endParaRPr lang="zh-CN" altLang="zh-CN" sz="2800"/>
          </a:p>
        </p:txBody>
      </p:sp>
      <p:graphicFrame>
        <p:nvGraphicFramePr>
          <p:cNvPr id="3074" name="Object 9">
            <a:extLst>
              <a:ext uri="{FF2B5EF4-FFF2-40B4-BE49-F238E27FC236}">
                <a16:creationId xmlns:a16="http://schemas.microsoft.com/office/drawing/2014/main" id="{68DF44C3-C38E-4CE7-8199-1860682ECC1A}"/>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3085" name="Equation" r:id="rId3" imgW="435285" imgH="677109" progId="Equation.DSMT4">
                  <p:embed/>
                </p:oleObj>
              </mc:Choice>
              <mc:Fallback>
                <p:oleObj name="Equation" r:id="rId3" imgW="435285" imgH="67710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11">
            <a:extLst>
              <a:ext uri="{FF2B5EF4-FFF2-40B4-BE49-F238E27FC236}">
                <a16:creationId xmlns:a16="http://schemas.microsoft.com/office/drawing/2014/main" id="{3874DFFB-D7E1-406F-A8BE-8DBED14C446F}"/>
              </a:ext>
            </a:extLst>
          </p:cNvPr>
          <p:cNvGraphicFramePr>
            <a:graphicFrameLocks noChangeAspect="1"/>
          </p:cNvGraphicFramePr>
          <p:nvPr/>
        </p:nvGraphicFramePr>
        <p:xfrm>
          <a:off x="614363" y="5445125"/>
          <a:ext cx="5332412" cy="1060450"/>
        </p:xfrm>
        <a:graphic>
          <a:graphicData uri="http://schemas.openxmlformats.org/presentationml/2006/ole">
            <mc:AlternateContent xmlns:mc="http://schemas.openxmlformats.org/markup-compatibility/2006">
              <mc:Choice xmlns:v="urn:schemas-microsoft-com:vml" Requires="v">
                <p:oleObj spid="_x0000_s3086" name="Equation" r:id="rId5" imgW="2298700" imgH="457200" progId="Equation.DSMT4">
                  <p:embed/>
                </p:oleObj>
              </mc:Choice>
              <mc:Fallback>
                <p:oleObj name="Equation" r:id="rId5" imgW="2298700" imgH="457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63" y="5445125"/>
                        <a:ext cx="5332412" cy="1060450"/>
                      </a:xfrm>
                      <a:prstGeom prst="rect">
                        <a:avLst/>
                      </a:prstGeom>
                      <a:solidFill>
                        <a:srgbClr val="B2A4B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2">
            <a:extLst>
              <a:ext uri="{FF2B5EF4-FFF2-40B4-BE49-F238E27FC236}">
                <a16:creationId xmlns:a16="http://schemas.microsoft.com/office/drawing/2014/main" id="{83A6B97C-1ABC-4E96-A72A-441D62423A01}"/>
              </a:ext>
            </a:extLst>
          </p:cNvPr>
          <p:cNvSpPr txBox="1">
            <a:spLocks noChangeArrowheads="1"/>
          </p:cNvSpPr>
          <p:nvPr/>
        </p:nvSpPr>
        <p:spPr bwMode="auto">
          <a:xfrm>
            <a:off x="3635375" y="1844675"/>
            <a:ext cx="3529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 for each k=0,1,2,…,n</a:t>
            </a:r>
          </a:p>
        </p:txBody>
      </p:sp>
      <p:sp>
        <p:nvSpPr>
          <p:cNvPr id="3082" name="Text Box 13">
            <a:extLst>
              <a:ext uri="{FF2B5EF4-FFF2-40B4-BE49-F238E27FC236}">
                <a16:creationId xmlns:a16="http://schemas.microsoft.com/office/drawing/2014/main" id="{71C370E6-802F-48F4-89E3-6F888E5A7EDD}"/>
              </a:ext>
            </a:extLst>
          </p:cNvPr>
          <p:cNvSpPr txBox="1">
            <a:spLocks noChangeArrowheads="1"/>
          </p:cNvSpPr>
          <p:nvPr/>
        </p:nvSpPr>
        <p:spPr bwMode="auto">
          <a:xfrm>
            <a:off x="1042988" y="2636838"/>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latin typeface="Times New Roman" panose="02020603050405020304" pitchFamily="18" charset="0"/>
              </a:rPr>
              <a:t>This polynomial is given by</a:t>
            </a:r>
          </a:p>
        </p:txBody>
      </p:sp>
      <p:graphicFrame>
        <p:nvGraphicFramePr>
          <p:cNvPr id="3076" name="Object 14">
            <a:extLst>
              <a:ext uri="{FF2B5EF4-FFF2-40B4-BE49-F238E27FC236}">
                <a16:creationId xmlns:a16="http://schemas.microsoft.com/office/drawing/2014/main" id="{669F2E6F-F49C-48EC-A255-DE40177279A0}"/>
              </a:ext>
            </a:extLst>
          </p:cNvPr>
          <p:cNvGraphicFramePr>
            <a:graphicFrameLocks noChangeAspect="1"/>
          </p:cNvGraphicFramePr>
          <p:nvPr/>
        </p:nvGraphicFramePr>
        <p:xfrm>
          <a:off x="469900" y="3298825"/>
          <a:ext cx="8132763" cy="1982788"/>
        </p:xfrm>
        <a:graphic>
          <a:graphicData uri="http://schemas.openxmlformats.org/presentationml/2006/ole">
            <mc:AlternateContent xmlns:mc="http://schemas.openxmlformats.org/markup-compatibility/2006">
              <mc:Choice xmlns:v="urn:schemas-microsoft-com:vml" Requires="v">
                <p:oleObj spid="_x0000_s3087" name="Equation" r:id="rId7" imgW="3670300" imgH="889000" progId="Equation.DSMT4">
                  <p:embed/>
                </p:oleObj>
              </mc:Choice>
              <mc:Fallback>
                <p:oleObj name="Equation" r:id="rId7" imgW="3670300" imgH="8890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 y="3298825"/>
                        <a:ext cx="8132763"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直接箭头连接符 8">
            <a:extLst>
              <a:ext uri="{FF2B5EF4-FFF2-40B4-BE49-F238E27FC236}">
                <a16:creationId xmlns:a16="http://schemas.microsoft.com/office/drawing/2014/main" id="{7FE95861-3885-4CD7-BAED-499A588DAC3A}"/>
              </a:ext>
            </a:extLst>
          </p:cNvPr>
          <p:cNvCxnSpPr/>
          <p:nvPr/>
        </p:nvCxnSpPr>
        <p:spPr>
          <a:xfrm flipV="1">
            <a:off x="1217613" y="4113213"/>
            <a:ext cx="554037" cy="43338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274" name="对象 1">
            <a:extLst>
              <a:ext uri="{FF2B5EF4-FFF2-40B4-BE49-F238E27FC236}">
                <a16:creationId xmlns:a16="http://schemas.microsoft.com/office/drawing/2014/main" id="{77032089-BB6E-4D37-8647-3ABE98892076}"/>
              </a:ext>
            </a:extLst>
          </p:cNvPr>
          <p:cNvGraphicFramePr>
            <a:graphicFrameLocks noChangeAspect="1"/>
          </p:cNvGraphicFramePr>
          <p:nvPr/>
        </p:nvGraphicFramePr>
        <p:xfrm>
          <a:off x="1908175" y="3884613"/>
          <a:ext cx="3511550" cy="407987"/>
        </p:xfrm>
        <a:graphic>
          <a:graphicData uri="http://schemas.openxmlformats.org/presentationml/2006/ole">
            <mc:AlternateContent xmlns:mc="http://schemas.openxmlformats.org/markup-compatibility/2006">
              <mc:Choice xmlns:v="urn:schemas-microsoft-com:vml" Requires="v">
                <p:oleObj spid="_x0000_s3088" name="Equation" r:id="rId9" imgW="1968480" imgH="228600" progId="Equation.DSMT4">
                  <p:embed/>
                </p:oleObj>
              </mc:Choice>
              <mc:Fallback>
                <p:oleObj name="Equation" r:id="rId9" imgW="1968480" imgH="2286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3884613"/>
                        <a:ext cx="35115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8" name="对象 2">
            <a:extLst>
              <a:ext uri="{FF2B5EF4-FFF2-40B4-BE49-F238E27FC236}">
                <a16:creationId xmlns:a16="http://schemas.microsoft.com/office/drawing/2014/main" id="{4A9B1CD6-10A6-4ECB-BD56-5EAB590D2DF1}"/>
              </a:ext>
            </a:extLst>
          </p:cNvPr>
          <p:cNvGraphicFramePr>
            <a:graphicFrameLocks noChangeAspect="1"/>
          </p:cNvGraphicFramePr>
          <p:nvPr/>
        </p:nvGraphicFramePr>
        <p:xfrm>
          <a:off x="1771650" y="1997075"/>
          <a:ext cx="1619250" cy="530225"/>
        </p:xfrm>
        <a:graphic>
          <a:graphicData uri="http://schemas.openxmlformats.org/presentationml/2006/ole">
            <mc:AlternateContent xmlns:mc="http://schemas.openxmlformats.org/markup-compatibility/2006">
              <mc:Choice xmlns:v="urn:schemas-microsoft-com:vml" Requires="v">
                <p:oleObj spid="_x0000_s3089" name="Equation" r:id="rId11" imgW="698500" imgH="228600" progId="Equation.DSMT4">
                  <p:embed/>
                </p:oleObj>
              </mc:Choice>
              <mc:Fallback>
                <p:oleObj name="Equation" r:id="rId11" imgW="698500" imgH="22860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1650" y="1997075"/>
                        <a:ext cx="16192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nodePh="1">
                                  <p:stCondLst>
                                    <p:cond delay="0"/>
                                  </p:stCondLst>
                                  <p:endCondLst>
                                    <p:cond evt="begin" delay="0">
                                      <p:tn val="5"/>
                                    </p:cond>
                                  </p:endCondLst>
                                  <p:childTnLst>
                                    <p:set>
                                      <p:cBhvr>
                                        <p:cTn id="6" dur="1" fill="hold">
                                          <p:stCondLst>
                                            <p:cond delay="0"/>
                                          </p:stCondLst>
                                        </p:cTn>
                                        <p:tgtEl>
                                          <p:spTgt spid="33795">
                                            <p:bg/>
                                          </p:spTgt>
                                        </p:tgtEl>
                                        <p:attrNameLst>
                                          <p:attrName>style.visibility</p:attrName>
                                        </p:attrNameLst>
                                      </p:cBhvr>
                                      <p:to>
                                        <p:strVal val="visible"/>
                                      </p:to>
                                    </p:set>
                                    <p:anim calcmode="lin" valueType="num">
                                      <p:cBhvr>
                                        <p:cTn id="7" dur="1000" fill="hold"/>
                                        <p:tgtEl>
                                          <p:spTgt spid="33795">
                                            <p:bg/>
                                          </p:spTgt>
                                        </p:tgtEl>
                                        <p:attrNameLst>
                                          <p:attrName>ppt_x</p:attrName>
                                        </p:attrNameLst>
                                      </p:cBhvr>
                                      <p:tavLst>
                                        <p:tav tm="0">
                                          <p:val>
                                            <p:strVal val="#ppt_x-.2"/>
                                          </p:val>
                                        </p:tav>
                                        <p:tav tm="100000">
                                          <p:val>
                                            <p:strVal val="#ppt_x"/>
                                          </p:val>
                                        </p:tav>
                                      </p:tavLst>
                                    </p:anim>
                                    <p:anim calcmode="lin" valueType="num">
                                      <p:cBhvr>
                                        <p:cTn id="8" dur="1000" fill="hold"/>
                                        <p:tgtEl>
                                          <p:spTgt spid="33795">
                                            <p:bg/>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795">
                                            <p:bg/>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1274"/>
                                        </p:tgtEl>
                                        <p:attrNameLst>
                                          <p:attrName>style.visibility</p:attrName>
                                        </p:attrNameLst>
                                      </p:cBhvr>
                                      <p:to>
                                        <p:strVal val="visible"/>
                                      </p:to>
                                    </p:set>
                                    <p:animEffect transition="in" filter="fade">
                                      <p:cBhvr>
                                        <p:cTn id="21" dur="1000"/>
                                        <p:tgtEl>
                                          <p:spTgt spid="11274"/>
                                        </p:tgtEl>
                                      </p:cBhvr>
                                    </p:animEffect>
                                    <p:anim calcmode="lin" valueType="num">
                                      <p:cBhvr>
                                        <p:cTn id="22" dur="1000" fill="hold"/>
                                        <p:tgtEl>
                                          <p:spTgt spid="11274"/>
                                        </p:tgtEl>
                                        <p:attrNameLst>
                                          <p:attrName>ppt_x</p:attrName>
                                        </p:attrNameLst>
                                      </p:cBhvr>
                                      <p:tavLst>
                                        <p:tav tm="0">
                                          <p:val>
                                            <p:strVal val="#ppt_x"/>
                                          </p:val>
                                        </p:tav>
                                        <p:tav tm="100000">
                                          <p:val>
                                            <p:strVal val="#ppt_x"/>
                                          </p:val>
                                        </p:tav>
                                      </p:tavLst>
                                    </p:anim>
                                    <p:anim calcmode="lin" valueType="num">
                                      <p:cBhvr>
                                        <p:cTn id="23"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1269"/>
                                        </p:tgtEl>
                                        <p:attrNameLst>
                                          <p:attrName>style.visibility</p:attrName>
                                        </p:attrNameLst>
                                      </p:cBhvr>
                                      <p:to>
                                        <p:strVal val="visible"/>
                                      </p:to>
                                    </p:set>
                                    <p:anim calcmode="lin" valueType="num">
                                      <p:cBhvr additive="base">
                                        <p:cTn id="28" dur="500" fill="hold"/>
                                        <p:tgtEl>
                                          <p:spTgt spid="11269"/>
                                        </p:tgtEl>
                                        <p:attrNameLst>
                                          <p:attrName>ppt_x</p:attrName>
                                        </p:attrNameLst>
                                      </p:cBhvr>
                                      <p:tavLst>
                                        <p:tav tm="0">
                                          <p:val>
                                            <p:strVal val="#ppt_x"/>
                                          </p:val>
                                        </p:tav>
                                        <p:tav tm="100000">
                                          <p:val>
                                            <p:strVal val="#ppt_x"/>
                                          </p:val>
                                        </p:tav>
                                      </p:tavLst>
                                    </p:anim>
                                    <p:anim calcmode="lin" valueType="num">
                                      <p:cBhvr additive="base">
                                        <p:cTn id="29"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点式菱形">
            <a:extLst>
              <a:ext uri="{FF2B5EF4-FFF2-40B4-BE49-F238E27FC236}">
                <a16:creationId xmlns:a16="http://schemas.microsoft.com/office/drawing/2014/main" id="{CB775BDB-D863-466C-A49D-9517FF441E91}"/>
              </a:ext>
            </a:extLst>
          </p:cNvPr>
          <p:cNvSpPr>
            <a:spLocks noGrp="1" noChangeArrowheads="1"/>
          </p:cNvSpPr>
          <p:nvPr>
            <p:ph type="title"/>
          </p:nvPr>
        </p:nvSpPr>
        <p:spPr>
          <a:xfrm>
            <a:off x="611188" y="0"/>
            <a:ext cx="6870700" cy="1600200"/>
          </a:xfrm>
          <a:pattFill prst="dotDmnd">
            <a:fgClr>
              <a:schemeClr val="accent1"/>
            </a:fgClr>
            <a:bgClr>
              <a:srgbClr val="FFFFFF"/>
            </a:bgClr>
          </a:pattFill>
        </p:spPr>
        <p:txBody>
          <a:bodyPr/>
          <a:lstStyle/>
          <a:p>
            <a:pPr eaLnBrk="1" hangingPunct="1"/>
            <a:r>
              <a:rPr lang="en-US" altLang="zh-CN" sz="3600">
                <a:solidFill>
                  <a:srgbClr val="2D05AD"/>
                </a:solidFill>
              </a:rPr>
              <a:t>Low-Order Polynomial</a:t>
            </a:r>
            <a:r>
              <a:rPr lang="en-US" altLang="zh-CN" sz="3600">
                <a:solidFill>
                  <a:srgbClr val="FF3300"/>
                </a:solidFill>
              </a:rPr>
              <a:t> </a:t>
            </a:r>
            <a:r>
              <a:rPr lang="zh-CN" altLang="en-US" sz="2000" b="1">
                <a:solidFill>
                  <a:srgbClr val="C00000"/>
                </a:solidFill>
                <a:effectLst>
                  <a:outerShdw blurRad="38100" dist="38100" dir="2700000" algn="tl">
                    <a:srgbClr val="C0C0C0"/>
                  </a:outerShdw>
                </a:effectLst>
              </a:rPr>
              <a:t>（低阶多项式）</a:t>
            </a:r>
            <a:endParaRPr lang="en-US" altLang="zh-CN" sz="3600">
              <a:solidFill>
                <a:srgbClr val="FF3300"/>
              </a:solidFill>
            </a:endParaRPr>
          </a:p>
        </p:txBody>
      </p:sp>
      <p:sp>
        <p:nvSpPr>
          <p:cNvPr id="27651" name="Rectangle 3">
            <a:extLst>
              <a:ext uri="{FF2B5EF4-FFF2-40B4-BE49-F238E27FC236}">
                <a16:creationId xmlns:a16="http://schemas.microsoft.com/office/drawing/2014/main" id="{60C84244-BF98-44EC-AC5E-7E0689112111}"/>
              </a:ext>
            </a:extLst>
          </p:cNvPr>
          <p:cNvSpPr>
            <a:spLocks noGrp="1" noChangeArrowheads="1"/>
          </p:cNvSpPr>
          <p:nvPr>
            <p:ph type="body" sz="half" idx="1"/>
          </p:nvPr>
        </p:nvSpPr>
        <p:spPr>
          <a:xfrm>
            <a:off x="395288" y="1700213"/>
            <a:ext cx="7993062" cy="3816350"/>
          </a:xfrm>
          <a:solidFill>
            <a:srgbClr val="99CC00">
              <a:alpha val="72940"/>
            </a:srgbClr>
          </a:solidFill>
          <a:ln>
            <a:pattFill prst="pct5">
              <a:fgClr>
                <a:schemeClr val="folHlink"/>
              </a:fgClr>
              <a:bgClr>
                <a:srgbClr val="FFFFFF"/>
              </a:bgClr>
            </a:pattFill>
          </a:ln>
        </p:spPr>
        <p:txBody>
          <a:bodyPr/>
          <a:lstStyle/>
          <a:p>
            <a:pPr eaLnBrk="1" hangingPunct="1"/>
            <a:r>
              <a:rPr lang="zh-CN" altLang="en-US" sz="2800">
                <a:ea typeface="楷体_GB2312" pitchFamily="49" charset="-122"/>
              </a:rPr>
              <a:t>高阶插值多项式的一个致命缺点是它们在插值区间的端点处往往会剧烈震荡，这就是龙格现象。</a:t>
            </a:r>
          </a:p>
          <a:p>
            <a:pPr eaLnBrk="1" hangingPunct="1"/>
            <a:r>
              <a:rPr lang="zh-CN" altLang="en-US" sz="2800">
                <a:ea typeface="楷体_GB2312" pitchFamily="49" charset="-122"/>
              </a:rPr>
              <a:t>通常</a:t>
            </a:r>
            <a:r>
              <a:rPr lang="en-US" altLang="zh-CN" sz="2800">
                <a:ea typeface="楷体_GB2312" pitchFamily="49" charset="-122"/>
              </a:rPr>
              <a:t>n</a:t>
            </a:r>
            <a:r>
              <a:rPr lang="zh-CN" altLang="en-US" sz="2800">
                <a:ea typeface="楷体_GB2312" pitchFamily="49" charset="-122"/>
              </a:rPr>
              <a:t>阶代数插值多项式的次数小于</a:t>
            </a:r>
            <a:r>
              <a:rPr lang="en-US" altLang="zh-CN" sz="2800">
                <a:ea typeface="楷体_GB2312" pitchFamily="49" charset="-122"/>
              </a:rPr>
              <a:t>6.</a:t>
            </a:r>
          </a:p>
          <a:p>
            <a:pPr eaLnBrk="1" hangingPunct="1"/>
            <a:endParaRPr lang="en-US" altLang="zh-CN" sz="2800">
              <a:ea typeface="楷体_GB2312" pitchFamily="49" charset="-122"/>
            </a:endParaRPr>
          </a:p>
          <a:p>
            <a:pPr eaLnBrk="1" hangingPunct="1"/>
            <a:r>
              <a:rPr lang="zh-CN" altLang="en-US" sz="2800">
                <a:ea typeface="楷体_GB2312" pitchFamily="49" charset="-122"/>
              </a:rPr>
              <a:t>在实际应用中经常用分段低阶插值多项式来代替高阶插值多项式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p:cTn id="7" dur="1000" fill="hold"/>
                                        <p:tgtEl>
                                          <p:spTgt spid="2765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76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65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7651">
                                            <p:txEl>
                                              <p:pRg st="1" end="1"/>
                                            </p:txEl>
                                          </p:spTgt>
                                        </p:tgtEl>
                                        <p:attrNameLst>
                                          <p:attrName>style.visibility</p:attrName>
                                        </p:attrNameLst>
                                      </p:cBhvr>
                                      <p:to>
                                        <p:strVal val="visible"/>
                                      </p:to>
                                    </p:set>
                                    <p:anim calcmode="lin" valueType="num">
                                      <p:cBhvr>
                                        <p:cTn id="14" dur="1000" fill="hold"/>
                                        <p:tgtEl>
                                          <p:spTgt spid="2765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765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765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p:cTn id="21" dur="1000" fill="hold"/>
                                        <p:tgtEl>
                                          <p:spTgt spid="27651">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2765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descr="点式菱形">
            <a:extLst>
              <a:ext uri="{FF2B5EF4-FFF2-40B4-BE49-F238E27FC236}">
                <a16:creationId xmlns:a16="http://schemas.microsoft.com/office/drawing/2014/main" id="{2BA8FF7E-CEF2-4626-AFEA-40E5209B3823}"/>
              </a:ext>
            </a:extLst>
          </p:cNvPr>
          <p:cNvSpPr>
            <a:spLocks noGrp="1" noChangeArrowheads="1"/>
          </p:cNvSpPr>
          <p:nvPr>
            <p:ph type="title"/>
          </p:nvPr>
        </p:nvSpPr>
        <p:spPr>
          <a:xfrm>
            <a:off x="611188" y="0"/>
            <a:ext cx="6870700" cy="1600200"/>
          </a:xfrm>
          <a:pattFill prst="dotDmnd">
            <a:fgClr>
              <a:schemeClr val="accent1"/>
            </a:fgClr>
            <a:bgClr>
              <a:srgbClr val="FFFFFF"/>
            </a:bgClr>
          </a:pattFill>
        </p:spPr>
        <p:txBody>
          <a:bodyPr/>
          <a:lstStyle/>
          <a:p>
            <a:pPr eaLnBrk="1" hangingPunct="1"/>
            <a:r>
              <a:rPr lang="en-US" altLang="zh-CN"/>
              <a:t>4.4  Cubic Spline Models</a:t>
            </a:r>
          </a:p>
        </p:txBody>
      </p:sp>
      <p:sp>
        <p:nvSpPr>
          <p:cNvPr id="50178" name="Rectangle 2">
            <a:extLst>
              <a:ext uri="{FF2B5EF4-FFF2-40B4-BE49-F238E27FC236}">
                <a16:creationId xmlns:a16="http://schemas.microsoft.com/office/drawing/2014/main" id="{F1F15A46-720E-4D35-98E8-7052DB7E61E6}"/>
              </a:ext>
            </a:extLst>
          </p:cNvPr>
          <p:cNvSpPr>
            <a:spLocks noGrp="1" noChangeArrowheads="1"/>
          </p:cNvSpPr>
          <p:nvPr>
            <p:ph type="body" sz="half" idx="1"/>
          </p:nvPr>
        </p:nvSpPr>
        <p:spPr>
          <a:xfrm>
            <a:off x="395288" y="1844675"/>
            <a:ext cx="7993062" cy="4248150"/>
          </a:xfrm>
          <a:solidFill>
            <a:srgbClr val="99CC00">
              <a:alpha val="72940"/>
            </a:srgbClr>
          </a:solidFill>
          <a:ln>
            <a:pattFill prst="pct5">
              <a:fgClr>
                <a:schemeClr val="folHlink"/>
              </a:fgClr>
              <a:bgClr>
                <a:srgbClr val="FFFFFF"/>
              </a:bgClr>
            </a:pattFill>
          </a:ln>
        </p:spPr>
        <p:txBody>
          <a:bodyPr/>
          <a:lstStyle/>
          <a:p>
            <a:pPr eaLnBrk="1" hangingPunct="1">
              <a:defRPr/>
            </a:pPr>
            <a:r>
              <a:rPr lang="en-US" altLang="zh-CN" sz="2800" dirty="0"/>
              <a:t>A cubic spline function having </a:t>
            </a:r>
            <a:r>
              <a:rPr lang="en-US" altLang="zh-CN" sz="2800" dirty="0">
                <a:solidFill>
                  <a:srgbClr val="2D05AD"/>
                </a:solidFill>
              </a:rPr>
              <a:t>knots</a:t>
            </a:r>
            <a:r>
              <a:rPr lang="zh-CN" altLang="en-US" sz="2400" b="1" dirty="0">
                <a:solidFill>
                  <a:srgbClr val="C00000"/>
                </a:solidFill>
                <a:effectLst>
                  <a:outerShdw blurRad="38100" dist="38100" dir="2700000" algn="tl">
                    <a:srgbClr val="000000">
                      <a:alpha val="43137"/>
                    </a:srgbClr>
                  </a:outerShdw>
                </a:effectLst>
              </a:rPr>
              <a:t>（结点）</a:t>
            </a:r>
            <a:endParaRPr lang="en-US" altLang="zh-CN" sz="2400" b="1" dirty="0">
              <a:solidFill>
                <a:srgbClr val="C00000"/>
              </a:solidFill>
              <a:effectLst>
                <a:outerShdw blurRad="38100" dist="38100" dir="2700000" algn="tl">
                  <a:srgbClr val="000000">
                    <a:alpha val="43137"/>
                  </a:srgbClr>
                </a:outerShdw>
              </a:effectLst>
            </a:endParaRPr>
          </a:p>
          <a:p>
            <a:pPr eaLnBrk="1" hangingPunct="1">
              <a:defRPr/>
            </a:pPr>
            <a:r>
              <a:rPr lang="en-US" altLang="zh-CN" sz="2800" dirty="0"/>
              <a:t> </a:t>
            </a:r>
          </a:p>
        </p:txBody>
      </p:sp>
      <p:sp>
        <p:nvSpPr>
          <p:cNvPr id="4103" name="Rectangle 4" descr="点式菱形">
            <a:extLst>
              <a:ext uri="{FF2B5EF4-FFF2-40B4-BE49-F238E27FC236}">
                <a16:creationId xmlns:a16="http://schemas.microsoft.com/office/drawing/2014/main" id="{A9B16708-6C36-4EED-B925-2BAF7BEF58CF}"/>
              </a:ext>
            </a:extLst>
          </p:cNvPr>
          <p:cNvSpPr>
            <a:spLocks noChangeArrowheads="1"/>
          </p:cNvSpPr>
          <p:nvPr/>
        </p:nvSpPr>
        <p:spPr bwMode="auto">
          <a:xfrm>
            <a:off x="827088" y="215900"/>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grpSp>
        <p:nvGrpSpPr>
          <p:cNvPr id="2" name="组合 1">
            <a:extLst>
              <a:ext uri="{FF2B5EF4-FFF2-40B4-BE49-F238E27FC236}">
                <a16:creationId xmlns:a16="http://schemas.microsoft.com/office/drawing/2014/main" id="{8D183B17-067C-4925-90D1-FF171135323D}"/>
              </a:ext>
            </a:extLst>
          </p:cNvPr>
          <p:cNvGrpSpPr>
            <a:grpSpLocks/>
          </p:cNvGrpSpPr>
          <p:nvPr/>
        </p:nvGrpSpPr>
        <p:grpSpPr bwMode="auto">
          <a:xfrm>
            <a:off x="827088" y="2492375"/>
            <a:ext cx="7200900" cy="612775"/>
            <a:chOff x="827088" y="2492375"/>
            <a:chExt cx="7200900" cy="612775"/>
          </a:xfrm>
        </p:grpSpPr>
        <p:graphicFrame>
          <p:nvGraphicFramePr>
            <p:cNvPr id="4100" name="Object 5">
              <a:extLst>
                <a:ext uri="{FF2B5EF4-FFF2-40B4-BE49-F238E27FC236}">
                  <a16:creationId xmlns:a16="http://schemas.microsoft.com/office/drawing/2014/main" id="{2ED6C737-97B3-45C9-AD63-AA120681205E}"/>
                </a:ext>
              </a:extLst>
            </p:cNvPr>
            <p:cNvGraphicFramePr>
              <a:graphicFrameLocks noChangeAspect="1"/>
            </p:cNvGraphicFramePr>
            <p:nvPr/>
          </p:nvGraphicFramePr>
          <p:xfrm>
            <a:off x="827088" y="2492375"/>
            <a:ext cx="1871662" cy="612775"/>
          </p:xfrm>
          <a:graphic>
            <a:graphicData uri="http://schemas.openxmlformats.org/presentationml/2006/ole">
              <mc:AlternateContent xmlns:mc="http://schemas.openxmlformats.org/markup-compatibility/2006">
                <mc:Choice xmlns:v="urn:schemas-microsoft-com:vml" Requires="v">
                  <p:oleObj spid="_x0000_s4111" name="Equation" r:id="rId3" imgW="698500" imgH="228600" progId="Equation.DSMT4">
                    <p:embed/>
                  </p:oleObj>
                </mc:Choice>
                <mc:Fallback>
                  <p:oleObj name="Equation" r:id="rId3" imgW="6985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492375"/>
                          <a:ext cx="18716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9" name="Text Box 6">
              <a:extLst>
                <a:ext uri="{FF2B5EF4-FFF2-40B4-BE49-F238E27FC236}">
                  <a16:creationId xmlns:a16="http://schemas.microsoft.com/office/drawing/2014/main" id="{18B0F0F6-E35D-4A3B-8EA5-ABF4E26A92D9}"/>
                </a:ext>
              </a:extLst>
            </p:cNvPr>
            <p:cNvSpPr txBox="1">
              <a:spLocks noChangeArrowheads="1"/>
            </p:cNvSpPr>
            <p:nvPr/>
          </p:nvSpPr>
          <p:spPr bwMode="auto">
            <a:xfrm>
              <a:off x="2771775" y="2492375"/>
              <a:ext cx="5256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t> is a function S(x) such that:</a:t>
              </a:r>
            </a:p>
          </p:txBody>
        </p:sp>
      </p:grpSp>
      <p:grpSp>
        <p:nvGrpSpPr>
          <p:cNvPr id="3" name="组合 3">
            <a:extLst>
              <a:ext uri="{FF2B5EF4-FFF2-40B4-BE49-F238E27FC236}">
                <a16:creationId xmlns:a16="http://schemas.microsoft.com/office/drawing/2014/main" id="{BFFD36B9-43F4-4DBB-8853-50ADE307C902}"/>
              </a:ext>
            </a:extLst>
          </p:cNvPr>
          <p:cNvGrpSpPr>
            <a:grpSpLocks/>
          </p:cNvGrpSpPr>
          <p:nvPr/>
        </p:nvGrpSpPr>
        <p:grpSpPr bwMode="auto">
          <a:xfrm>
            <a:off x="611188" y="3429000"/>
            <a:ext cx="7129462" cy="954088"/>
            <a:chOff x="611188" y="3429000"/>
            <a:chExt cx="7129462" cy="954107"/>
          </a:xfrm>
        </p:grpSpPr>
        <p:sp>
          <p:nvSpPr>
            <p:cNvPr id="4108" name="Text Box 7">
              <a:extLst>
                <a:ext uri="{FF2B5EF4-FFF2-40B4-BE49-F238E27FC236}">
                  <a16:creationId xmlns:a16="http://schemas.microsoft.com/office/drawing/2014/main" id="{4401E920-E3DE-4C86-89E5-B376E81C2D81}"/>
                </a:ext>
              </a:extLst>
            </p:cNvPr>
            <p:cNvSpPr txBox="1">
              <a:spLocks noChangeArrowheads="1"/>
            </p:cNvSpPr>
            <p:nvPr/>
          </p:nvSpPr>
          <p:spPr bwMode="auto">
            <a:xfrm>
              <a:off x="611188" y="3429000"/>
              <a:ext cx="71294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AutoNum type="arabicPeriod"/>
              </a:pPr>
              <a:r>
                <a:rPr lang="en-US" altLang="zh-CN" sz="2800"/>
                <a:t>On each interval                  ,S is a cubic polynomial. </a:t>
              </a:r>
            </a:p>
          </p:txBody>
        </p:sp>
        <p:graphicFrame>
          <p:nvGraphicFramePr>
            <p:cNvPr id="4099" name="Object 8">
              <a:extLst>
                <a:ext uri="{FF2B5EF4-FFF2-40B4-BE49-F238E27FC236}">
                  <a16:creationId xmlns:a16="http://schemas.microsoft.com/office/drawing/2014/main" id="{F5E190DA-7A6D-4E4C-8521-B86C9DD93F0C}"/>
                </a:ext>
              </a:extLst>
            </p:cNvPr>
            <p:cNvGraphicFramePr>
              <a:graphicFrameLocks noChangeAspect="1"/>
            </p:cNvGraphicFramePr>
            <p:nvPr/>
          </p:nvGraphicFramePr>
          <p:xfrm>
            <a:off x="3924300" y="3500438"/>
            <a:ext cx="1655763" cy="581025"/>
          </p:xfrm>
          <a:graphic>
            <a:graphicData uri="http://schemas.openxmlformats.org/presentationml/2006/ole">
              <mc:AlternateContent xmlns:mc="http://schemas.openxmlformats.org/markup-compatibility/2006">
                <mc:Choice xmlns:v="urn:schemas-microsoft-com:vml" Requires="v">
                  <p:oleObj spid="_x0000_s4112" name="Equation" r:id="rId5" imgW="508000" imgH="228600" progId="Equation.DSMT4">
                    <p:embed/>
                  </p:oleObj>
                </mc:Choice>
                <mc:Fallback>
                  <p:oleObj name="Equation" r:id="rId5" imgW="5080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3500438"/>
                          <a:ext cx="16557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组合 2">
            <a:extLst>
              <a:ext uri="{FF2B5EF4-FFF2-40B4-BE49-F238E27FC236}">
                <a16:creationId xmlns:a16="http://schemas.microsoft.com/office/drawing/2014/main" id="{DB62174A-3D89-42D1-B471-C0D8C93E8979}"/>
              </a:ext>
            </a:extLst>
          </p:cNvPr>
          <p:cNvGrpSpPr>
            <a:grpSpLocks/>
          </p:cNvGrpSpPr>
          <p:nvPr/>
        </p:nvGrpSpPr>
        <p:grpSpPr bwMode="auto">
          <a:xfrm>
            <a:off x="698500" y="4383088"/>
            <a:ext cx="7129463" cy="1238250"/>
            <a:chOff x="697707" y="4383107"/>
            <a:chExt cx="7129462" cy="1238510"/>
          </a:xfrm>
        </p:grpSpPr>
        <p:graphicFrame>
          <p:nvGraphicFramePr>
            <p:cNvPr id="4098" name="Object 9">
              <a:extLst>
                <a:ext uri="{FF2B5EF4-FFF2-40B4-BE49-F238E27FC236}">
                  <a16:creationId xmlns:a16="http://schemas.microsoft.com/office/drawing/2014/main" id="{A9DDB92A-E85D-4C42-9BBB-0330A99E18EE}"/>
                </a:ext>
              </a:extLst>
            </p:cNvPr>
            <p:cNvGraphicFramePr>
              <a:graphicFrameLocks noChangeAspect="1"/>
            </p:cNvGraphicFramePr>
            <p:nvPr/>
          </p:nvGraphicFramePr>
          <p:xfrm>
            <a:off x="1259632" y="4934319"/>
            <a:ext cx="1729234" cy="687298"/>
          </p:xfrm>
          <a:graphic>
            <a:graphicData uri="http://schemas.openxmlformats.org/presentationml/2006/ole">
              <mc:AlternateContent xmlns:mc="http://schemas.openxmlformats.org/markup-compatibility/2006">
                <mc:Choice xmlns:v="urn:schemas-microsoft-com:vml" Requires="v">
                  <p:oleObj spid="_x0000_s4113" name="Equation" r:id="rId7" imgW="457200" imgH="228600" progId="Equation.DSMT4">
                    <p:embed/>
                  </p:oleObj>
                </mc:Choice>
                <mc:Fallback>
                  <p:oleObj name="Equation" r:id="rId7" imgW="4572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934319"/>
                          <a:ext cx="1729234" cy="68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7" name="Text Box 7">
              <a:extLst>
                <a:ext uri="{FF2B5EF4-FFF2-40B4-BE49-F238E27FC236}">
                  <a16:creationId xmlns:a16="http://schemas.microsoft.com/office/drawing/2014/main" id="{F8E23570-9EA3-44E6-A4E8-DFC7F044DB44}"/>
                </a:ext>
              </a:extLst>
            </p:cNvPr>
            <p:cNvSpPr txBox="1">
              <a:spLocks noChangeArrowheads="1"/>
            </p:cNvSpPr>
            <p:nvPr/>
          </p:nvSpPr>
          <p:spPr bwMode="auto">
            <a:xfrm>
              <a:off x="697707" y="4383107"/>
              <a:ext cx="7129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t>2. S has a continuous 2nd </a:t>
              </a:r>
              <a:r>
                <a:rPr lang="en-US" altLang="zh-CN" sz="2800">
                  <a:solidFill>
                    <a:srgbClr val="2D05AD"/>
                  </a:solidFill>
                </a:rPr>
                <a:t>derivative </a:t>
              </a:r>
              <a:r>
                <a:rPr lang="en-US" altLang="zh-CN" sz="2800"/>
                <a:t>on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fade">
                                      <p:cBhvr>
                                        <p:cTn id="7" dur="1000"/>
                                        <p:tgtEl>
                                          <p:spTgt spid="50178">
                                            <p:txEl>
                                              <p:pRg st="0" end="0"/>
                                            </p:txEl>
                                          </p:spTgt>
                                        </p:tgtEl>
                                      </p:cBhvr>
                                    </p:animEffect>
                                    <p:anim calcmode="lin" valueType="num">
                                      <p:cBhvr>
                                        <p:cTn id="8" dur="1000" fill="hold"/>
                                        <p:tgtEl>
                                          <p:spTgt spid="501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1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178">
                                            <p:txEl>
                                              <p:pRg st="1" end="1"/>
                                            </p:txEl>
                                          </p:spTgt>
                                        </p:tgtEl>
                                        <p:attrNameLst>
                                          <p:attrName>style.visibility</p:attrName>
                                        </p:attrNameLst>
                                      </p:cBhvr>
                                      <p:to>
                                        <p:strVal val="visible"/>
                                      </p:to>
                                    </p:set>
                                    <p:animEffect transition="in" filter="fade">
                                      <p:cBhvr>
                                        <p:cTn id="14" dur="1000"/>
                                        <p:tgtEl>
                                          <p:spTgt spid="50178">
                                            <p:txEl>
                                              <p:pRg st="1" end="1"/>
                                            </p:txEl>
                                          </p:spTgt>
                                        </p:tgtEl>
                                      </p:cBhvr>
                                    </p:animEffect>
                                    <p:anim calcmode="lin" valueType="num">
                                      <p:cBhvr>
                                        <p:cTn id="15" dur="10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1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descr="点式菱形">
            <a:extLst>
              <a:ext uri="{FF2B5EF4-FFF2-40B4-BE49-F238E27FC236}">
                <a16:creationId xmlns:a16="http://schemas.microsoft.com/office/drawing/2014/main" id="{07E69729-F65E-4AE0-9CEF-C1F1D3FB54B1}"/>
              </a:ext>
            </a:extLst>
          </p:cNvPr>
          <p:cNvSpPr>
            <a:spLocks noGrp="1" noChangeArrowheads="1"/>
          </p:cNvSpPr>
          <p:nvPr>
            <p:ph type="title"/>
          </p:nvPr>
        </p:nvSpPr>
        <p:spPr>
          <a:xfrm>
            <a:off x="611188" y="0"/>
            <a:ext cx="6870700" cy="1600200"/>
          </a:xfrm>
          <a:pattFill prst="dotDmnd">
            <a:fgClr>
              <a:schemeClr val="accent1"/>
            </a:fgClr>
            <a:bgClr>
              <a:srgbClr val="FFFFFF"/>
            </a:bgClr>
          </a:pattFill>
        </p:spPr>
        <p:txBody>
          <a:bodyPr/>
          <a:lstStyle/>
          <a:p>
            <a:pPr eaLnBrk="1" hangingPunct="1"/>
            <a:endParaRPr lang="en-US" altLang="zh-CN"/>
          </a:p>
        </p:txBody>
      </p:sp>
      <p:sp>
        <p:nvSpPr>
          <p:cNvPr id="51202" name="Rectangle 2">
            <a:extLst>
              <a:ext uri="{FF2B5EF4-FFF2-40B4-BE49-F238E27FC236}">
                <a16:creationId xmlns:a16="http://schemas.microsoft.com/office/drawing/2014/main" id="{0A74962D-34DB-46E5-B688-B83C8D9F141D}"/>
              </a:ext>
            </a:extLst>
          </p:cNvPr>
          <p:cNvSpPr>
            <a:spLocks noGrp="1" noChangeArrowheads="1"/>
          </p:cNvSpPr>
          <p:nvPr>
            <p:ph type="body" sz="half" idx="1"/>
          </p:nvPr>
        </p:nvSpPr>
        <p:spPr>
          <a:xfrm>
            <a:off x="395288" y="1844675"/>
            <a:ext cx="7993062" cy="3816350"/>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zh-CN" altLang="en-US" sz="2800"/>
              <a:t>假设以下的值是给定的</a:t>
            </a:r>
          </a:p>
        </p:txBody>
      </p:sp>
      <p:graphicFrame>
        <p:nvGraphicFramePr>
          <p:cNvPr id="51233" name="Object 33">
            <a:extLst>
              <a:ext uri="{FF2B5EF4-FFF2-40B4-BE49-F238E27FC236}">
                <a16:creationId xmlns:a16="http://schemas.microsoft.com/office/drawing/2014/main" id="{B13D1A90-2707-4960-A3B0-7F1D95EE26AC}"/>
              </a:ext>
            </a:extLst>
          </p:cNvPr>
          <p:cNvGraphicFramePr>
            <a:graphicFrameLocks noChangeAspect="1"/>
          </p:cNvGraphicFramePr>
          <p:nvPr/>
        </p:nvGraphicFramePr>
        <p:xfrm>
          <a:off x="1042988" y="2349500"/>
          <a:ext cx="6992937" cy="1836738"/>
        </p:xfrm>
        <a:graphic>
          <a:graphicData uri="http://schemas.openxmlformats.org/presentationml/2006/ole">
            <mc:AlternateContent xmlns:mc="http://schemas.openxmlformats.org/markup-compatibility/2006">
              <mc:Choice xmlns:v="urn:schemas-microsoft-com:vml" Requires="v">
                <p:oleObj spid="_x0000_s5129" name="Equation" r:id="rId3" imgW="1358900" imgH="685800" progId="Equation.DSMT4">
                  <p:embed/>
                </p:oleObj>
              </mc:Choice>
              <mc:Fallback>
                <p:oleObj name="Equation" r:id="rId3" imgW="1358900" imgH="6858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6992937" cy="1836738"/>
                      </a:xfrm>
                      <a:prstGeom prst="rect">
                        <a:avLst/>
                      </a:prstGeom>
                      <a:solidFill>
                        <a:srgbClr val="FF9900">
                          <a:alpha val="45882"/>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4" name="Text Box 34">
            <a:extLst>
              <a:ext uri="{FF2B5EF4-FFF2-40B4-BE49-F238E27FC236}">
                <a16:creationId xmlns:a16="http://schemas.microsoft.com/office/drawing/2014/main" id="{0E696982-B35F-49AA-8E5F-166F88955BAD}"/>
              </a:ext>
            </a:extLst>
          </p:cNvPr>
          <p:cNvSpPr txBox="1">
            <a:spLocks noChangeArrowheads="1"/>
          </p:cNvSpPr>
          <p:nvPr/>
        </p:nvSpPr>
        <p:spPr bwMode="auto">
          <a:xfrm>
            <a:off x="971550" y="4149725"/>
            <a:ext cx="7200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en-US" altLang="zh-CN" sz="2800"/>
              <a:t> </a:t>
            </a:r>
            <a:r>
              <a:rPr lang="zh-CN" altLang="en-US" sz="2800"/>
              <a:t>而三次样条函数</a:t>
            </a:r>
            <a:r>
              <a:rPr lang="en-US" altLang="zh-CN" sz="2800"/>
              <a:t> S(x) </a:t>
            </a:r>
            <a:r>
              <a:rPr lang="zh-CN" altLang="en-US" sz="2800"/>
              <a:t>是基于此表格的三次</a:t>
            </a:r>
            <a:r>
              <a:rPr lang="en-US" altLang="zh-CN" sz="2800"/>
              <a:t>Hermite </a:t>
            </a:r>
            <a:r>
              <a:rPr lang="zh-CN" altLang="en-US" sz="2800"/>
              <a:t>插值函数</a:t>
            </a:r>
          </a:p>
        </p:txBody>
      </p:sp>
      <p:sp>
        <p:nvSpPr>
          <p:cNvPr id="5128" name="Rectangle 4" descr="点式菱形">
            <a:extLst>
              <a:ext uri="{FF2B5EF4-FFF2-40B4-BE49-F238E27FC236}">
                <a16:creationId xmlns:a16="http://schemas.microsoft.com/office/drawing/2014/main" id="{6D091D2B-626A-4CDC-B521-03CA9A246424}"/>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1202">
                                            <p:bg/>
                                          </p:spTgt>
                                        </p:tgtEl>
                                        <p:attrNameLst>
                                          <p:attrName>style.visibility</p:attrName>
                                        </p:attrNameLst>
                                      </p:cBhvr>
                                      <p:to>
                                        <p:strVal val="visible"/>
                                      </p:to>
                                    </p:set>
                                    <p:anim calcmode="lin" valueType="num">
                                      <p:cBhvr>
                                        <p:cTn id="7" dur="1000" fill="hold"/>
                                        <p:tgtEl>
                                          <p:spTgt spid="51202">
                                            <p:bg/>
                                          </p:spTgt>
                                        </p:tgtEl>
                                        <p:attrNameLst>
                                          <p:attrName>ppt_x</p:attrName>
                                        </p:attrNameLst>
                                      </p:cBhvr>
                                      <p:tavLst>
                                        <p:tav tm="0">
                                          <p:val>
                                            <p:strVal val="#ppt_x-.2"/>
                                          </p:val>
                                        </p:tav>
                                        <p:tav tm="100000">
                                          <p:val>
                                            <p:strVal val="#ppt_x"/>
                                          </p:val>
                                        </p:tav>
                                      </p:tavLst>
                                    </p:anim>
                                    <p:anim calcmode="lin" valueType="num">
                                      <p:cBhvr>
                                        <p:cTn id="8" dur="1000" fill="hold"/>
                                        <p:tgtEl>
                                          <p:spTgt spid="51202">
                                            <p:bg/>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02">
                                            <p:bg/>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1233"/>
                                        </p:tgtEl>
                                        <p:attrNameLst>
                                          <p:attrName>style.visibility</p:attrName>
                                        </p:attrNameLst>
                                      </p:cBhvr>
                                      <p:to>
                                        <p:strVal val="visible"/>
                                      </p:to>
                                    </p:set>
                                    <p:anim calcmode="lin" valueType="num">
                                      <p:cBhvr>
                                        <p:cTn id="14" dur="1000" fill="hold"/>
                                        <p:tgtEl>
                                          <p:spTgt spid="51233"/>
                                        </p:tgtEl>
                                        <p:attrNameLst>
                                          <p:attrName>ppt_x</p:attrName>
                                        </p:attrNameLst>
                                      </p:cBhvr>
                                      <p:tavLst>
                                        <p:tav tm="0">
                                          <p:val>
                                            <p:strVal val="#ppt_x-.2"/>
                                          </p:val>
                                        </p:tav>
                                        <p:tav tm="100000">
                                          <p:val>
                                            <p:strVal val="#ppt_x"/>
                                          </p:val>
                                        </p:tav>
                                      </p:tavLst>
                                    </p:anim>
                                    <p:anim calcmode="lin" valueType="num">
                                      <p:cBhvr>
                                        <p:cTn id="15" dur="1000" fill="hold"/>
                                        <p:tgtEl>
                                          <p:spTgt spid="5123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12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51234"/>
                                        </p:tgtEl>
                                        <p:attrNameLst>
                                          <p:attrName>style.visibility</p:attrName>
                                        </p:attrNameLst>
                                      </p:cBhvr>
                                      <p:to>
                                        <p:strVal val="visible"/>
                                      </p:to>
                                    </p:set>
                                    <p:anim calcmode="lin" valueType="num">
                                      <p:cBhvr>
                                        <p:cTn id="21" dur="1000" fill="hold"/>
                                        <p:tgtEl>
                                          <p:spTgt spid="51234"/>
                                        </p:tgtEl>
                                        <p:attrNameLst>
                                          <p:attrName>ppt_x</p:attrName>
                                        </p:attrNameLst>
                                      </p:cBhvr>
                                      <p:tavLst>
                                        <p:tav tm="0">
                                          <p:val>
                                            <p:strVal val="#ppt_x-.2"/>
                                          </p:val>
                                        </p:tav>
                                        <p:tav tm="100000">
                                          <p:val>
                                            <p:strVal val="#ppt_x"/>
                                          </p:val>
                                        </p:tav>
                                      </p:tavLst>
                                    </p:anim>
                                    <p:anim calcmode="lin" valueType="num">
                                      <p:cBhvr>
                                        <p:cTn id="22" dur="1000" fill="hold"/>
                                        <p:tgtEl>
                                          <p:spTgt spid="5123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1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uiExpand="1" build="p" animBg="1"/>
      <p:bldP spid="512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96BEDA9-F2DD-4000-9BFE-91C01BFC4F19}"/>
              </a:ext>
            </a:extLst>
          </p:cNvPr>
          <p:cNvSpPr>
            <a:spLocks noGrp="1" noChangeArrowheads="1"/>
          </p:cNvSpPr>
          <p:nvPr>
            <p:ph type="body" sz="half" idx="1"/>
          </p:nvPr>
        </p:nvSpPr>
        <p:spPr>
          <a:xfrm>
            <a:off x="395288" y="1844675"/>
            <a:ext cx="7993062" cy="3816350"/>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zh-CN" altLang="en-US" sz="3600">
                <a:ea typeface="楷体_GB2312" pitchFamily="49" charset="-122"/>
              </a:rPr>
              <a:t>设</a:t>
            </a:r>
            <a:r>
              <a:rPr lang="zh-CN" altLang="en-US" sz="3600"/>
              <a:t> </a:t>
            </a:r>
            <a:r>
              <a:rPr lang="zh-CN" altLang="en-US" sz="2800"/>
              <a:t>  </a:t>
            </a:r>
          </a:p>
        </p:txBody>
      </p:sp>
      <p:graphicFrame>
        <p:nvGraphicFramePr>
          <p:cNvPr id="6146" name="Object 5">
            <a:extLst>
              <a:ext uri="{FF2B5EF4-FFF2-40B4-BE49-F238E27FC236}">
                <a16:creationId xmlns:a16="http://schemas.microsoft.com/office/drawing/2014/main" id="{14F9F3D5-88FC-44AD-8D9E-E01F68C831C9}"/>
              </a:ext>
            </a:extLst>
          </p:cNvPr>
          <p:cNvGraphicFramePr>
            <a:graphicFrameLocks noChangeAspect="1"/>
          </p:cNvGraphicFramePr>
          <p:nvPr/>
        </p:nvGraphicFramePr>
        <p:xfrm>
          <a:off x="1547813" y="1916113"/>
          <a:ext cx="4679950" cy="657225"/>
        </p:xfrm>
        <a:graphic>
          <a:graphicData uri="http://schemas.openxmlformats.org/presentationml/2006/ole">
            <mc:AlternateContent xmlns:mc="http://schemas.openxmlformats.org/markup-compatibility/2006">
              <mc:Choice xmlns:v="urn:schemas-microsoft-com:vml" Requires="v">
                <p:oleObj spid="_x0000_s6154" name="Equation" r:id="rId3" imgW="1701800" imgH="228600" progId="Equation.DSMT4">
                  <p:embed/>
                </p:oleObj>
              </mc:Choice>
              <mc:Fallback>
                <p:oleObj name="Equation" r:id="rId3" imgW="170180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467995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Text Box 7">
            <a:extLst>
              <a:ext uri="{FF2B5EF4-FFF2-40B4-BE49-F238E27FC236}">
                <a16:creationId xmlns:a16="http://schemas.microsoft.com/office/drawing/2014/main" id="{0E4BA7A8-958A-4811-B508-78F653979D08}"/>
              </a:ext>
            </a:extLst>
          </p:cNvPr>
          <p:cNvSpPr txBox="1">
            <a:spLocks noChangeArrowheads="1"/>
          </p:cNvSpPr>
          <p:nvPr/>
        </p:nvSpPr>
        <p:spPr bwMode="auto">
          <a:xfrm>
            <a:off x="827088" y="2781300"/>
            <a:ext cx="1368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600">
                <a:ea typeface="楷体_GB2312" pitchFamily="49" charset="-122"/>
              </a:rPr>
              <a:t>于是</a:t>
            </a:r>
            <a:endParaRPr lang="en-US" altLang="zh-CN" sz="3600">
              <a:ea typeface="楷体_GB2312" pitchFamily="49" charset="-122"/>
            </a:endParaRPr>
          </a:p>
        </p:txBody>
      </p:sp>
      <p:graphicFrame>
        <p:nvGraphicFramePr>
          <p:cNvPr id="6147" name="Object 8">
            <a:extLst>
              <a:ext uri="{FF2B5EF4-FFF2-40B4-BE49-F238E27FC236}">
                <a16:creationId xmlns:a16="http://schemas.microsoft.com/office/drawing/2014/main" id="{642A626D-AEAE-47AA-A0B9-2C336CB0CD06}"/>
              </a:ext>
            </a:extLst>
          </p:cNvPr>
          <p:cNvGraphicFramePr>
            <a:graphicFrameLocks noChangeAspect="1"/>
          </p:cNvGraphicFramePr>
          <p:nvPr/>
        </p:nvGraphicFramePr>
        <p:xfrm>
          <a:off x="1908175" y="2781300"/>
          <a:ext cx="4679950" cy="2365375"/>
        </p:xfrm>
        <a:graphic>
          <a:graphicData uri="http://schemas.openxmlformats.org/presentationml/2006/ole">
            <mc:AlternateContent xmlns:mc="http://schemas.openxmlformats.org/markup-compatibility/2006">
              <mc:Choice xmlns:v="urn:schemas-microsoft-com:vml" Requires="v">
                <p:oleObj spid="_x0000_s6155" name="Equation" r:id="rId5" imgW="1968500" imgH="939800" progId="Equation.DSMT4">
                  <p:embed/>
                </p:oleObj>
              </mc:Choice>
              <mc:Fallback>
                <p:oleObj name="Equation" r:id="rId5" imgW="1968500" imgH="939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781300"/>
                        <a:ext cx="4679950" cy="236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Rectangle 4" descr="点式菱形">
            <a:extLst>
              <a:ext uri="{FF2B5EF4-FFF2-40B4-BE49-F238E27FC236}">
                <a16:creationId xmlns:a16="http://schemas.microsoft.com/office/drawing/2014/main" id="{AA8DE794-743D-4BC9-B5D0-E577943B7126}"/>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 calcmode="lin" valueType="num">
                                      <p:cBhvr>
                                        <p:cTn id="7" dur="1000" fill="hold"/>
                                        <p:tgtEl>
                                          <p:spTgt spid="5222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222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22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D860519-ADD7-4A12-8B0C-B5FEC5581D92}"/>
              </a:ext>
            </a:extLst>
          </p:cNvPr>
          <p:cNvSpPr>
            <a:spLocks noGrp="1" noChangeArrowheads="1"/>
          </p:cNvSpPr>
          <p:nvPr>
            <p:ph type="body" sz="half" idx="1"/>
          </p:nvPr>
        </p:nvSpPr>
        <p:spPr>
          <a:xfrm>
            <a:off x="395288" y="1844675"/>
            <a:ext cx="7993062" cy="3816350"/>
          </a:xfrm>
          <a:solidFill>
            <a:srgbClr val="99CC00">
              <a:alpha val="72940"/>
            </a:srgbClr>
          </a:solidFill>
          <a:ln>
            <a:pattFill prst="pct5">
              <a:fgClr>
                <a:schemeClr val="folHlink"/>
              </a:fgClr>
              <a:bgClr>
                <a:srgbClr val="FFFFFF"/>
              </a:bgClr>
            </a:pattFill>
            <a:miter lim="800000"/>
            <a:headEnd/>
            <a:tailEnd/>
          </a:ln>
        </p:spPr>
        <p:txBody>
          <a:bodyPr/>
          <a:lstStyle/>
          <a:p>
            <a:pPr eaLnBrk="1" hangingPunct="1"/>
            <a:r>
              <a:rPr lang="en-US" altLang="zh-CN" sz="3600"/>
              <a:t>S</a:t>
            </a:r>
            <a:r>
              <a:rPr lang="en-US" altLang="zh-CN" sz="3600" baseline="-25000"/>
              <a:t>i</a:t>
            </a:r>
            <a:r>
              <a:rPr lang="en-US" altLang="zh-CN" sz="3600"/>
              <a:t>(x)</a:t>
            </a:r>
            <a:r>
              <a:rPr lang="zh-CN" altLang="en-US" sz="3600">
                <a:ea typeface="楷体_GB2312" pitchFamily="49" charset="-122"/>
              </a:rPr>
              <a:t>的推导</a:t>
            </a:r>
          </a:p>
          <a:p>
            <a:pPr eaLnBrk="1" hangingPunct="1"/>
            <a:r>
              <a:rPr lang="zh-CN" altLang="en-US" sz="3600">
                <a:ea typeface="楷体_GB2312" pitchFamily="49" charset="-122"/>
              </a:rPr>
              <a:t>因为</a:t>
            </a:r>
          </a:p>
          <a:p>
            <a:pPr eaLnBrk="1" hangingPunct="1">
              <a:buFontTx/>
              <a:buNone/>
            </a:pPr>
            <a:endParaRPr lang="en-US" altLang="zh-CN" sz="3600"/>
          </a:p>
        </p:txBody>
      </p:sp>
      <p:graphicFrame>
        <p:nvGraphicFramePr>
          <p:cNvPr id="7170" name="Object 5">
            <a:extLst>
              <a:ext uri="{FF2B5EF4-FFF2-40B4-BE49-F238E27FC236}">
                <a16:creationId xmlns:a16="http://schemas.microsoft.com/office/drawing/2014/main" id="{A31D8D99-4232-4CC7-97F4-9EFDC026796C}"/>
              </a:ext>
            </a:extLst>
          </p:cNvPr>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7178" name="Equation" r:id="rId3" imgW="435285" imgH="677109" progId="Equation.DSMT4">
                  <p:embed/>
                </p:oleObj>
              </mc:Choice>
              <mc:Fallback>
                <p:oleObj name="Equation" r:id="rId3" imgW="435285" imgH="6771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a:extLst>
              <a:ext uri="{FF2B5EF4-FFF2-40B4-BE49-F238E27FC236}">
                <a16:creationId xmlns:a16="http://schemas.microsoft.com/office/drawing/2014/main" id="{79725981-23DA-4EDD-8413-71A67D52529C}"/>
              </a:ext>
            </a:extLst>
          </p:cNvPr>
          <p:cNvGraphicFramePr>
            <a:graphicFrameLocks noChangeAspect="1"/>
          </p:cNvGraphicFramePr>
          <p:nvPr/>
        </p:nvGraphicFramePr>
        <p:xfrm>
          <a:off x="2339975" y="2781300"/>
          <a:ext cx="4176713" cy="1131888"/>
        </p:xfrm>
        <a:graphic>
          <a:graphicData uri="http://schemas.openxmlformats.org/presentationml/2006/ole">
            <mc:AlternateContent xmlns:mc="http://schemas.openxmlformats.org/markup-compatibility/2006">
              <mc:Choice xmlns:v="urn:schemas-microsoft-com:vml" Requires="v">
                <p:oleObj spid="_x0000_s7179" name="Equation" r:id="rId5" imgW="1752600" imgH="457200" progId="Equation.DSMT4">
                  <p:embed/>
                </p:oleObj>
              </mc:Choice>
              <mc:Fallback>
                <p:oleObj name="Equation" r:id="rId5" imgW="175260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781300"/>
                        <a:ext cx="4176713" cy="1131888"/>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8" name="Text Box 10">
            <a:extLst>
              <a:ext uri="{FF2B5EF4-FFF2-40B4-BE49-F238E27FC236}">
                <a16:creationId xmlns:a16="http://schemas.microsoft.com/office/drawing/2014/main" id="{B54A0986-037E-4D51-9290-5D289D6AF9EF}"/>
              </a:ext>
            </a:extLst>
          </p:cNvPr>
          <p:cNvSpPr txBox="1">
            <a:spLocks noChangeArrowheads="1"/>
          </p:cNvSpPr>
          <p:nvPr/>
        </p:nvSpPr>
        <p:spPr bwMode="auto">
          <a:xfrm>
            <a:off x="539750" y="4005263"/>
            <a:ext cx="7127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600">
                <a:ea typeface="楷体_GB2312" pitchFamily="49" charset="-122"/>
              </a:rPr>
              <a:t>利用三次</a:t>
            </a:r>
            <a:r>
              <a:rPr lang="en-US" altLang="zh-CN" sz="3600">
                <a:latin typeface="Constantia" panose="02030602050306030303" pitchFamily="18" charset="0"/>
              </a:rPr>
              <a:t>Hermite</a:t>
            </a:r>
            <a:r>
              <a:rPr lang="en-US" altLang="zh-CN" sz="2800">
                <a:latin typeface="Constantia" panose="02030602050306030303" pitchFamily="18" charset="0"/>
              </a:rPr>
              <a:t> </a:t>
            </a:r>
            <a:r>
              <a:rPr lang="zh-CN" altLang="en-US" sz="3600">
                <a:ea typeface="楷体_GB2312" pitchFamily="49" charset="-122"/>
              </a:rPr>
              <a:t>插值多项式</a:t>
            </a:r>
          </a:p>
        </p:txBody>
      </p:sp>
      <p:sp>
        <p:nvSpPr>
          <p:cNvPr id="7177" name="Rectangle 4" descr="点式菱形">
            <a:extLst>
              <a:ext uri="{FF2B5EF4-FFF2-40B4-BE49-F238E27FC236}">
                <a16:creationId xmlns:a16="http://schemas.microsoft.com/office/drawing/2014/main" id="{C54C32E8-E991-4B06-8472-301F45878ADE}"/>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p:cTn id="7" dur="1000" fill="hold"/>
                                        <p:tgtEl>
                                          <p:spTgt spid="5325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325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325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3250">
                                            <p:txEl>
                                              <p:pRg st="1" end="1"/>
                                            </p:txEl>
                                          </p:spTgt>
                                        </p:tgtEl>
                                        <p:attrNameLst>
                                          <p:attrName>style.visibility</p:attrName>
                                        </p:attrNameLst>
                                      </p:cBhvr>
                                      <p:to>
                                        <p:strVal val="visible"/>
                                      </p:to>
                                    </p:set>
                                    <p:anim calcmode="lin" valueType="num">
                                      <p:cBhvr>
                                        <p:cTn id="14" dur="1000" fill="hold"/>
                                        <p:tgtEl>
                                          <p:spTgt spid="5325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5325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325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3257"/>
                                        </p:tgtEl>
                                        <p:attrNameLst>
                                          <p:attrName>style.visibility</p:attrName>
                                        </p:attrNameLst>
                                      </p:cBhvr>
                                      <p:to>
                                        <p:strVal val="visible"/>
                                      </p:to>
                                    </p:set>
                                    <p:anim calcmode="lin" valueType="num">
                                      <p:cBhvr>
                                        <p:cTn id="21" dur="1000" fill="hold"/>
                                        <p:tgtEl>
                                          <p:spTgt spid="53257"/>
                                        </p:tgtEl>
                                        <p:attrNameLst>
                                          <p:attrName>ppt_x</p:attrName>
                                        </p:attrNameLst>
                                      </p:cBhvr>
                                      <p:tavLst>
                                        <p:tav tm="0">
                                          <p:val>
                                            <p:strVal val="#ppt_x-.2"/>
                                          </p:val>
                                        </p:tav>
                                        <p:tav tm="100000">
                                          <p:val>
                                            <p:strVal val="#ppt_x"/>
                                          </p:val>
                                        </p:tav>
                                      </p:tavLst>
                                    </p:anim>
                                    <p:anim calcmode="lin" valueType="num">
                                      <p:cBhvr>
                                        <p:cTn id="22" dur="1000" fill="hold"/>
                                        <p:tgtEl>
                                          <p:spTgt spid="5325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32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53258"/>
                                        </p:tgtEl>
                                        <p:attrNameLst>
                                          <p:attrName>style.visibility</p:attrName>
                                        </p:attrNameLst>
                                      </p:cBhvr>
                                      <p:to>
                                        <p:strVal val="visible"/>
                                      </p:to>
                                    </p:set>
                                    <p:anim calcmode="lin" valueType="num">
                                      <p:cBhvr>
                                        <p:cTn id="28" dur="1000" fill="hold"/>
                                        <p:tgtEl>
                                          <p:spTgt spid="53258"/>
                                        </p:tgtEl>
                                        <p:attrNameLst>
                                          <p:attrName>ppt_x</p:attrName>
                                        </p:attrNameLst>
                                      </p:cBhvr>
                                      <p:tavLst>
                                        <p:tav tm="0">
                                          <p:val>
                                            <p:strVal val="#ppt_x-.2"/>
                                          </p:val>
                                        </p:tav>
                                        <p:tav tm="100000">
                                          <p:val>
                                            <p:strVal val="#ppt_x"/>
                                          </p:val>
                                        </p:tav>
                                      </p:tavLst>
                                    </p:anim>
                                    <p:anim calcmode="lin" valueType="num">
                                      <p:cBhvr>
                                        <p:cTn id="29" dur="1000" fill="hold"/>
                                        <p:tgtEl>
                                          <p:spTgt spid="5325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P spid="532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5">
            <a:extLst>
              <a:ext uri="{FF2B5EF4-FFF2-40B4-BE49-F238E27FC236}">
                <a16:creationId xmlns:a16="http://schemas.microsoft.com/office/drawing/2014/main" id="{70DDB664-BCE3-4685-A9A6-F7DD31B350EA}"/>
              </a:ext>
            </a:extLst>
          </p:cNvPr>
          <p:cNvGraphicFramePr>
            <a:graphicFrameLocks noChangeAspect="1"/>
          </p:cNvGraphicFramePr>
          <p:nvPr>
            <p:ph idx="1"/>
          </p:nvPr>
        </p:nvGraphicFramePr>
        <p:xfrm>
          <a:off x="1476375" y="2565400"/>
          <a:ext cx="6594475" cy="4084638"/>
        </p:xfrm>
        <a:graphic>
          <a:graphicData uri="http://schemas.openxmlformats.org/presentationml/2006/ole">
            <mc:AlternateContent xmlns:mc="http://schemas.openxmlformats.org/markup-compatibility/2006">
              <mc:Choice xmlns:v="urn:schemas-microsoft-com:vml" Requires="v">
                <p:oleObj spid="_x0000_s8200" name="Equation" r:id="rId3" imgW="2870200" imgH="1778000" progId="Equation.DSMT4">
                  <p:embed/>
                </p:oleObj>
              </mc:Choice>
              <mc:Fallback>
                <p:oleObj name="Equation" r:id="rId3" imgW="2870200" imgH="1778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565400"/>
                        <a:ext cx="6594475" cy="4084638"/>
                      </a:xfrm>
                      <a:prstGeom prst="rect">
                        <a:avLst/>
                      </a:prstGeom>
                      <a:solidFill>
                        <a:srgbClr val="CCFFFF">
                          <a:alpha val="3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Text Box 7">
            <a:extLst>
              <a:ext uri="{FF2B5EF4-FFF2-40B4-BE49-F238E27FC236}">
                <a16:creationId xmlns:a16="http://schemas.microsoft.com/office/drawing/2014/main" id="{9D341D40-C6B4-4352-B966-8149EE886751}"/>
              </a:ext>
            </a:extLst>
          </p:cNvPr>
          <p:cNvSpPr txBox="1">
            <a:spLocks noChangeArrowheads="1"/>
          </p:cNvSpPr>
          <p:nvPr/>
        </p:nvSpPr>
        <p:spPr bwMode="auto">
          <a:xfrm>
            <a:off x="611188" y="1916113"/>
            <a:ext cx="2447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pPr>
            <a:r>
              <a:rPr lang="zh-CN" altLang="en-US" sz="3600">
                <a:latin typeface="Constantia" panose="02030602050306030303" pitchFamily="18" charset="0"/>
              </a:rPr>
              <a:t>于是</a:t>
            </a:r>
          </a:p>
        </p:txBody>
      </p:sp>
      <p:sp>
        <p:nvSpPr>
          <p:cNvPr id="8199" name="Rectangle 4" descr="点式菱形">
            <a:extLst>
              <a:ext uri="{FF2B5EF4-FFF2-40B4-BE49-F238E27FC236}">
                <a16:creationId xmlns:a16="http://schemas.microsoft.com/office/drawing/2014/main" id="{E202C556-C405-41A7-A1AA-4942191F0F58}"/>
              </a:ext>
            </a:extLst>
          </p:cNvPr>
          <p:cNvSpPr>
            <a:spLocks noChangeArrowheads="1"/>
          </p:cNvSpPr>
          <p:nvPr/>
        </p:nvSpPr>
        <p:spPr bwMode="auto">
          <a:xfrm>
            <a:off x="468313" y="333375"/>
            <a:ext cx="6870700" cy="1268413"/>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omic Sans MS" panose="030F0702030302020204" pitchFamily="66" charset="0"/>
                <a:ea typeface="宋体" panose="02010600030101010101" pitchFamily="2" charset="-122"/>
              </a:defRPr>
            </a:lvl1pPr>
            <a:lvl2pPr marL="742950" indent="-285750" eaLnBrk="0" hangingPunct="0">
              <a:defRPr>
                <a:solidFill>
                  <a:schemeClr val="tx1"/>
                </a:solidFill>
                <a:latin typeface="Comic Sans MS" panose="030F0702030302020204" pitchFamily="66" charset="0"/>
                <a:ea typeface="宋体" panose="02010600030101010101" pitchFamily="2" charset="-122"/>
              </a:defRPr>
            </a:lvl2pPr>
            <a:lvl3pPr marL="1143000" indent="-228600" eaLnBrk="0" hangingPunct="0">
              <a:defRPr>
                <a:solidFill>
                  <a:schemeClr val="tx1"/>
                </a:solidFill>
                <a:latin typeface="Comic Sans MS" panose="030F0702030302020204" pitchFamily="66" charset="0"/>
                <a:ea typeface="宋体" panose="02010600030101010101" pitchFamily="2" charset="-122"/>
              </a:defRPr>
            </a:lvl3pPr>
            <a:lvl4pPr marL="1600200" indent="-228600" eaLnBrk="0" hangingPunct="0">
              <a:defRPr>
                <a:solidFill>
                  <a:schemeClr val="tx1"/>
                </a:solidFill>
                <a:latin typeface="Comic Sans MS" panose="030F0702030302020204" pitchFamily="66" charset="0"/>
                <a:ea typeface="宋体" panose="02010600030101010101" pitchFamily="2" charset="-122"/>
              </a:defRPr>
            </a:lvl4pPr>
            <a:lvl5pPr marL="2057400" indent="-228600" eaLnBrk="0" hangingPunct="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lang="zh-CN" altLang="en-US" sz="4500">
                <a:solidFill>
                  <a:srgbClr val="FF3300"/>
                </a:solidFill>
                <a:ea typeface="楷体_GB2312" pitchFamily="49" charset="-122"/>
              </a:rPr>
              <a:t>三次样条插值函数</a:t>
            </a:r>
          </a:p>
        </p:txBody>
      </p:sp>
    </p:spTree>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Crayons</Template>
  <TotalTime>1064</TotalTime>
  <Words>366</Words>
  <Application>Microsoft Office PowerPoint</Application>
  <PresentationFormat>全屏显示(4:3)</PresentationFormat>
  <Paragraphs>68</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4" baseType="lpstr">
      <vt:lpstr>Comic Sans MS</vt:lpstr>
      <vt:lpstr>宋体</vt:lpstr>
      <vt:lpstr>Arial</vt:lpstr>
      <vt:lpstr>Calibri</vt:lpstr>
      <vt:lpstr>Times New Roman</vt:lpstr>
      <vt:lpstr>楷体_GB2312</vt:lpstr>
      <vt:lpstr>Constantia</vt:lpstr>
      <vt:lpstr>Crayons</vt:lpstr>
      <vt:lpstr>MathType 5.0 Equation</vt:lpstr>
      <vt:lpstr>MathType 6.0 Equation</vt:lpstr>
      <vt:lpstr>                      </vt:lpstr>
      <vt:lpstr>Lagrangian Form of the Polynomial Interpolation</vt:lpstr>
      <vt:lpstr>Lagrangian Form of the Polynomial Interpolation</vt:lpstr>
      <vt:lpstr>Low-Order Polynomial （低阶多项式）</vt:lpstr>
      <vt:lpstr>4.4  Cubic Spline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三次样条插值函数</vt:lpstr>
      <vt:lpstr>PowerPoint 演示文稿</vt:lpstr>
    </vt:vector>
  </TitlesOfParts>
  <Company>IOCAS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WK</dc:creator>
  <cp:lastModifiedBy>SXH</cp:lastModifiedBy>
  <cp:revision>95</cp:revision>
  <dcterms:created xsi:type="dcterms:W3CDTF">2005-05-22T16:03:14Z</dcterms:created>
  <dcterms:modified xsi:type="dcterms:W3CDTF">2019-04-08T05:15:43Z</dcterms:modified>
</cp:coreProperties>
</file>