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555" y="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C17E-E955-4017-916A-C7AAA894CC6C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D3A6-80C1-479F-BF8B-E970D37A1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08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C17E-E955-4017-916A-C7AAA894CC6C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D3A6-80C1-479F-BF8B-E970D37A1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33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C17E-E955-4017-916A-C7AAA894CC6C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D3A6-80C1-479F-BF8B-E970D37A1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52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C17E-E955-4017-916A-C7AAA894CC6C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D3A6-80C1-479F-BF8B-E970D37A1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C17E-E955-4017-916A-C7AAA894CC6C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D3A6-80C1-479F-BF8B-E970D37A1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87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C17E-E955-4017-916A-C7AAA894CC6C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D3A6-80C1-479F-BF8B-E970D37A1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74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C17E-E955-4017-916A-C7AAA894CC6C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D3A6-80C1-479F-BF8B-E970D37A1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9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C17E-E955-4017-916A-C7AAA894CC6C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D3A6-80C1-479F-BF8B-E970D37A1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7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C17E-E955-4017-916A-C7AAA894CC6C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D3A6-80C1-479F-BF8B-E970D37A1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29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C17E-E955-4017-916A-C7AAA894CC6C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D3A6-80C1-479F-BF8B-E970D37A1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83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C17E-E955-4017-916A-C7AAA894CC6C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D3A6-80C1-479F-BF8B-E970D37A1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01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C17E-E955-4017-916A-C7AAA894CC6C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CD3A6-80C1-479F-BF8B-E970D37A1D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10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遗传算法小组报告有关事宜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20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压缩文件命名规则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zh-CN" altLang="en-US" dirty="0"/>
              <a:t>请先将遗传算法的有关</a:t>
            </a:r>
            <a:r>
              <a:rPr lang="en-US" altLang="zh-CN" dirty="0"/>
              <a:t>PPT</a:t>
            </a:r>
            <a:r>
              <a:rPr lang="zh-CN" altLang="en-US" dirty="0"/>
              <a:t>文件、</a:t>
            </a:r>
            <a:r>
              <a:rPr lang="en-US" altLang="zh-CN" dirty="0"/>
              <a:t>m</a:t>
            </a:r>
            <a:r>
              <a:rPr lang="zh-CN" altLang="en-US" dirty="0"/>
              <a:t>文件（不要我发的图片）、小组报告的电子版，打包压缩，并按照如下方式命名压缩文件：</a:t>
            </a:r>
            <a:endParaRPr lang="en-US" altLang="zh-CN" dirty="0"/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GA19-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组长姓名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序号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周一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56-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组员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姓名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组员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姓名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.zip(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或</a:t>
            </a:r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rar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</a:t>
            </a:r>
            <a:r>
              <a:rPr lang="zh-CN" altLang="en-US" dirty="0"/>
              <a:t>，组长：张三，序号为</a:t>
            </a:r>
            <a:r>
              <a:rPr lang="en-US" altLang="zh-CN" dirty="0"/>
              <a:t>25</a:t>
            </a:r>
            <a:r>
              <a:rPr lang="zh-CN" altLang="en-US" dirty="0"/>
              <a:t>，周一</a:t>
            </a:r>
            <a:r>
              <a:rPr lang="en-US" altLang="zh-CN" dirty="0"/>
              <a:t>56</a:t>
            </a:r>
            <a:r>
              <a:rPr lang="zh-CN" altLang="en-US" dirty="0"/>
              <a:t>节，组员</a:t>
            </a:r>
            <a:r>
              <a:rPr lang="en-US" altLang="zh-CN" dirty="0"/>
              <a:t>1</a:t>
            </a:r>
            <a:r>
              <a:rPr lang="zh-CN" altLang="en-US" dirty="0"/>
              <a:t>，李四，组员</a:t>
            </a:r>
            <a:r>
              <a:rPr lang="en-US" altLang="zh-CN" dirty="0"/>
              <a:t>2</a:t>
            </a:r>
            <a:r>
              <a:rPr lang="zh-CN" altLang="en-US" dirty="0"/>
              <a:t>，王五，压缩文件后缀</a:t>
            </a:r>
            <a:r>
              <a:rPr lang="en-US" altLang="zh-CN" dirty="0"/>
              <a:t>zip, </a:t>
            </a:r>
            <a:r>
              <a:rPr lang="zh-CN" altLang="en-US" dirty="0"/>
              <a:t>则压缩文件名为：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GA19-</a:t>
            </a:r>
            <a:r>
              <a:rPr lang="zh-CN" altLang="en-US" b="1" dirty="0">
                <a:solidFill>
                  <a:srgbClr val="FF0000"/>
                </a:solidFill>
              </a:rPr>
              <a:t>张三</a:t>
            </a:r>
            <a:r>
              <a:rPr lang="en-US" altLang="zh-CN" b="1" dirty="0">
                <a:solidFill>
                  <a:srgbClr val="FF0000"/>
                </a:solidFill>
              </a:rPr>
              <a:t>-25-</a:t>
            </a:r>
            <a:r>
              <a:rPr lang="zh-CN" altLang="en-US" b="1" dirty="0">
                <a:solidFill>
                  <a:srgbClr val="FF0000"/>
                </a:solidFill>
              </a:rPr>
              <a:t>周一</a:t>
            </a:r>
            <a:r>
              <a:rPr lang="en-US" altLang="zh-CN" b="1" dirty="0">
                <a:solidFill>
                  <a:srgbClr val="FF0000"/>
                </a:solidFill>
              </a:rPr>
              <a:t>56-</a:t>
            </a:r>
            <a:r>
              <a:rPr lang="zh-CN" altLang="en-US" b="1" dirty="0">
                <a:solidFill>
                  <a:srgbClr val="FF0000"/>
                </a:solidFill>
              </a:rPr>
              <a:t>李四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王五</a:t>
            </a:r>
            <a:r>
              <a:rPr lang="en-US" altLang="zh-CN" b="1" dirty="0">
                <a:solidFill>
                  <a:srgbClr val="FF0000"/>
                </a:solidFill>
              </a:rPr>
              <a:t>.zip</a:t>
            </a:r>
          </a:p>
          <a:p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755576" y="4293096"/>
            <a:ext cx="7776864" cy="20882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77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小组报告提交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zh-CN" altLang="en-US" dirty="0"/>
              <a:t>请将压缩文件于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27</a:t>
            </a:r>
            <a:r>
              <a:rPr lang="zh-CN" altLang="en-US" dirty="0"/>
              <a:t>日</a:t>
            </a:r>
            <a:r>
              <a:rPr lang="en-US" altLang="zh-CN" dirty="0"/>
              <a:t>22:00</a:t>
            </a:r>
            <a:r>
              <a:rPr lang="zh-CN" altLang="en-US" dirty="0"/>
              <a:t>前发送至邮箱：</a:t>
            </a:r>
            <a:endParaRPr lang="en-US" altLang="zh-CN" dirty="0"/>
          </a:p>
          <a:p>
            <a:r>
              <a:rPr lang="en-US" altLang="zh-CN" dirty="0"/>
              <a:t>shi_xinhui2000@163.com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724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137</Words>
  <Application>Microsoft Office PowerPoint</Application>
  <PresentationFormat>全屏显示(4:3)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主题​​</vt:lpstr>
      <vt:lpstr>遗传算法小组报告有关事宜</vt:lpstr>
      <vt:lpstr>压缩文件命名规则</vt:lpstr>
      <vt:lpstr>小组报告提交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遗传算法小组报告有关事宜</dc:title>
  <dc:creator>Lenovo User</dc:creator>
  <cp:lastModifiedBy>Shi Sophie</cp:lastModifiedBy>
  <cp:revision>4</cp:revision>
  <dcterms:created xsi:type="dcterms:W3CDTF">2018-06-21T11:22:21Z</dcterms:created>
  <dcterms:modified xsi:type="dcterms:W3CDTF">2019-06-17T04:15:51Z</dcterms:modified>
</cp:coreProperties>
</file>