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5F927-1D52-4003-A431-83919AED6B9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16,18,19,20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题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7166"/>
            <a:ext cx="9144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P64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0001+100=100 0101,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100 0101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110 0001+100 =110 0101,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110 0101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110 0001+101 =110 0110,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110 0110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011 0000+111 =011 0111,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011 0111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0001+110=100 0111,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100 0111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0001+11001=101 1010,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101 1010</a:t>
            </a:r>
          </a:p>
          <a:p>
            <a:pPr marL="457200" indent="-457200"/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ACSII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011 0000+101=011 0101,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前面加奇校验位后的编码是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011 0101</a:t>
            </a:r>
          </a:p>
          <a:p>
            <a:pPr marL="457200" indent="-457200"/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2857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P65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18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参考答案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总线上传输的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个字节分别是：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8F 3C AB 96H = 1000 1111,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1100, 1010 1011, 1001 0110 ,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因此对应 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个奇校验位分别为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当接收方收到数据信息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87 3C AB 96H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和校验位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0101B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，进行如下验证：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字节：数据为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87=1000 0111B,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故奇校验位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’=1,  1⊕0=1,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说明传输错误。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字节：数据为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3C=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0011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1100B,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故奇校验位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’=1, 1⊕1=0,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说明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传输正确。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字节：数据为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AB=1010 1011 B,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故奇校验位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’=0, 0⊕0=0,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说明传输正确。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字节：数据为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96 = 1001 0110 B,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故奇校验位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’=1, 1⊕1=0,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说明传输正确。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214290"/>
            <a:ext cx="88582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P65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对于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位的单检错码，校验位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所以，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=1 ,P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=1,P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=0,P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=0,P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=0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，得到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SEC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码：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01010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0010010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011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11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出错，数据位变为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0101 0001 010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 0110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，重新求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= 01010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00011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=01001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可以知道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出错了。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-3" y="1524000"/>
          <a:ext cx="9144002" cy="2377440"/>
        </p:xfrm>
        <a:graphic>
          <a:graphicData uri="http://schemas.openxmlformats.org/drawingml/2006/table">
            <a:tbl>
              <a:tblPr/>
              <a:tblGrid>
                <a:gridCol w="414685"/>
                <a:gridCol w="415993"/>
                <a:gridCol w="415993"/>
                <a:gridCol w="415993"/>
                <a:gridCol w="415993"/>
                <a:gridCol w="415993"/>
                <a:gridCol w="415993"/>
                <a:gridCol w="415993"/>
                <a:gridCol w="415993"/>
                <a:gridCol w="415993"/>
                <a:gridCol w="415993"/>
                <a:gridCol w="414685"/>
                <a:gridCol w="417303"/>
                <a:gridCol w="414685"/>
                <a:gridCol w="414685"/>
                <a:gridCol w="415993"/>
                <a:gridCol w="414685"/>
                <a:gridCol w="414685"/>
                <a:gridCol w="417303"/>
                <a:gridCol w="414685"/>
                <a:gridCol w="415993"/>
                <a:gridCol w="41468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endParaRPr kumimoji="1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1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1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642918"/>
            <a:ext cx="89297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P65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参考答案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原数据信息为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100011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，对应的报文多项式为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M(x)=x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+x+1,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数据信息位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n=6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位，生成多项式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G(x)=x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，则校验位位数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k=3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在原数据信息后面添加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，得到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M’(x)=x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M(x)=x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M’(x)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去模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G(x),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得到余数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，因此，在发送端要传送的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CRC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100011  111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在接收端收到的数据位为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100010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，假定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CRC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码中的校验位在传送过程中没有出错，在接收端还是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111B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，则接收端对数据校验时，将接收端的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CRC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码：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100010 111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用生成多项式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G(x)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进行模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除，得到的余数为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，余数不为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，表明传输时发生了错误。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702</Words>
  <Application>Microsoft Office PowerPoint</Application>
  <PresentationFormat>全屏显示(4:3)</PresentationFormat>
  <Paragraphs>123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第2章 布置作业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103</cp:revision>
  <dcterms:created xsi:type="dcterms:W3CDTF">2017-10-09T23:50:42Z</dcterms:created>
  <dcterms:modified xsi:type="dcterms:W3CDTF">2018-03-19T09:04:05Z</dcterms:modified>
</cp:coreProperties>
</file>