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4" r:id="rId4"/>
    <p:sldId id="266" r:id="rId5"/>
    <p:sldId id="256" r:id="rId6"/>
    <p:sldId id="257" r:id="rId7"/>
    <p:sldId id="258" r:id="rId8"/>
    <p:sldId id="259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03C39-113D-4DAE-802F-063604E5A2A7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F927-1D52-4003-A431-83919AED6B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5F927-1D52-4003-A431-83919AED6B9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章 布置作业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补充练习题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课后第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道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道，第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题。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>
              <a:buFont typeface="Wingdings" pitchFamily="2" charset="2"/>
              <a:buChar char="p"/>
            </a:pPr>
            <a:r>
              <a:rPr lang="zh-CN" altLang="en-US" b="1" dirty="0" smtClean="0"/>
              <a:t>补充练习题</a:t>
            </a:r>
            <a:r>
              <a:rPr lang="en-US" altLang="zh-CN" b="1" dirty="0" smtClean="0"/>
              <a:t>1 – </a:t>
            </a:r>
            <a:r>
              <a:rPr lang="zh-CN" altLang="en-US" b="1" dirty="0" smtClean="0"/>
              <a:t>题目</a:t>
            </a:r>
            <a:endParaRPr lang="zh-CN" altLang="en-US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14282" y="1285861"/>
            <a:ext cx="8643998" cy="321471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考虑以下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程序代码：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=65535;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=(short)I;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 j=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假定上述程序段在某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位机器上执行，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sizeof(int)=4,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则变量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的值分别是多少？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p"/>
            </a:pPr>
            <a:r>
              <a:rPr lang="zh-CN" altLang="en-US" b="1" dirty="0" smtClean="0"/>
              <a:t>补充练习题</a:t>
            </a:r>
            <a:r>
              <a:rPr lang="en-US" altLang="zh-CN" b="1" dirty="0" smtClean="0"/>
              <a:t>1  -</a:t>
            </a:r>
            <a:r>
              <a:rPr lang="zh-CN" altLang="en-US" b="1" dirty="0" smtClean="0"/>
              <a:t>参考答案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1"/>
            <a:ext cx="8643998" cy="32147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=65535;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=(short)I;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int j=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假定上述程序段在某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位机器上执行，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sizeof(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)=4,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则变量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的值分别是多少？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位补码表示的定点整数，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65535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位补码：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0000 FFFFH,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所以截断为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位后变成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FFFFH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，它是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位补码表示，因此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=-1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；再将该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位带符号整数扩展为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位时，就变成了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FFFF FFFFH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，这是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位补码表示，因此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的值也为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也就是说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的值原来是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65535,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经过截断、再扩展后，其值变成了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4" y="-24"/>
            <a:ext cx="84296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P104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题目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考虑以下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语言程序代码：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(unsigned word)</a:t>
            </a: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{return (int) ( (word&lt;&lt;24) &gt;&gt;24 ); }</a:t>
            </a:r>
          </a:p>
          <a:p>
            <a:pPr marL="457200" indent="-457200"/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(unsigned word)</a:t>
            </a: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{return ( (int) word&lt;&lt;24 )  &gt;&gt;24; }</a:t>
            </a:r>
          </a:p>
          <a:p>
            <a:pPr marL="457200" indent="-457200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假设在一个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位机器上执行这些函数，该机器使用二进制补码表示带符号数，无符号数采用逻辑移位，带符号数采用算术移位，请填写表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3.3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，并说出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func1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func2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的功能。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3000372"/>
          <a:ext cx="735811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095382"/>
                <a:gridCol w="1525382"/>
                <a:gridCol w="927323"/>
                <a:gridCol w="1524011"/>
                <a:gridCol w="92869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func1(w)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func2(w)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机器数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机器数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机器数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127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4" y="357167"/>
            <a:ext cx="84296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P104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参考答案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marL="457200" indent="-457200"/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func1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的功能是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把无符号数高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位清零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左移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位再逻辑右移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结果一定是正的带符号整数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func2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的功能是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把无符号数的高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位都变成和第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位一样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，因为左移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位后左边第一位变为原来的第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位，然后进行算术右移，高位补符号，即高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位都变成和原来第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位相同。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根据程序执行的结果填表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3.3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，表中机器数使用十六进制表示。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28662" y="2786058"/>
          <a:ext cx="7358113" cy="237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095382"/>
                <a:gridCol w="1525382"/>
                <a:gridCol w="927323"/>
                <a:gridCol w="1524011"/>
                <a:gridCol w="92869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func1(w)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func2(w)</a:t>
                      </a:r>
                      <a:endParaRPr lang="zh-CN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机器数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机器数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机器数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值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007FH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127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007FH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+127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007FH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+127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0080H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0080H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+128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FFFF FF80H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-128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00FFH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00FFH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+255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FFFF FFFFH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0100H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0000H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0000 0000H</a:t>
                      </a:r>
                      <a:endParaRPr lang="zh-CN" alt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9001124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P105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题目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x=10,y=-6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，采用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位机器数表示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请按如下要求计算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并把结果还原成真值。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[x-y]</a:t>
            </a:r>
            <a:r>
              <a:rPr lang="zh-CN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补</a:t>
            </a:r>
            <a:endParaRPr lang="en-US" altLang="zh-CN" sz="20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用原码一位乘法计算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[x × y]</a:t>
            </a:r>
            <a:r>
              <a:rPr lang="zh-CN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原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用补码一位乘法计算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[x × y]</a:t>
            </a:r>
            <a:r>
              <a:rPr lang="zh-CN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补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85728"/>
            <a:ext cx="9001124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P105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参考答案</a:t>
            </a:r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已知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x=10,y=-6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，采用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位机器数表示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请按如下要求计算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并把结果还原成真值。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先将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转换为二进制数。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x=10=+01010B,y=-6=-00110B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(1)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x+y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[x-y]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endParaRPr lang="en-US" altLang="zh-CN" sz="2000" b="1" baseline="-25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 01010B  [y]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 11010B  [-y]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 00110B 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[</a:t>
            </a: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x+y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[x]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[y]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01010B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+ 1 11010B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00100B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因此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x+y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=4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[x-y]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[x]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[-y]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01010B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+ 0 00110B =0 10000B    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因此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x-y=+16</a:t>
            </a:r>
            <a:endParaRPr lang="en-US" altLang="zh-CN" sz="2000" b="1" baseline="-250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(2)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用原码一位乘法计算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 × 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 01010B  [y]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 00110B  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将符号和数值部分分开处理，乘积的符号为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 ⊕ 1=1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。数值部分采用无符号数乘法算法计算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01010×00110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的乘积，循环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次，得到一个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位无符号数表示的乘积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00001 11100B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 × 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原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 00001 11100B.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因此，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x × y = - 60</a:t>
            </a: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(3)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用补码一位乘法计算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 × 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 01010B  [y]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 11010B  [-x]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 10110B   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布斯公式共循环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次，得到补码表示的乘积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111111 000100B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，所以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[x × y]</a:t>
            </a:r>
            <a:r>
              <a:rPr lang="zh-CN" altLang="en-US" sz="20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补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111111 000100B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，因此</a:t>
            </a:r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x × y = - 60</a:t>
            </a:r>
          </a:p>
          <a:p>
            <a:endParaRPr lang="en-US" altLang="zh-CN" sz="20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lang="zh-CN" altLang="en-US" sz="2000" b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642918"/>
            <a:ext cx="8929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P106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题目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endParaRPr lang="en-US" altLang="zh-CN" sz="2800" b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IEEE 754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单精度浮点数格式，计算下列表达式的值。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(1) 0.75+ (-65.25)                         (2) 0.75 - (-65.25)</a:t>
            </a: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642918"/>
            <a:ext cx="89297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P106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题</a:t>
            </a:r>
            <a:r>
              <a:rPr lang="zh-CN" altLang="en-US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参考答案</a:t>
            </a: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IEEE 754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单精度浮点数格式，计算下列表达式的值。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x=0.75=0.11B=(1.10…0)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*2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,  y=-65.25=-1000001.01B=(-1.00000101…0)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*2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IEEE 754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表示为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[x]</a:t>
            </a:r>
            <a:r>
              <a:rPr lang="zh-CN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浮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=0 01111110 10…0 , [y]</a:t>
            </a:r>
            <a:r>
              <a:rPr lang="zh-CN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浮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=1 10000101 000001010…0,</a:t>
            </a:r>
          </a:p>
          <a:p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假定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Ex=0111 1110  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=0(1).10…0  , 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</a:rPr>
              <a:t>Ey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=1000 0101   My=1(1).000001010…0</a:t>
            </a:r>
          </a:p>
          <a:p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AutoNum type="arabicParenBoth"/>
            </a:pP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0.75+ (-65.25)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对阶，尾数相加 规格化  舍入  溢出判断 最终结果：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E=1000 0101  M=1(1).00000010…0 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  (-1.0000001)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*2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- 64.5</a:t>
            </a:r>
          </a:p>
          <a:p>
            <a:pPr marL="457200" indent="-457200">
              <a:buAutoNum type="arabicParenBoth"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Both"/>
            </a:pP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0.75 - (-65.25)</a:t>
            </a:r>
          </a:p>
          <a:p>
            <a:pPr marL="457200" indent="-457200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 对阶，尾数相减 规格化  舍入  溢出判断 最终结果：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 E=1000 0101  M=0(1).000010000…0  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  (+1.00001)</a:t>
            </a:r>
            <a:r>
              <a:rPr lang="en-US" altLang="zh-CN" sz="2000" b="1" baseline="-25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*2</a:t>
            </a:r>
            <a:r>
              <a:rPr lang="en-US" altLang="zh-CN" sz="2000" b="1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b="1" dirty="0" smtClean="0">
                <a:latin typeface="Times New Roman" pitchFamily="18" charset="0"/>
                <a:cs typeface="Times New Roman" pitchFamily="18" charset="0"/>
              </a:rPr>
              <a:t>= +66</a:t>
            </a:r>
          </a:p>
          <a:p>
            <a:pPr marL="457200" indent="-457200">
              <a:buAutoNum type="arabicParenBoth"/>
            </a:pPr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1052</Words>
  <Application>Microsoft Office PowerPoint</Application>
  <PresentationFormat>全屏显示(4:3)</PresentationFormat>
  <Paragraphs>110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第3章 布置作业</vt:lpstr>
      <vt:lpstr>补充练习题1 – 题目</vt:lpstr>
      <vt:lpstr>补充练习题1  -参考答案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Thinkpad</cp:lastModifiedBy>
  <cp:revision>141</cp:revision>
  <dcterms:created xsi:type="dcterms:W3CDTF">2017-10-09T23:50:42Z</dcterms:created>
  <dcterms:modified xsi:type="dcterms:W3CDTF">2018-06-04T02:01:03Z</dcterms:modified>
</cp:coreProperties>
</file>