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6" r:id="rId3"/>
    <p:sldId id="259" r:id="rId4"/>
    <p:sldId id="285" r:id="rId5"/>
    <p:sldId id="273" r:id="rId6"/>
    <p:sldId id="274" r:id="rId7"/>
    <p:sldId id="275" r:id="rId8"/>
    <p:sldId id="276" r:id="rId9"/>
    <p:sldId id="277" r:id="rId10"/>
    <p:sldId id="280" r:id="rId11"/>
    <p:sldId id="284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6" autoAdjust="0"/>
    <p:restoredTop sz="94660"/>
  </p:normalViewPr>
  <p:slideViewPr>
    <p:cSldViewPr>
      <p:cViewPr>
        <p:scale>
          <a:sx n="60" d="100"/>
          <a:sy n="60" d="100"/>
        </p:scale>
        <p:origin x="-214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3C39-113D-4DAE-802F-063604E5A2A7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F927-1D52-4003-A431-83919AED6B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章 布置作业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643998" cy="11144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-2738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对于某个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多周期处理器，假定将访问数据的过程分成两个时钟周期，则可使时钟频率从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4.8GHz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提高到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5.6GHz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，但这样会使得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指令增加时钟周期数。已知基准程序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CPUint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2000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中各类执行的频率为：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Load-25% ,Store-10%, Branch-11%,Jump-2%,ALU-52%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。那么以基准程序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CPUint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2000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为标准，处理器时钟频率提高后的性能提高了多少？若将取指令过程再分成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个时钟周期，则可进一步使时钟频率提高到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6.4GHz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，此时，时钟频率的提高是否也能带来处理器性能的提高？为什么？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分别表示时钟频率为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4.8GHz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5.6GHz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6.4GHz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的多周期处理器，对课本中的图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5.32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进行分析得知：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Load, Store, Branch, Jump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5, 4, 3, 3, 4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6, 5, 3, 3, 4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M3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7, 6, 4, 4, 5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。因此，用基准程序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CPUint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2000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来计算，得到它们的综合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CPI(M1)=25%*5+10%*4+11%*3+2%*3+52%*4=4.12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CPI(M2)=25%*6+10%*5+11%*3+2%*3+52%*4=4.47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CPI(M3)=25%*7+10%*6+11%*4+2%*4+52%*5=5.47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因此，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数分别如下：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MIPS(M1)=4800/4.12 ≈1165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MIPS(M2)=5600/4.47 ≈1253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MIPS(M3)=6400/5.47≈1170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347864" y="5589240"/>
            <a:ext cx="5616624" cy="129614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由此可见，数据访问改为双周期的做法效果好，进一步把取指令改为双周期的做法反而使得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MIPS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变小了不可取。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因为数据访问只涉及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lw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指令，而取指令涉及所有指令，使得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显著增大，从而降低了性能。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-27384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OF=SF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且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ZF=0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时，表示大于。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对于两个有符号数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比较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符号数相减考虑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CMP AL,BL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，分两种情况：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1.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两数同为正数或负数（只看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——SF=0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AL&gt;BL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SF=1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AL&lt;BL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2.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两数一正一负（比较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——SF=OF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AL&gt;BL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不等于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AL&lt;BL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971600" y="1989603"/>
            <a:ext cx="7920880" cy="4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微程序控制器容量为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1024*48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位，说明微地址占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位，微指令字为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位。微指令字分为三个字段：微命令字段、转移控制字段和下地址子字段。因为微地址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位，所以下地址字段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位，用来给出下条微指令的地址；因为需要对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种情况进行控制，所以控制转移字段有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位，剩下的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48-10-3=35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位是微命令字段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采用断定法时，转移控制字段可按下方案进行编码：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：下地址字段指出的地址作为下条微地址。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100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：根据分支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处的条件来选择下条微地址。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101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根据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的条件来选择下条微地址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110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：根据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的条件来选择下条微地址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111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根据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的条件来选择下条微地址。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微指令的格式如下：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47                     13 12                    10  9                       0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435581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微命令字段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435581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转移控制字段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435581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下地址字段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08504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采用同步方式读写内存，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CALL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个字，按字编址，每次从主存读取一个字，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CALL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指令需要读两次主存，一次是读取指令中的操作码，第二次是读取指令中的给出的子程序首地址，指令周期分为以下三个阶段：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）读指令操作码：将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的内容作为地址访问存储器，取出指令的操作码，送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，同时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PC+1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，以指向指令的第二个字。 至少需要三个时钟周期。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MOVb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Read, b+1,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MOVb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）取子程序首地址：将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的内容作为地址，取出指令的第二个字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即子程序入口地址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，以使下一个指令周期从子程序的第一条指令开始执行。同时计算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PC+1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以得到返回地址，送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临时保存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 至少需要三个时钟周期。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PCout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MOVb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Read, b+1, Yin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MOVb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）保存返回地址至栈中：将临时保存在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寄存器的返回地址送到栈顶保存，并自动调整栈顶指针。至少需要三个时钟周期。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MOVb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MOVb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Write,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b-1, Spin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备注：也可以将第一次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PC+1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的结果送到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第二阶段以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访问主存，继续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 +1,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，也能实现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Call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，都是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085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所示的数据通路中，所有与内部总线相连的寄存器都有相应的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Rin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或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Rout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控制信号，以控制总线和寄存器之间的数据传送。总线和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输入端之间、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输入端之间都无需控制信号。下面给出的是指令执行阶段的控制信号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此时指令的第二个字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(Immm16)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已从存储器取出并被存放在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）指令功能为：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R[R1] ←R[R1]+Imm16,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执行阶段不需要访存操作，因此可用以下三个时钟周期完成。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Yin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R1out, add,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R1in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）指令功能为：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R[R1] ←R[R1]+M[Imm16],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执行阶段需要一次访存操作，因此至少需要以下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个时钟周期完成。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Read1, (R1out, Yin)      //R1out,Yin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Read1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同时送出，并在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Read2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阶段保持不变，也可以与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Read2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同时送出。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Read2, R1out, Yin  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同步等待，再保持一个时钟周期，等待存储器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add,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R1in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085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所示的数据通路中，所有与内部总线相连的寄存器都有相应的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Rin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或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Rout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控制信号，以控制总线和寄存器之间的数据传送。总线和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输入端之间、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输入端之间都无需控制信号。下面给出的是指令执行阶段的控制信号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此时指令的第二个字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(Immm16)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已从存储器取出并被存放在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）指令功能为：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R[R1] ←R[R1]+M[M[Imm16]],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执行阶段需要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次访存操作，因此至少需要以下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个时钟周期完成。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Read1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Read2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MARin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Read1, (R1out, Yin)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Read2, R1out, Yin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MDRout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add,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Zin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Zout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R1in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5.22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单周期数据通路对应的控制逻辑发生错误，使得控制信号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RegDst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ExtOp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中某一个在任何情况下总是为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，则该控制信号为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时，哪些指令不能正确执行？要求分别讨论。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，则所有需写结果到寄存器的指令（例如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类指令等）都不能正确执行，因为寄存器不发生写操作。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RegDst=0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型指令都不能正确执行，因为目的寄存器指定为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，而不是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类指令可能出错，因为永远不会发生转移。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Store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类指令不能正确执行，因为存储器不能写入所需数据。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ExtOp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，则需要符号扩展的指令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发生错误，因为进行的是零扩展。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类指令执行可能出错，因为控制信号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ALUctr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的取值就不再是，来自对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型指令进行解释的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局部控制器。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5.22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单周期数据通路对应的控制逻辑发生错误，使得控制信号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RegDst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ExtOp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中某一个在任何情况下总是为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，则该控制信号为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时，哪些指令不能正确执行？要求分别讨论。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，则不需写结果到寄存器的指令（例如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指令等）都不能正确执行，因为错误地将某个值写入了某个寄存器。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RegDst=1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等部分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型指令都不能正确执行，因为目的寄存器指定为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，而不是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，则非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类指令可能出错，因为可能会发生不必要的转移。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Store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类外其他指令都不能正确执行，因为会写入数据到存储器。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ExtOp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，则需要零扩展的指令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ori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会发生错误，因为进行的是符号扩展。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5.28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可以看出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则非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类指令不能正确执行。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(1)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写出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中用伪指令方式实现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”swap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”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时的指令序列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要求不能使用额外的寄存器，如下：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xor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rs,rs,rt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xor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rt,rs,rt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xor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rs,rs,rt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//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把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xor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add?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那这样呢？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add 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rtemp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$zero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ad d 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$zero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add 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rtemp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, $zero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(2)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”swap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,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”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指令所占比例为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x(0 ≤ x ≤ 1)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，其他指令比例为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1-x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。则使用硬件实现该指令时，程序执行时间为原来的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1.1(x+1-x)=1.1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倍。用软件实现该指令时，程序执行时间为原来的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3x+1-x=2x+1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倍。因此当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1.1&lt; 2x+1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时，硬件实现才有意义，由此可知，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x&gt;0.05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，也即：当“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swap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rs,rt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”指令在程序中的比例大于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5%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时，才值得用硬件方式来实现该指令。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5.31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多周期数据通路对应的控制逻辑发生错误，使得控制信号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MemtoReg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PCWrCond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中某一个在任何情况下总是为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，则该控制信号为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时，哪些指令不能正确执行？要求分别讨论。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，则所有指令都不能正确执行，因为无法正确地更新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MemtoReg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类指令都不能正确执行，因为写入寄存器的是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输出，而不是读出的存储单元的内容。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，则所有指令都不能正确执行，因为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中不能写入当前指令。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，则所有需要写结果到寄存器的指令都不能正确执行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都不能正确执行，因为寄存器操作不能发生写操作。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BrWr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，则分支目标地址不能计算写入分支目标地址寄存器，则分支指令不能执行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b="1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eq</a:t>
            </a:r>
            <a:r>
              <a:rPr lang="zh-CN" altLang="en-US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Store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类指令不能正确执行，因为存储器不能写入所需数据。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PCWrCond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类指令执行可能出错，因为永远不会转移。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类指令执行可能出错，因为控制信号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ALUctr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的取值就不再是，来自对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型指令进行解释的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局部控制器。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27384"/>
            <a:ext cx="91440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P192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假定图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5.31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多周期数据通路对应的控制逻辑发生错误，使得控制信号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MemtoReg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PCWrCond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中某一个在任何情况下总是为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，则该控制信号为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时，哪些指令不能正确执行？要求分别讨论。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，则程序顺序执行失控，因为每个时钟都会更新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MemtoReg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，则除了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类，所有指令都不能正确执行，因为选择了错误的信息写入寄存器。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，则所有指令都可能出错，因为每个时钟周期都会写入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，因此写入的不是当前指令。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RegWr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，则所有不需要写结果到寄存器的指令都不能正确执行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指令、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都不能正确执行，因为错误地将某个值写入了某个寄存器。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BrWr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，则非分支指令不能执行。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MemWr=1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Store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类之外的指令不能正确执行，因为存储器写入了不该写的信息。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PCWrCond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branch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类外的所有指令执行可能出错，因为可能会发生不必要的转移。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若</a:t>
            </a:r>
            <a:r>
              <a:rPr lang="en-US" altLang="zh-CN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，则所有非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R-type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类指令执行可能出错，因为控制信号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ALUctr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的取值是来自对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型指令进行解释的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局部控制器。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2599</Words>
  <Application>Microsoft Office PowerPoint</Application>
  <PresentationFormat>全屏显示(4:3)</PresentationFormat>
  <Paragraphs>158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第5章 布置作业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Thinkpad</cp:lastModifiedBy>
  <cp:revision>285</cp:revision>
  <dcterms:created xsi:type="dcterms:W3CDTF">2017-10-09T23:50:42Z</dcterms:created>
  <dcterms:modified xsi:type="dcterms:W3CDTF">2018-06-03T01:49:42Z</dcterms:modified>
</cp:coreProperties>
</file>