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61" r:id="rId3"/>
    <p:sldId id="262" r:id="rId5"/>
    <p:sldId id="264" r:id="rId6"/>
    <p:sldId id="265" r:id="rId7"/>
    <p:sldId id="267" r:id="rId8"/>
  </p:sldIdLst>
  <p:sldSz cx="9144000" cy="6858000" type="screen4x3"/>
  <p:notesSz cx="6858000" cy="9144000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-138" y="-102"/>
      </p:cViewPr>
      <p:guideLst>
        <p:guide orient="horz" pos="2188"/>
        <p:guide pos="2875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42A2A0-5881-4310-B79C-032DD5E1F1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4D792D-E4D4-4505-8445-869BD132060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9126BA-1E5A-48C7-951B-2ED672F409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9126BA-1E5A-48C7-951B-2ED672F409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9126BA-1E5A-48C7-951B-2ED672F409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gradFill>
          <a:gsLst>
            <a:gs pos="0">
              <a:schemeClr val="bg2"/>
            </a:gs>
            <a:gs pos="46000">
              <a:schemeClr val="tx2"/>
            </a:gs>
            <a:gs pos="100000">
              <a:schemeClr val="accent3"/>
            </a:gs>
          </a:gsLst>
          <a:path path="circle">
            <a:fillToRect l="50000" t="130000" r="50000" b="-3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"/>
          <p:cNvSpPr/>
          <p:nvPr/>
        </p:nvSpPr>
        <p:spPr bwMode="auto">
          <a:xfrm flipH="1">
            <a:off x="4005327" y="1"/>
            <a:ext cx="1976467" cy="2840813"/>
          </a:xfrm>
          <a:custGeom>
            <a:avLst/>
            <a:gdLst/>
            <a:ahLst/>
            <a:cxnLst>
              <a:cxn ang="0">
                <a:pos x="0" y="1673"/>
              </a:cxn>
              <a:cxn ang="0">
                <a:pos x="2802" y="2951"/>
              </a:cxn>
              <a:cxn ang="0">
                <a:pos x="1743" y="0"/>
              </a:cxn>
              <a:cxn ang="0">
                <a:pos x="1390" y="0"/>
              </a:cxn>
              <a:cxn ang="0">
                <a:pos x="0" y="1673"/>
              </a:cxn>
            </a:cxnLst>
            <a:rect l="0" t="0" r="r" b="b"/>
            <a:pathLst>
              <a:path w="2802" h="2951">
                <a:moveTo>
                  <a:pt x="0" y="1673"/>
                </a:moveTo>
                <a:lnTo>
                  <a:pt x="2802" y="2951"/>
                </a:lnTo>
                <a:lnTo>
                  <a:pt x="1743" y="0"/>
                </a:lnTo>
                <a:lnTo>
                  <a:pt x="1390" y="0"/>
                </a:lnTo>
                <a:lnTo>
                  <a:pt x="0" y="1673"/>
                </a:lnTo>
                <a:close/>
              </a:path>
            </a:pathLst>
          </a:custGeom>
          <a:solidFill>
            <a:schemeClr val="accent3"/>
          </a:solidFill>
          <a:ln w="9525">
            <a:noFill/>
            <a:round/>
          </a:ln>
        </p:spPr>
        <p:txBody>
          <a:bodyPr vert="horz" wrap="square" lIns="68580" tIns="34290" rIns="68580" bIns="34290" numCol="1" anchor="t" anchorCtr="0" compatLnSpc="1"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endParaRPr lang="ru-RU" sz="1350"/>
          </a:p>
        </p:txBody>
      </p:sp>
      <p:sp>
        <p:nvSpPr>
          <p:cNvPr id="8" name="Freeform 6"/>
          <p:cNvSpPr/>
          <p:nvPr/>
        </p:nvSpPr>
        <p:spPr bwMode="auto">
          <a:xfrm flipH="1">
            <a:off x="4005327" y="1610532"/>
            <a:ext cx="5138673" cy="5247466"/>
          </a:xfrm>
          <a:custGeom>
            <a:avLst/>
            <a:gdLst/>
            <a:ahLst/>
            <a:cxnLst>
              <a:cxn ang="0">
                <a:pos x="4483" y="0"/>
              </a:cxn>
              <a:cxn ang="0">
                <a:pos x="219" y="5125"/>
              </a:cxn>
              <a:cxn ang="0">
                <a:pos x="0" y="5389"/>
              </a:cxn>
              <a:cxn ang="0">
                <a:pos x="0" y="5451"/>
              </a:cxn>
              <a:cxn ang="0">
                <a:pos x="5575" y="5451"/>
              </a:cxn>
              <a:cxn ang="0">
                <a:pos x="5709" y="5125"/>
              </a:cxn>
              <a:cxn ang="0">
                <a:pos x="7285" y="1278"/>
              </a:cxn>
              <a:cxn ang="0">
                <a:pos x="4483" y="0"/>
              </a:cxn>
            </a:cxnLst>
            <a:rect l="0" t="0" r="r" b="b"/>
            <a:pathLst>
              <a:path w="7285" h="5451">
                <a:moveTo>
                  <a:pt x="4483" y="0"/>
                </a:moveTo>
                <a:lnTo>
                  <a:pt x="219" y="5125"/>
                </a:lnTo>
                <a:lnTo>
                  <a:pt x="0" y="5389"/>
                </a:lnTo>
                <a:lnTo>
                  <a:pt x="0" y="5451"/>
                </a:lnTo>
                <a:lnTo>
                  <a:pt x="5575" y="5451"/>
                </a:lnTo>
                <a:lnTo>
                  <a:pt x="5709" y="5125"/>
                </a:lnTo>
                <a:lnTo>
                  <a:pt x="7285" y="1278"/>
                </a:lnTo>
                <a:lnTo>
                  <a:pt x="4483" y="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 vert="horz" wrap="square" lIns="68580" tIns="34290" rIns="68580" bIns="34290" numCol="1" anchor="t" anchorCtr="0" compatLnSpc="1"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endParaRPr lang="ru-RU" sz="1350" dirty="0">
              <a:solidFill>
                <a:schemeClr val="bg1"/>
              </a:solidFill>
            </a:endParaRPr>
          </a:p>
        </p:txBody>
      </p:sp>
      <p:sp>
        <p:nvSpPr>
          <p:cNvPr id="9" name="Freeform 7"/>
          <p:cNvSpPr/>
          <p:nvPr/>
        </p:nvSpPr>
        <p:spPr bwMode="auto">
          <a:xfrm flipH="1">
            <a:off x="5001320" y="0"/>
            <a:ext cx="3565682" cy="1610532"/>
          </a:xfrm>
          <a:custGeom>
            <a:avLst/>
            <a:gdLst/>
            <a:ahLst/>
            <a:cxnLst>
              <a:cxn ang="0">
                <a:pos x="3665" y="1673"/>
              </a:cxn>
              <a:cxn ang="0">
                <a:pos x="5055" y="0"/>
              </a:cxn>
              <a:cxn ang="0">
                <a:pos x="0" y="0"/>
              </a:cxn>
              <a:cxn ang="0">
                <a:pos x="3665" y="1673"/>
              </a:cxn>
            </a:cxnLst>
            <a:rect l="0" t="0" r="r" b="b"/>
            <a:pathLst>
              <a:path w="5055" h="1673">
                <a:moveTo>
                  <a:pt x="3665" y="1673"/>
                </a:moveTo>
                <a:lnTo>
                  <a:pt x="5055" y="0"/>
                </a:lnTo>
                <a:lnTo>
                  <a:pt x="0" y="0"/>
                </a:lnTo>
                <a:lnTo>
                  <a:pt x="3665" y="1673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 vert="horz" wrap="square" lIns="68580" tIns="34290" rIns="68580" bIns="34290" numCol="1" anchor="t" anchorCtr="0" compatLnSpc="1"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endParaRPr lang="ru-RU" sz="1350"/>
          </a:p>
        </p:txBody>
      </p:sp>
      <p:sp>
        <p:nvSpPr>
          <p:cNvPr id="10" name="Freeform 8"/>
          <p:cNvSpPr/>
          <p:nvPr/>
        </p:nvSpPr>
        <p:spPr bwMode="auto">
          <a:xfrm flipH="1">
            <a:off x="5981794" y="0"/>
            <a:ext cx="3162206" cy="6798312"/>
          </a:xfrm>
          <a:custGeom>
            <a:avLst/>
            <a:gdLst/>
            <a:ahLst/>
            <a:cxnLst>
              <a:cxn ang="0">
                <a:pos x="818" y="0"/>
              </a:cxn>
              <a:cxn ang="0">
                <a:pos x="0" y="0"/>
              </a:cxn>
              <a:cxn ang="0">
                <a:pos x="0" y="6798"/>
              </a:cxn>
              <a:cxn ang="0">
                <a:pos x="0" y="7062"/>
              </a:cxn>
              <a:cxn ang="0">
                <a:pos x="219" y="6798"/>
              </a:cxn>
              <a:cxn ang="0">
                <a:pos x="4483" y="1673"/>
              </a:cxn>
              <a:cxn ang="0">
                <a:pos x="818" y="0"/>
              </a:cxn>
            </a:cxnLst>
            <a:rect l="0" t="0" r="r" b="b"/>
            <a:pathLst>
              <a:path w="4483" h="7062">
                <a:moveTo>
                  <a:pt x="818" y="0"/>
                </a:moveTo>
                <a:lnTo>
                  <a:pt x="0" y="0"/>
                </a:lnTo>
                <a:lnTo>
                  <a:pt x="0" y="6798"/>
                </a:lnTo>
                <a:lnTo>
                  <a:pt x="0" y="7062"/>
                </a:lnTo>
                <a:lnTo>
                  <a:pt x="219" y="6798"/>
                </a:lnTo>
                <a:lnTo>
                  <a:pt x="4483" y="1673"/>
                </a:lnTo>
                <a:lnTo>
                  <a:pt x="818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</a:ln>
        </p:spPr>
        <p:txBody>
          <a:bodyPr vert="horz" wrap="square" lIns="68580" tIns="34290" rIns="68580" bIns="34290" numCol="1" anchor="t" anchorCtr="0" compatLnSpc="1"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endParaRPr lang="ru-RU" sz="135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654810" y="3283128"/>
            <a:ext cx="5332257" cy="957967"/>
          </a:xfrm>
        </p:spPr>
        <p:txBody>
          <a:bodyPr anchor="b">
            <a:normAutofit/>
          </a:bodyPr>
          <a:lstStyle>
            <a:lvl1pPr algn="l">
              <a:defRPr sz="45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54810" y="4312525"/>
            <a:ext cx="5332257" cy="813543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28650" y="551544"/>
            <a:ext cx="7886700" cy="555897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gradFill>
          <a:gsLst>
            <a:gs pos="0">
              <a:schemeClr val="bg2"/>
            </a:gs>
            <a:gs pos="46000">
              <a:schemeClr val="tx2"/>
            </a:gs>
            <a:gs pos="100000">
              <a:schemeClr val="accent3"/>
            </a:gs>
          </a:gsLst>
          <a:path path="circle">
            <a:fillToRect l="50000" t="130000" r="50000" b="-3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/>
          <p:cNvSpPr/>
          <p:nvPr/>
        </p:nvSpPr>
        <p:spPr bwMode="auto">
          <a:xfrm flipH="1">
            <a:off x="4005327" y="1"/>
            <a:ext cx="1976467" cy="2840813"/>
          </a:xfrm>
          <a:custGeom>
            <a:avLst/>
            <a:gdLst/>
            <a:ahLst/>
            <a:cxnLst>
              <a:cxn ang="0">
                <a:pos x="0" y="1673"/>
              </a:cxn>
              <a:cxn ang="0">
                <a:pos x="2802" y="2951"/>
              </a:cxn>
              <a:cxn ang="0">
                <a:pos x="1743" y="0"/>
              </a:cxn>
              <a:cxn ang="0">
                <a:pos x="1390" y="0"/>
              </a:cxn>
              <a:cxn ang="0">
                <a:pos x="0" y="1673"/>
              </a:cxn>
            </a:cxnLst>
            <a:rect l="0" t="0" r="r" b="b"/>
            <a:pathLst>
              <a:path w="2802" h="2951">
                <a:moveTo>
                  <a:pt x="0" y="1673"/>
                </a:moveTo>
                <a:lnTo>
                  <a:pt x="2802" y="2951"/>
                </a:lnTo>
                <a:lnTo>
                  <a:pt x="1743" y="0"/>
                </a:lnTo>
                <a:lnTo>
                  <a:pt x="1390" y="0"/>
                </a:lnTo>
                <a:lnTo>
                  <a:pt x="0" y="1673"/>
                </a:lnTo>
                <a:close/>
              </a:path>
            </a:pathLst>
          </a:custGeom>
          <a:solidFill>
            <a:schemeClr val="accent3"/>
          </a:solidFill>
          <a:ln w="9525">
            <a:noFill/>
            <a:round/>
          </a:ln>
        </p:spPr>
        <p:txBody>
          <a:bodyPr vert="horz" wrap="square" lIns="68580" tIns="34290" rIns="68580" bIns="34290" numCol="1" anchor="t" anchorCtr="0" compatLnSpc="1"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endParaRPr lang="ru-RU" sz="1350"/>
          </a:p>
        </p:txBody>
      </p:sp>
      <p:sp>
        <p:nvSpPr>
          <p:cNvPr id="11" name="Freeform 6"/>
          <p:cNvSpPr/>
          <p:nvPr/>
        </p:nvSpPr>
        <p:spPr bwMode="auto">
          <a:xfrm flipH="1">
            <a:off x="4005327" y="1610532"/>
            <a:ext cx="5138673" cy="5247466"/>
          </a:xfrm>
          <a:custGeom>
            <a:avLst/>
            <a:gdLst/>
            <a:ahLst/>
            <a:cxnLst>
              <a:cxn ang="0">
                <a:pos x="4483" y="0"/>
              </a:cxn>
              <a:cxn ang="0">
                <a:pos x="219" y="5125"/>
              </a:cxn>
              <a:cxn ang="0">
                <a:pos x="0" y="5389"/>
              </a:cxn>
              <a:cxn ang="0">
                <a:pos x="0" y="5451"/>
              </a:cxn>
              <a:cxn ang="0">
                <a:pos x="5575" y="5451"/>
              </a:cxn>
              <a:cxn ang="0">
                <a:pos x="5709" y="5125"/>
              </a:cxn>
              <a:cxn ang="0">
                <a:pos x="7285" y="1278"/>
              </a:cxn>
              <a:cxn ang="0">
                <a:pos x="4483" y="0"/>
              </a:cxn>
            </a:cxnLst>
            <a:rect l="0" t="0" r="r" b="b"/>
            <a:pathLst>
              <a:path w="7285" h="5451">
                <a:moveTo>
                  <a:pt x="4483" y="0"/>
                </a:moveTo>
                <a:lnTo>
                  <a:pt x="219" y="5125"/>
                </a:lnTo>
                <a:lnTo>
                  <a:pt x="0" y="5389"/>
                </a:lnTo>
                <a:lnTo>
                  <a:pt x="0" y="5451"/>
                </a:lnTo>
                <a:lnTo>
                  <a:pt x="5575" y="5451"/>
                </a:lnTo>
                <a:lnTo>
                  <a:pt x="5709" y="5125"/>
                </a:lnTo>
                <a:lnTo>
                  <a:pt x="7285" y="1278"/>
                </a:lnTo>
                <a:lnTo>
                  <a:pt x="4483" y="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 vert="horz" wrap="square" lIns="68580" tIns="34290" rIns="68580" bIns="34290" numCol="1" anchor="t" anchorCtr="0" compatLnSpc="1"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endParaRPr lang="ru-RU" sz="1350" dirty="0">
              <a:solidFill>
                <a:schemeClr val="bg1"/>
              </a:solidFill>
            </a:endParaRPr>
          </a:p>
        </p:txBody>
      </p:sp>
      <p:sp>
        <p:nvSpPr>
          <p:cNvPr id="12" name="Freeform 7"/>
          <p:cNvSpPr/>
          <p:nvPr/>
        </p:nvSpPr>
        <p:spPr bwMode="auto">
          <a:xfrm flipH="1">
            <a:off x="5001320" y="0"/>
            <a:ext cx="3565682" cy="1610532"/>
          </a:xfrm>
          <a:custGeom>
            <a:avLst/>
            <a:gdLst/>
            <a:ahLst/>
            <a:cxnLst>
              <a:cxn ang="0">
                <a:pos x="3665" y="1673"/>
              </a:cxn>
              <a:cxn ang="0">
                <a:pos x="5055" y="0"/>
              </a:cxn>
              <a:cxn ang="0">
                <a:pos x="0" y="0"/>
              </a:cxn>
              <a:cxn ang="0">
                <a:pos x="3665" y="1673"/>
              </a:cxn>
            </a:cxnLst>
            <a:rect l="0" t="0" r="r" b="b"/>
            <a:pathLst>
              <a:path w="5055" h="1673">
                <a:moveTo>
                  <a:pt x="3665" y="1673"/>
                </a:moveTo>
                <a:lnTo>
                  <a:pt x="5055" y="0"/>
                </a:lnTo>
                <a:lnTo>
                  <a:pt x="0" y="0"/>
                </a:lnTo>
                <a:lnTo>
                  <a:pt x="3665" y="1673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 vert="horz" wrap="square" lIns="68580" tIns="34290" rIns="68580" bIns="34290" numCol="1" anchor="t" anchorCtr="0" compatLnSpc="1"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endParaRPr lang="ru-RU" sz="1350"/>
          </a:p>
        </p:txBody>
      </p:sp>
      <p:sp>
        <p:nvSpPr>
          <p:cNvPr id="13" name="Freeform 8"/>
          <p:cNvSpPr/>
          <p:nvPr/>
        </p:nvSpPr>
        <p:spPr bwMode="auto">
          <a:xfrm flipH="1">
            <a:off x="5981794" y="0"/>
            <a:ext cx="3162206" cy="6798312"/>
          </a:xfrm>
          <a:custGeom>
            <a:avLst/>
            <a:gdLst/>
            <a:ahLst/>
            <a:cxnLst>
              <a:cxn ang="0">
                <a:pos x="818" y="0"/>
              </a:cxn>
              <a:cxn ang="0">
                <a:pos x="0" y="0"/>
              </a:cxn>
              <a:cxn ang="0">
                <a:pos x="0" y="6798"/>
              </a:cxn>
              <a:cxn ang="0">
                <a:pos x="0" y="7062"/>
              </a:cxn>
              <a:cxn ang="0">
                <a:pos x="219" y="6798"/>
              </a:cxn>
              <a:cxn ang="0">
                <a:pos x="4483" y="1673"/>
              </a:cxn>
              <a:cxn ang="0">
                <a:pos x="818" y="0"/>
              </a:cxn>
            </a:cxnLst>
            <a:rect l="0" t="0" r="r" b="b"/>
            <a:pathLst>
              <a:path w="4483" h="7062">
                <a:moveTo>
                  <a:pt x="818" y="0"/>
                </a:moveTo>
                <a:lnTo>
                  <a:pt x="0" y="0"/>
                </a:lnTo>
                <a:lnTo>
                  <a:pt x="0" y="6798"/>
                </a:lnTo>
                <a:lnTo>
                  <a:pt x="0" y="7062"/>
                </a:lnTo>
                <a:lnTo>
                  <a:pt x="219" y="6798"/>
                </a:lnTo>
                <a:lnTo>
                  <a:pt x="4483" y="1673"/>
                </a:lnTo>
                <a:lnTo>
                  <a:pt x="818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</a:ln>
        </p:spPr>
        <p:txBody>
          <a:bodyPr vert="horz" wrap="square" lIns="68580" tIns="34290" rIns="68580" bIns="34290" numCol="1" anchor="t" anchorCtr="0" compatLnSpc="1"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endParaRPr lang="ru-RU" sz="135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542925" y="1709739"/>
            <a:ext cx="6848475" cy="1719261"/>
          </a:xfrm>
        </p:spPr>
        <p:txBody>
          <a:bodyPr anchor="b">
            <a:normAutofit/>
          </a:bodyPr>
          <a:lstStyle>
            <a:lvl1pPr>
              <a:defRPr sz="50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42925" y="3568698"/>
            <a:ext cx="6848475" cy="1549401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744961"/>
            <a:ext cx="3868340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615609"/>
            <a:ext cx="3868340" cy="3574054"/>
          </a:xfrm>
        </p:spPr>
        <p:txBody>
          <a:bodyPr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744961"/>
            <a:ext cx="38873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615609"/>
            <a:ext cx="3887391" cy="3574054"/>
          </a:xfrm>
        </p:spPr>
        <p:txBody>
          <a:bodyPr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gradFill>
          <a:gsLst>
            <a:gs pos="0">
              <a:schemeClr val="bg2"/>
            </a:gs>
            <a:gs pos="46000">
              <a:schemeClr val="tx2"/>
            </a:gs>
            <a:gs pos="100000">
              <a:schemeClr val="accent3"/>
            </a:gs>
          </a:gsLst>
          <a:path path="circle">
            <a:fillToRect l="50000" t="130000" r="50000" b="-3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5"/>
          <p:cNvSpPr/>
          <p:nvPr/>
        </p:nvSpPr>
        <p:spPr bwMode="auto">
          <a:xfrm flipH="1">
            <a:off x="4005327" y="1"/>
            <a:ext cx="1976467" cy="2840813"/>
          </a:xfrm>
          <a:custGeom>
            <a:avLst/>
            <a:gdLst/>
            <a:ahLst/>
            <a:cxnLst>
              <a:cxn ang="0">
                <a:pos x="0" y="1673"/>
              </a:cxn>
              <a:cxn ang="0">
                <a:pos x="2802" y="2951"/>
              </a:cxn>
              <a:cxn ang="0">
                <a:pos x="1743" y="0"/>
              </a:cxn>
              <a:cxn ang="0">
                <a:pos x="1390" y="0"/>
              </a:cxn>
              <a:cxn ang="0">
                <a:pos x="0" y="1673"/>
              </a:cxn>
            </a:cxnLst>
            <a:rect l="0" t="0" r="r" b="b"/>
            <a:pathLst>
              <a:path w="2802" h="2951">
                <a:moveTo>
                  <a:pt x="0" y="1673"/>
                </a:moveTo>
                <a:lnTo>
                  <a:pt x="2802" y="2951"/>
                </a:lnTo>
                <a:lnTo>
                  <a:pt x="1743" y="0"/>
                </a:lnTo>
                <a:lnTo>
                  <a:pt x="1390" y="0"/>
                </a:lnTo>
                <a:lnTo>
                  <a:pt x="0" y="1673"/>
                </a:lnTo>
                <a:close/>
              </a:path>
            </a:pathLst>
          </a:custGeom>
          <a:solidFill>
            <a:schemeClr val="accent3"/>
          </a:solidFill>
          <a:ln w="9525">
            <a:noFill/>
            <a:round/>
          </a:ln>
        </p:spPr>
        <p:txBody>
          <a:bodyPr vert="horz" wrap="square" lIns="68580" tIns="34290" rIns="68580" bIns="34290" numCol="1" anchor="t" anchorCtr="0" compatLnSpc="1"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endParaRPr lang="ru-RU" sz="1350"/>
          </a:p>
        </p:txBody>
      </p:sp>
      <p:sp>
        <p:nvSpPr>
          <p:cNvPr id="9" name="Freeform 6"/>
          <p:cNvSpPr/>
          <p:nvPr/>
        </p:nvSpPr>
        <p:spPr bwMode="auto">
          <a:xfrm flipH="1">
            <a:off x="4005327" y="1610532"/>
            <a:ext cx="5138673" cy="5247466"/>
          </a:xfrm>
          <a:custGeom>
            <a:avLst/>
            <a:gdLst/>
            <a:ahLst/>
            <a:cxnLst>
              <a:cxn ang="0">
                <a:pos x="4483" y="0"/>
              </a:cxn>
              <a:cxn ang="0">
                <a:pos x="219" y="5125"/>
              </a:cxn>
              <a:cxn ang="0">
                <a:pos x="0" y="5389"/>
              </a:cxn>
              <a:cxn ang="0">
                <a:pos x="0" y="5451"/>
              </a:cxn>
              <a:cxn ang="0">
                <a:pos x="5575" y="5451"/>
              </a:cxn>
              <a:cxn ang="0">
                <a:pos x="5709" y="5125"/>
              </a:cxn>
              <a:cxn ang="0">
                <a:pos x="7285" y="1278"/>
              </a:cxn>
              <a:cxn ang="0">
                <a:pos x="4483" y="0"/>
              </a:cxn>
            </a:cxnLst>
            <a:rect l="0" t="0" r="r" b="b"/>
            <a:pathLst>
              <a:path w="7285" h="5451">
                <a:moveTo>
                  <a:pt x="4483" y="0"/>
                </a:moveTo>
                <a:lnTo>
                  <a:pt x="219" y="5125"/>
                </a:lnTo>
                <a:lnTo>
                  <a:pt x="0" y="5389"/>
                </a:lnTo>
                <a:lnTo>
                  <a:pt x="0" y="5451"/>
                </a:lnTo>
                <a:lnTo>
                  <a:pt x="5575" y="5451"/>
                </a:lnTo>
                <a:lnTo>
                  <a:pt x="5709" y="5125"/>
                </a:lnTo>
                <a:lnTo>
                  <a:pt x="7285" y="1278"/>
                </a:lnTo>
                <a:lnTo>
                  <a:pt x="4483" y="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 vert="horz" wrap="square" lIns="68580" tIns="34290" rIns="68580" bIns="34290" numCol="1" anchor="t" anchorCtr="0" compatLnSpc="1"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endParaRPr lang="ru-RU" sz="1350" dirty="0">
              <a:solidFill>
                <a:schemeClr val="bg1"/>
              </a:solidFill>
            </a:endParaRPr>
          </a:p>
        </p:txBody>
      </p:sp>
      <p:sp>
        <p:nvSpPr>
          <p:cNvPr id="10" name="Freeform 7"/>
          <p:cNvSpPr/>
          <p:nvPr/>
        </p:nvSpPr>
        <p:spPr bwMode="auto">
          <a:xfrm flipH="1">
            <a:off x="5001320" y="0"/>
            <a:ext cx="3565682" cy="1610532"/>
          </a:xfrm>
          <a:custGeom>
            <a:avLst/>
            <a:gdLst/>
            <a:ahLst/>
            <a:cxnLst>
              <a:cxn ang="0">
                <a:pos x="3665" y="1673"/>
              </a:cxn>
              <a:cxn ang="0">
                <a:pos x="5055" y="0"/>
              </a:cxn>
              <a:cxn ang="0">
                <a:pos x="0" y="0"/>
              </a:cxn>
              <a:cxn ang="0">
                <a:pos x="3665" y="1673"/>
              </a:cxn>
            </a:cxnLst>
            <a:rect l="0" t="0" r="r" b="b"/>
            <a:pathLst>
              <a:path w="5055" h="1673">
                <a:moveTo>
                  <a:pt x="3665" y="1673"/>
                </a:moveTo>
                <a:lnTo>
                  <a:pt x="5055" y="0"/>
                </a:lnTo>
                <a:lnTo>
                  <a:pt x="0" y="0"/>
                </a:lnTo>
                <a:lnTo>
                  <a:pt x="3665" y="1673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 vert="horz" wrap="square" lIns="68580" tIns="34290" rIns="68580" bIns="34290" numCol="1" anchor="t" anchorCtr="0" compatLnSpc="1"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endParaRPr lang="ru-RU" sz="1350"/>
          </a:p>
        </p:txBody>
      </p:sp>
      <p:sp>
        <p:nvSpPr>
          <p:cNvPr id="11" name="Freeform 8"/>
          <p:cNvSpPr/>
          <p:nvPr/>
        </p:nvSpPr>
        <p:spPr bwMode="auto">
          <a:xfrm flipH="1">
            <a:off x="5981794" y="0"/>
            <a:ext cx="3162206" cy="6798312"/>
          </a:xfrm>
          <a:custGeom>
            <a:avLst/>
            <a:gdLst/>
            <a:ahLst/>
            <a:cxnLst>
              <a:cxn ang="0">
                <a:pos x="818" y="0"/>
              </a:cxn>
              <a:cxn ang="0">
                <a:pos x="0" y="0"/>
              </a:cxn>
              <a:cxn ang="0">
                <a:pos x="0" y="6798"/>
              </a:cxn>
              <a:cxn ang="0">
                <a:pos x="0" y="7062"/>
              </a:cxn>
              <a:cxn ang="0">
                <a:pos x="219" y="6798"/>
              </a:cxn>
              <a:cxn ang="0">
                <a:pos x="4483" y="1673"/>
              </a:cxn>
              <a:cxn ang="0">
                <a:pos x="818" y="0"/>
              </a:cxn>
            </a:cxnLst>
            <a:rect l="0" t="0" r="r" b="b"/>
            <a:pathLst>
              <a:path w="4483" h="7062">
                <a:moveTo>
                  <a:pt x="818" y="0"/>
                </a:moveTo>
                <a:lnTo>
                  <a:pt x="0" y="0"/>
                </a:lnTo>
                <a:lnTo>
                  <a:pt x="0" y="6798"/>
                </a:lnTo>
                <a:lnTo>
                  <a:pt x="0" y="7062"/>
                </a:lnTo>
                <a:lnTo>
                  <a:pt x="219" y="6798"/>
                </a:lnTo>
                <a:lnTo>
                  <a:pt x="4483" y="1673"/>
                </a:lnTo>
                <a:lnTo>
                  <a:pt x="818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</a:ln>
        </p:spPr>
        <p:txBody>
          <a:bodyPr vert="horz" wrap="square" lIns="68580" tIns="34290" rIns="68580" bIns="34290" numCol="1" anchor="t" anchorCtr="0" compatLnSpc="1"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endParaRPr lang="ru-RU" sz="135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571500" y="2158998"/>
            <a:ext cx="4286250" cy="1382451"/>
          </a:xfrm>
        </p:spPr>
        <p:txBody>
          <a:bodyPr anchor="b">
            <a:noAutofit/>
          </a:bodyPr>
          <a:lstStyle>
            <a:lvl1pPr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3" hasCustomPrompt="1"/>
          </p:nvPr>
        </p:nvSpPr>
        <p:spPr>
          <a:xfrm>
            <a:off x="571500" y="3733800"/>
            <a:ext cx="4286250" cy="1185863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9841" y="711200"/>
            <a:ext cx="3196800" cy="1600200"/>
          </a:xfrm>
        </p:spPr>
        <p:txBody>
          <a:bodyPr anchor="t" anchorCtr="0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4014391" y="733425"/>
            <a:ext cx="4627800" cy="54036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图片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311400"/>
            <a:ext cx="31968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368363" y="365125"/>
            <a:ext cx="1146987" cy="5811838"/>
          </a:xfrm>
        </p:spPr>
        <p:txBody>
          <a:bodyPr vert="eaVert">
            <a:normAutofit/>
          </a:bodyPr>
          <a:lstStyle>
            <a:lvl1pPr>
              <a:defRPr sz="27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6659969" cy="5811838"/>
          </a:xfrm>
        </p:spPr>
        <p:txBody>
          <a:bodyPr vert="eaVert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3.xml"/><Relationship Id="rId12" Type="http://schemas.openxmlformats.org/officeDocument/2006/relationships/tags" Target="../tags/tag2.xml"/><Relationship Id="rId11" Type="http://schemas.openxmlformats.org/officeDocument/2006/relationships/tags" Target="../tags/tag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7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tags" Target="../tags/tag15.xml"/><Relationship Id="rId7" Type="http://schemas.openxmlformats.org/officeDocument/2006/relationships/tags" Target="../tags/tag14.xml"/><Relationship Id="rId6" Type="http://schemas.openxmlformats.org/officeDocument/2006/relationships/tags" Target="../tags/tag13.xml"/><Relationship Id="rId5" Type="http://schemas.openxmlformats.org/officeDocument/2006/relationships/tags" Target="../tags/tag12.xml"/><Relationship Id="rId4" Type="http://schemas.openxmlformats.org/officeDocument/2006/relationships/tags" Target="../tags/tag11.xml"/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0" Type="http://schemas.openxmlformats.org/officeDocument/2006/relationships/notesSlide" Target="../notesSlides/notesSlide2.xml"/><Relationship Id="rId1" Type="http://schemas.openxmlformats.org/officeDocument/2006/relationships/tags" Target="../tags/tag8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22.xml"/><Relationship Id="rId8" Type="http://schemas.openxmlformats.org/officeDocument/2006/relationships/tags" Target="../tags/tag21.xml"/><Relationship Id="rId7" Type="http://schemas.openxmlformats.org/officeDocument/2006/relationships/tags" Target="../tags/tag20.xml"/><Relationship Id="rId6" Type="http://schemas.openxmlformats.org/officeDocument/2006/relationships/tags" Target="../tags/tag19.xml"/><Relationship Id="rId5" Type="http://schemas.openxmlformats.org/officeDocument/2006/relationships/tags" Target="../tags/tag18.xml"/><Relationship Id="rId4" Type="http://schemas.openxmlformats.org/officeDocument/2006/relationships/tags" Target="../tags/tag17.xml"/><Relationship Id="rId3" Type="http://schemas.openxmlformats.org/officeDocument/2006/relationships/tags" Target="../tags/tag16.xml"/><Relationship Id="rId25" Type="http://schemas.openxmlformats.org/officeDocument/2006/relationships/notesSlide" Target="../notesSlides/notesSlide3.xml"/><Relationship Id="rId24" Type="http://schemas.openxmlformats.org/officeDocument/2006/relationships/slideLayout" Target="../slideLayouts/slideLayout7.xml"/><Relationship Id="rId23" Type="http://schemas.openxmlformats.org/officeDocument/2006/relationships/tags" Target="../tags/tag36.xml"/><Relationship Id="rId22" Type="http://schemas.openxmlformats.org/officeDocument/2006/relationships/tags" Target="../tags/tag35.xml"/><Relationship Id="rId21" Type="http://schemas.openxmlformats.org/officeDocument/2006/relationships/tags" Target="../tags/tag34.xml"/><Relationship Id="rId20" Type="http://schemas.openxmlformats.org/officeDocument/2006/relationships/tags" Target="../tags/tag33.xml"/><Relationship Id="rId2" Type="http://schemas.openxmlformats.org/officeDocument/2006/relationships/image" Target="../media/image2.png"/><Relationship Id="rId19" Type="http://schemas.openxmlformats.org/officeDocument/2006/relationships/tags" Target="../tags/tag32.xml"/><Relationship Id="rId18" Type="http://schemas.openxmlformats.org/officeDocument/2006/relationships/tags" Target="../tags/tag31.xml"/><Relationship Id="rId17" Type="http://schemas.openxmlformats.org/officeDocument/2006/relationships/tags" Target="../tags/tag30.xml"/><Relationship Id="rId16" Type="http://schemas.openxmlformats.org/officeDocument/2006/relationships/tags" Target="../tags/tag29.xml"/><Relationship Id="rId15" Type="http://schemas.openxmlformats.org/officeDocument/2006/relationships/tags" Target="../tags/tag28.xml"/><Relationship Id="rId14" Type="http://schemas.openxmlformats.org/officeDocument/2006/relationships/tags" Target="../tags/tag27.xml"/><Relationship Id="rId13" Type="http://schemas.openxmlformats.org/officeDocument/2006/relationships/tags" Target="../tags/tag26.xml"/><Relationship Id="rId12" Type="http://schemas.openxmlformats.org/officeDocument/2006/relationships/tags" Target="../tags/tag25.xml"/><Relationship Id="rId11" Type="http://schemas.openxmlformats.org/officeDocument/2006/relationships/tags" Target="../tags/tag24.xml"/><Relationship Id="rId10" Type="http://schemas.openxmlformats.org/officeDocument/2006/relationships/tags" Target="../tags/tag23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45.xml"/><Relationship Id="rId8" Type="http://schemas.openxmlformats.org/officeDocument/2006/relationships/tags" Target="../tags/tag44.xml"/><Relationship Id="rId7" Type="http://schemas.openxmlformats.org/officeDocument/2006/relationships/tags" Target="../tags/tag43.xml"/><Relationship Id="rId6" Type="http://schemas.openxmlformats.org/officeDocument/2006/relationships/tags" Target="../tags/tag42.xml"/><Relationship Id="rId5" Type="http://schemas.openxmlformats.org/officeDocument/2006/relationships/tags" Target="../tags/tag41.xml"/><Relationship Id="rId4" Type="http://schemas.openxmlformats.org/officeDocument/2006/relationships/tags" Target="../tags/tag40.xml"/><Relationship Id="rId3" Type="http://schemas.openxmlformats.org/officeDocument/2006/relationships/tags" Target="../tags/tag39.xml"/><Relationship Id="rId23" Type="http://schemas.openxmlformats.org/officeDocument/2006/relationships/notesSlide" Target="../notesSlides/notesSlide4.xml"/><Relationship Id="rId22" Type="http://schemas.openxmlformats.org/officeDocument/2006/relationships/slideLayout" Target="../slideLayouts/slideLayout7.xml"/><Relationship Id="rId21" Type="http://schemas.openxmlformats.org/officeDocument/2006/relationships/tags" Target="../tags/tag57.xml"/><Relationship Id="rId20" Type="http://schemas.openxmlformats.org/officeDocument/2006/relationships/tags" Target="../tags/tag56.xml"/><Relationship Id="rId2" Type="http://schemas.openxmlformats.org/officeDocument/2006/relationships/tags" Target="../tags/tag38.xml"/><Relationship Id="rId19" Type="http://schemas.openxmlformats.org/officeDocument/2006/relationships/tags" Target="../tags/tag55.xml"/><Relationship Id="rId18" Type="http://schemas.openxmlformats.org/officeDocument/2006/relationships/tags" Target="../tags/tag54.xml"/><Relationship Id="rId17" Type="http://schemas.openxmlformats.org/officeDocument/2006/relationships/tags" Target="../tags/tag53.xml"/><Relationship Id="rId16" Type="http://schemas.openxmlformats.org/officeDocument/2006/relationships/tags" Target="../tags/tag52.xml"/><Relationship Id="rId15" Type="http://schemas.openxmlformats.org/officeDocument/2006/relationships/tags" Target="../tags/tag51.xml"/><Relationship Id="rId14" Type="http://schemas.openxmlformats.org/officeDocument/2006/relationships/tags" Target="../tags/tag50.xml"/><Relationship Id="rId13" Type="http://schemas.openxmlformats.org/officeDocument/2006/relationships/tags" Target="../tags/tag49.xml"/><Relationship Id="rId12" Type="http://schemas.openxmlformats.org/officeDocument/2006/relationships/tags" Target="../tags/tag48.xml"/><Relationship Id="rId11" Type="http://schemas.openxmlformats.org/officeDocument/2006/relationships/tags" Target="../tags/tag47.xml"/><Relationship Id="rId10" Type="http://schemas.openxmlformats.org/officeDocument/2006/relationships/tags" Target="../tags/tag46.xml"/><Relationship Id="rId1" Type="http://schemas.openxmlformats.org/officeDocument/2006/relationships/tags" Target="../tags/tag37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66.xml"/><Relationship Id="rId8" Type="http://schemas.openxmlformats.org/officeDocument/2006/relationships/tags" Target="../tags/tag65.xml"/><Relationship Id="rId7" Type="http://schemas.openxmlformats.org/officeDocument/2006/relationships/tags" Target="../tags/tag64.xml"/><Relationship Id="rId6" Type="http://schemas.openxmlformats.org/officeDocument/2006/relationships/tags" Target="../tags/tag63.xml"/><Relationship Id="rId5" Type="http://schemas.openxmlformats.org/officeDocument/2006/relationships/tags" Target="../tags/tag62.xml"/><Relationship Id="rId4" Type="http://schemas.openxmlformats.org/officeDocument/2006/relationships/tags" Target="../tags/tag61.xml"/><Relationship Id="rId3" Type="http://schemas.openxmlformats.org/officeDocument/2006/relationships/tags" Target="../tags/tag60.xml"/><Relationship Id="rId23" Type="http://schemas.openxmlformats.org/officeDocument/2006/relationships/notesSlide" Target="../notesSlides/notesSlide5.xml"/><Relationship Id="rId22" Type="http://schemas.openxmlformats.org/officeDocument/2006/relationships/slideLayout" Target="../slideLayouts/slideLayout7.xml"/><Relationship Id="rId21" Type="http://schemas.openxmlformats.org/officeDocument/2006/relationships/tags" Target="../tags/tag78.xml"/><Relationship Id="rId20" Type="http://schemas.openxmlformats.org/officeDocument/2006/relationships/tags" Target="../tags/tag77.xml"/><Relationship Id="rId2" Type="http://schemas.openxmlformats.org/officeDocument/2006/relationships/tags" Target="../tags/tag59.xml"/><Relationship Id="rId19" Type="http://schemas.openxmlformats.org/officeDocument/2006/relationships/tags" Target="../tags/tag76.xml"/><Relationship Id="rId18" Type="http://schemas.openxmlformats.org/officeDocument/2006/relationships/tags" Target="../tags/tag75.xml"/><Relationship Id="rId17" Type="http://schemas.openxmlformats.org/officeDocument/2006/relationships/tags" Target="../tags/tag74.xml"/><Relationship Id="rId16" Type="http://schemas.openxmlformats.org/officeDocument/2006/relationships/tags" Target="../tags/tag73.xml"/><Relationship Id="rId15" Type="http://schemas.openxmlformats.org/officeDocument/2006/relationships/tags" Target="../tags/tag72.xml"/><Relationship Id="rId14" Type="http://schemas.openxmlformats.org/officeDocument/2006/relationships/tags" Target="../tags/tag71.xml"/><Relationship Id="rId13" Type="http://schemas.openxmlformats.org/officeDocument/2006/relationships/tags" Target="../tags/tag70.xml"/><Relationship Id="rId12" Type="http://schemas.openxmlformats.org/officeDocument/2006/relationships/tags" Target="../tags/tag69.xml"/><Relationship Id="rId11" Type="http://schemas.openxmlformats.org/officeDocument/2006/relationships/tags" Target="../tags/tag68.xml"/><Relationship Id="rId10" Type="http://schemas.openxmlformats.org/officeDocument/2006/relationships/tags" Target="../tags/tag67.xml"/><Relationship Id="rId1" Type="http://schemas.openxmlformats.org/officeDocument/2006/relationships/tags" Target="../tags/tag5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54685" y="3282950"/>
            <a:ext cx="8246745" cy="728345"/>
          </a:xfrm>
        </p:spPr>
        <p:txBody>
          <a:bodyPr>
            <a:normAutofit fontScale="90000"/>
          </a:bodyPr>
          <a:lstStyle/>
          <a:p>
            <a:pPr>
              <a:lnSpc>
                <a:spcPct val="120000"/>
              </a:lnSpc>
            </a:pPr>
            <a:r>
              <a:rPr lang="zh-CN" altLang="en-US" sz="3200" b="0" smtClean="0">
                <a:sym typeface="+mn-lt"/>
              </a:rPr>
              <a:t>编程确定</a:t>
            </a:r>
            <a:r>
              <a:rPr lang="en-US" altLang="zh-CN" sz="3200" b="0" smtClean="0">
                <a:sym typeface="+mn-lt"/>
              </a:rPr>
              <a:t>n</a:t>
            </a:r>
            <a:r>
              <a:rPr lang="zh-CN" altLang="en-US" sz="3200" b="0" smtClean="0">
                <a:sym typeface="+mn-lt"/>
              </a:rPr>
              <a:t>元集合上等价关系和传递关系的个数</a:t>
            </a:r>
            <a:endParaRPr lang="zh-CN" altLang="en-US" sz="3200" b="0" smtClean="0">
              <a:sym typeface="+mn-lt"/>
            </a:endParaRPr>
          </a:p>
        </p:txBody>
      </p:sp>
      <p:sp>
        <p:nvSpPr>
          <p:cNvPr id="6" name="副标题 5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654685" y="4312285"/>
            <a:ext cx="6081395" cy="707390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smtClean="0">
                <a:sym typeface="+mn-lt"/>
              </a:rPr>
              <a:t>组员：李菀琬、王美霞、孙浩杰、王明鑫、宋自康、卢昊天、马思敏</a:t>
            </a:r>
            <a:endParaRPr lang="zh-CN" altLang="en-US" smtClean="0">
              <a:sym typeface="+mn-lt"/>
            </a:endParaRPr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654685" y="2504440"/>
            <a:ext cx="2397125" cy="869315"/>
          </a:xfrm>
          <a:prstGeom prst="rect">
            <a:avLst/>
          </a:prstGeom>
        </p:spPr>
        <p:txBody>
          <a:bodyPr vert="horz" lIns="68580" tIns="34290" rIns="68580" bIns="34290" rtlCol="0" anchor="b">
            <a:normAutofit fontScale="95000"/>
          </a:bodyPr>
          <a:lstStyle>
            <a:lvl1pPr indent="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6000" b="1">
                <a:solidFill>
                  <a:schemeClr val="bg1"/>
                </a:solidFill>
              </a:defRPr>
            </a:lvl1pPr>
            <a:lvl2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2pPr>
            <a:lvl3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b="1"/>
            </a:lvl3pPr>
            <a:lvl4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b="1"/>
            </a:lvl4pPr>
            <a:lvl5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b="1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zh-CN" altLang="zh-CN" sz="4500" smtClean="0">
                <a:sym typeface="+mn-lt"/>
              </a:rPr>
              <a:t>第四小组</a:t>
            </a:r>
            <a:endParaRPr lang="zh-CN" altLang="zh-CN" sz="4500" smtClean="0">
              <a:sym typeface="+mn-lt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任意多边形 30"/>
          <p:cNvSpPr/>
          <p:nvPr>
            <p:custDataLst>
              <p:tags r:id="rId1"/>
            </p:custDataLst>
          </p:nvPr>
        </p:nvSpPr>
        <p:spPr>
          <a:xfrm flipH="1">
            <a:off x="2468954" y="2222749"/>
            <a:ext cx="3960029" cy="900007"/>
          </a:xfrm>
          <a:custGeom>
            <a:avLst/>
            <a:gdLst>
              <a:gd name="connsiteX0" fmla="*/ 4354008 w 4671508"/>
              <a:gd name="connsiteY0" fmla="*/ 0 h 635000"/>
              <a:gd name="connsiteX1" fmla="*/ 397853 w 4671508"/>
              <a:gd name="connsiteY1" fmla="*/ 0 h 635000"/>
              <a:gd name="connsiteX2" fmla="*/ 0 w 4671508"/>
              <a:gd name="connsiteY2" fmla="*/ 635000 h 635000"/>
              <a:gd name="connsiteX3" fmla="*/ 4354008 w 4671508"/>
              <a:gd name="connsiteY3" fmla="*/ 635000 h 635000"/>
              <a:gd name="connsiteX4" fmla="*/ 4671508 w 4671508"/>
              <a:gd name="connsiteY4" fmla="*/ 317500 h 63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71508" h="635000">
                <a:moveTo>
                  <a:pt x="4354008" y="0"/>
                </a:moveTo>
                <a:lnTo>
                  <a:pt x="397853" y="0"/>
                </a:lnTo>
                <a:lnTo>
                  <a:pt x="0" y="635000"/>
                </a:lnTo>
                <a:lnTo>
                  <a:pt x="4354008" y="635000"/>
                </a:lnTo>
                <a:lnTo>
                  <a:pt x="4671508" y="317500"/>
                </a:lnTo>
                <a:close/>
              </a:path>
            </a:pathLst>
          </a:custGeom>
          <a:solidFill>
            <a:schemeClr val="accent1"/>
          </a:solidFill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zh-CN" altLang="da-DK" sz="1400" kern="0" dirty="0">
                <a:solidFill>
                  <a:schemeClr val="bg1"/>
                </a:solidFill>
                <a:latin typeface="+mj-lt"/>
                <a:ea typeface="+mj-ea"/>
                <a:cs typeface="+mj-cs"/>
                <a:sym typeface="+mn-lt"/>
              </a:rPr>
              <a:t>集合划分的数量</a:t>
            </a:r>
            <a:endParaRPr lang="zh-CN" altLang="da-DK" sz="1400" kern="0" dirty="0">
              <a:solidFill>
                <a:schemeClr val="bg1"/>
              </a:solidFill>
              <a:latin typeface="+mj-lt"/>
              <a:ea typeface="+mj-ea"/>
              <a:cs typeface="+mj-cs"/>
              <a:sym typeface="+mn-lt"/>
            </a:endParaRPr>
          </a:p>
        </p:txBody>
      </p:sp>
      <p:sp>
        <p:nvSpPr>
          <p:cNvPr id="32" name="任意多边形 31"/>
          <p:cNvSpPr/>
          <p:nvPr>
            <p:custDataLst>
              <p:tags r:id="rId2"/>
            </p:custDataLst>
          </p:nvPr>
        </p:nvSpPr>
        <p:spPr>
          <a:xfrm>
            <a:off x="2693035" y="3193415"/>
            <a:ext cx="3960029" cy="900007"/>
          </a:xfrm>
          <a:custGeom>
            <a:avLst/>
            <a:gdLst>
              <a:gd name="connsiteX0" fmla="*/ 397853 w 4047899"/>
              <a:gd name="connsiteY0" fmla="*/ 0 h 635001"/>
              <a:gd name="connsiteX1" fmla="*/ 3848416 w 4047899"/>
              <a:gd name="connsiteY1" fmla="*/ 0 h 635001"/>
              <a:gd name="connsiteX2" fmla="*/ 4047899 w 4047899"/>
              <a:gd name="connsiteY2" fmla="*/ 318389 h 635001"/>
              <a:gd name="connsiteX3" fmla="*/ 3849529 w 4047899"/>
              <a:gd name="connsiteY3" fmla="*/ 635001 h 635001"/>
              <a:gd name="connsiteX4" fmla="*/ 0 w 4047899"/>
              <a:gd name="connsiteY4" fmla="*/ 635001 h 635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47899" h="635001">
                <a:moveTo>
                  <a:pt x="397853" y="0"/>
                </a:moveTo>
                <a:lnTo>
                  <a:pt x="3848416" y="0"/>
                </a:lnTo>
                <a:lnTo>
                  <a:pt x="4047899" y="318389"/>
                </a:lnTo>
                <a:lnTo>
                  <a:pt x="3849529" y="635001"/>
                </a:lnTo>
                <a:lnTo>
                  <a:pt x="0" y="635001"/>
                </a:lnTo>
                <a:close/>
              </a:path>
            </a:pathLst>
          </a:custGeom>
          <a:solidFill>
            <a:schemeClr val="accent2"/>
          </a:solidFill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zh-CN" altLang="zh-CN" sz="1400" kern="0" dirty="0">
                <a:solidFill>
                  <a:schemeClr val="bg1"/>
                </a:solidFill>
                <a:latin typeface="+mj-lt"/>
                <a:ea typeface="+mj-ea"/>
                <a:cs typeface="+mj-cs"/>
                <a:sym typeface="+mn-lt"/>
              </a:rPr>
              <a:t>计算贝尔数</a:t>
            </a:r>
            <a:endParaRPr lang="zh-CN" altLang="zh-CN" sz="1400" kern="0" dirty="0">
              <a:solidFill>
                <a:schemeClr val="bg1"/>
              </a:solidFill>
              <a:latin typeface="+mj-lt"/>
              <a:ea typeface="+mj-ea"/>
              <a:cs typeface="+mj-cs"/>
              <a:sym typeface="+mn-lt"/>
            </a:endParaRPr>
          </a:p>
        </p:txBody>
      </p:sp>
      <p:sp>
        <p:nvSpPr>
          <p:cNvPr id="45" name="任意多边形 44"/>
          <p:cNvSpPr/>
          <p:nvPr>
            <p:custDataLst>
              <p:tags r:id="rId3"/>
            </p:custDataLst>
          </p:nvPr>
        </p:nvSpPr>
        <p:spPr>
          <a:xfrm>
            <a:off x="2428875" y="4210050"/>
            <a:ext cx="3960029" cy="900007"/>
          </a:xfrm>
          <a:custGeom>
            <a:avLst/>
            <a:gdLst>
              <a:gd name="connsiteX0" fmla="*/ 198370 w 4047899"/>
              <a:gd name="connsiteY0" fmla="*/ 0 h 635001"/>
              <a:gd name="connsiteX1" fmla="*/ 4047899 w 4047899"/>
              <a:gd name="connsiteY1" fmla="*/ 0 h 635001"/>
              <a:gd name="connsiteX2" fmla="*/ 3650046 w 4047899"/>
              <a:gd name="connsiteY2" fmla="*/ 635001 h 635001"/>
              <a:gd name="connsiteX3" fmla="*/ 199483 w 4047899"/>
              <a:gd name="connsiteY3" fmla="*/ 635001 h 635001"/>
              <a:gd name="connsiteX4" fmla="*/ 0 w 4047899"/>
              <a:gd name="connsiteY4" fmla="*/ 316612 h 635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47899" h="635001">
                <a:moveTo>
                  <a:pt x="198370" y="0"/>
                </a:moveTo>
                <a:lnTo>
                  <a:pt x="4047899" y="0"/>
                </a:lnTo>
                <a:lnTo>
                  <a:pt x="3650046" y="635001"/>
                </a:lnTo>
                <a:lnTo>
                  <a:pt x="199483" y="635001"/>
                </a:lnTo>
                <a:lnTo>
                  <a:pt x="0" y="316612"/>
                </a:lnTo>
                <a:close/>
              </a:path>
            </a:pathLst>
          </a:custGeom>
          <a:solidFill>
            <a:schemeClr val="accent3"/>
          </a:solidFill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zh-CN" altLang="da-DK" sz="1400" kern="0" dirty="0">
                <a:solidFill>
                  <a:schemeClr val="bg1"/>
                </a:solidFill>
                <a:latin typeface="+mj-lt"/>
                <a:ea typeface="+mj-ea"/>
                <a:cs typeface="+mj-cs"/>
                <a:sym typeface="+mn-lt"/>
              </a:rPr>
              <a:t>进一步计算斯特林数</a:t>
            </a:r>
            <a:endParaRPr lang="zh-CN" altLang="da-DK" sz="1400" kern="0" dirty="0">
              <a:solidFill>
                <a:schemeClr val="bg1"/>
              </a:solidFill>
              <a:latin typeface="+mj-lt"/>
              <a:ea typeface="+mj-ea"/>
              <a:cs typeface="+mj-cs"/>
              <a:sym typeface="+mn-lt"/>
            </a:endParaRPr>
          </a:p>
        </p:txBody>
      </p:sp>
      <p:sp>
        <p:nvSpPr>
          <p:cNvPr id="47" name="矩形 46"/>
          <p:cNvSpPr/>
          <p:nvPr>
            <p:custDataLst>
              <p:tags r:id="rId4"/>
            </p:custDataLst>
          </p:nvPr>
        </p:nvSpPr>
        <p:spPr>
          <a:xfrm>
            <a:off x="427355" y="2256790"/>
            <a:ext cx="2041525" cy="830580"/>
          </a:xfrm>
          <a:prstGeom prst="rect">
            <a:avLst/>
          </a:prstGeom>
        </p:spPr>
        <p:txBody>
          <a:bodyPr wrap="square" anchor="ctr">
            <a:no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400" dirty="0">
                <a:solidFill>
                  <a:schemeClr val="tx2">
                    <a:lumMod val="50000"/>
                  </a:schemeClr>
                </a:solidFill>
                <a:sym typeface="+mn-lt"/>
              </a:rPr>
              <a:t>根据课本上的定理</a:t>
            </a:r>
            <a:r>
              <a:rPr lang="en-US" altLang="zh-CN" sz="1400" dirty="0">
                <a:solidFill>
                  <a:schemeClr val="tx2">
                    <a:lumMod val="50000"/>
                  </a:schemeClr>
                </a:solidFill>
                <a:sym typeface="+mn-lt"/>
              </a:rPr>
              <a:t>2.28</a:t>
            </a:r>
            <a:r>
              <a:rPr lang="zh-CN" altLang="en-US" sz="1400" dirty="0">
                <a:solidFill>
                  <a:schemeClr val="tx2">
                    <a:lumMod val="50000"/>
                  </a:schemeClr>
                </a:solidFill>
                <a:sym typeface="+mn-lt"/>
              </a:rPr>
              <a:t>可知一个</a:t>
            </a:r>
            <a:r>
              <a:rPr lang="en-US" altLang="zh-CN" sz="1400" dirty="0">
                <a:solidFill>
                  <a:schemeClr val="tx2">
                    <a:lumMod val="50000"/>
                  </a:schemeClr>
                </a:solidFill>
                <a:sym typeface="+mn-lt"/>
              </a:rPr>
              <a:t>n</a:t>
            </a:r>
            <a:r>
              <a:rPr lang="zh-CN" altLang="en-US" sz="1400" dirty="0">
                <a:solidFill>
                  <a:schemeClr val="tx2">
                    <a:lumMod val="50000"/>
                  </a:schemeClr>
                </a:solidFill>
                <a:sym typeface="+mn-lt"/>
              </a:rPr>
              <a:t>元非空集合上的等价关系与该集合的划分是一一对应的。</a:t>
            </a:r>
            <a:endParaRPr lang="zh-CN" altLang="en-US" sz="1400" dirty="0">
              <a:solidFill>
                <a:schemeClr val="tx2">
                  <a:lumMod val="50000"/>
                </a:schemeClr>
              </a:solidFill>
              <a:sym typeface="+mn-lt"/>
            </a:endParaRPr>
          </a:p>
        </p:txBody>
      </p:sp>
      <p:sp>
        <p:nvSpPr>
          <p:cNvPr id="49" name="矩形 48"/>
          <p:cNvSpPr/>
          <p:nvPr>
            <p:custDataLst>
              <p:tags r:id="rId5"/>
            </p:custDataLst>
          </p:nvPr>
        </p:nvSpPr>
        <p:spPr>
          <a:xfrm>
            <a:off x="427166" y="4338492"/>
            <a:ext cx="2001473" cy="642897"/>
          </a:xfrm>
          <a:prstGeom prst="rect">
            <a:avLst/>
          </a:prstGeom>
        </p:spPr>
        <p:txBody>
          <a:bodyPr wrap="square" anchor="ctr">
            <a:no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400" dirty="0">
                <a:solidFill>
                  <a:schemeClr val="tx2">
                    <a:lumMod val="50000"/>
                  </a:schemeClr>
                </a:solidFill>
                <a:sym typeface="+mn-lt"/>
              </a:rPr>
              <a:t>集合的等价关系就是从</a:t>
            </a:r>
            <a:r>
              <a:rPr lang="en-US" altLang="zh-CN" sz="1400" dirty="0">
                <a:solidFill>
                  <a:schemeClr val="tx2">
                    <a:lumMod val="50000"/>
                  </a:schemeClr>
                </a:solidFill>
                <a:sym typeface="+mn-lt"/>
              </a:rPr>
              <a:t>0</a:t>
            </a:r>
            <a:r>
              <a:rPr lang="zh-CN" altLang="en-US" sz="1400" dirty="0">
                <a:solidFill>
                  <a:schemeClr val="tx2">
                    <a:lumMod val="50000"/>
                  </a:schemeClr>
                </a:solidFill>
                <a:sym typeface="+mn-lt"/>
              </a:rPr>
              <a:t>到</a:t>
            </a:r>
            <a:r>
              <a:rPr lang="en-US" altLang="zh-CN" sz="1400" dirty="0">
                <a:solidFill>
                  <a:schemeClr val="tx2">
                    <a:lumMod val="50000"/>
                  </a:schemeClr>
                </a:solidFill>
                <a:sym typeface="+mn-lt"/>
              </a:rPr>
              <a:t>n</a:t>
            </a:r>
            <a:r>
              <a:rPr lang="zh-CN" altLang="en-US" sz="1400" dirty="0">
                <a:solidFill>
                  <a:schemeClr val="tx2">
                    <a:lumMod val="50000"/>
                  </a:schemeClr>
                </a:solidFill>
                <a:sym typeface="+mn-lt"/>
              </a:rPr>
              <a:t>的斯特林数的累加。</a:t>
            </a:r>
            <a:endParaRPr lang="zh-CN" altLang="en-US" sz="1400" dirty="0">
              <a:solidFill>
                <a:schemeClr val="tx2">
                  <a:lumMod val="50000"/>
                </a:schemeClr>
              </a:solidFill>
              <a:sym typeface="+mn-lt"/>
            </a:endParaRPr>
          </a:p>
        </p:txBody>
      </p:sp>
      <p:sp>
        <p:nvSpPr>
          <p:cNvPr id="50" name="矩形 49"/>
          <p:cNvSpPr/>
          <p:nvPr>
            <p:custDataLst>
              <p:tags r:id="rId6"/>
            </p:custDataLst>
          </p:nvPr>
        </p:nvSpPr>
        <p:spPr>
          <a:xfrm>
            <a:off x="6776720" y="3132455"/>
            <a:ext cx="2253615" cy="1021715"/>
          </a:xfrm>
          <a:prstGeom prst="rect">
            <a:avLst/>
          </a:prstGeom>
        </p:spPr>
        <p:txBody>
          <a:bodyPr wrap="square" anchor="ctr">
            <a:normAutofit lnSpcReduction="20000"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400" dirty="0">
                <a:solidFill>
                  <a:schemeClr val="tx2">
                    <a:lumMod val="50000"/>
                  </a:schemeClr>
                </a:solidFill>
                <a:sym typeface="+mn-lt"/>
              </a:rPr>
              <a:t>在组合数学中，贝尔数给出了集合划分的数目，因此寻找贝尔数即是等价关系的个数。</a:t>
            </a:r>
            <a:endParaRPr lang="zh-CN" altLang="en-US" sz="1400" dirty="0">
              <a:solidFill>
                <a:schemeClr val="tx2">
                  <a:lumMod val="50000"/>
                </a:schemeClr>
              </a:solidFill>
              <a:sym typeface="+mn-lt"/>
            </a:endParaRPr>
          </a:p>
        </p:txBody>
      </p:sp>
      <p:sp>
        <p:nvSpPr>
          <p:cNvPr id="9" name="标题 1"/>
          <p:cNvSpPr txBox="1"/>
          <p:nvPr>
            <p:custDataLst>
              <p:tags r:id="rId7"/>
            </p:custDataLst>
          </p:nvPr>
        </p:nvSpPr>
        <p:spPr>
          <a:xfrm>
            <a:off x="628650" y="933361"/>
            <a:ext cx="7886700" cy="581026"/>
          </a:xfrm>
          <a:prstGeom prst="rect">
            <a:avLst/>
          </a:prstGeom>
        </p:spPr>
        <p:txBody>
          <a:bodyPr vert="horz" wrap="square" lIns="68580" tIns="34290" rIns="68580" bIns="3429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20000"/>
              </a:lnSpc>
            </a:pPr>
            <a:r>
              <a:rPr lang="en-US" altLang="zh-CN" sz="2700" smtClean="0">
                <a:solidFill>
                  <a:schemeClr val="bg2">
                    <a:lumMod val="50000"/>
                  </a:schemeClr>
                </a:solidFill>
                <a:sym typeface="+mn-lt"/>
              </a:rPr>
              <a:t>n</a:t>
            </a:r>
            <a:r>
              <a:rPr lang="zh-CN" altLang="en-US" sz="2700" smtClean="0">
                <a:solidFill>
                  <a:schemeClr val="bg2">
                    <a:lumMod val="50000"/>
                  </a:schemeClr>
                </a:solidFill>
                <a:sym typeface="+mn-lt"/>
              </a:rPr>
              <a:t>元集合上的等价关系</a:t>
            </a:r>
            <a:endParaRPr lang="zh-CN" altLang="en-US" sz="2700" smtClean="0">
              <a:solidFill>
                <a:schemeClr val="bg2">
                  <a:lumMod val="50000"/>
                </a:schemeClr>
              </a:solidFill>
              <a:sym typeface="+mn-lt"/>
            </a:endParaRPr>
          </a:p>
        </p:txBody>
      </p:sp>
    </p:spTree>
    <p:custDataLst>
      <p:tags r:id="rId8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离散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92115" y="4412615"/>
            <a:ext cx="2904490" cy="781050"/>
          </a:xfrm>
          <a:prstGeom prst="rect">
            <a:avLst/>
          </a:prstGeom>
        </p:spPr>
      </p:pic>
      <p:pic>
        <p:nvPicPr>
          <p:cNvPr id="6" name="图片 5" descr="离散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0905" y="4140835"/>
            <a:ext cx="370840" cy="552450"/>
          </a:xfrm>
          <a:prstGeom prst="rect">
            <a:avLst/>
          </a:prstGeom>
        </p:spPr>
      </p:pic>
      <p:grpSp>
        <p:nvGrpSpPr>
          <p:cNvPr id="3" name="组合 2"/>
          <p:cNvGrpSpPr/>
          <p:nvPr>
            <p:custDataLst>
              <p:tags r:id="rId3"/>
            </p:custDataLst>
          </p:nvPr>
        </p:nvGrpSpPr>
        <p:grpSpPr>
          <a:xfrm>
            <a:off x="0" y="-14063"/>
            <a:ext cx="9144000" cy="1218010"/>
            <a:chOff x="0" y="857250"/>
            <a:chExt cx="9144000" cy="1218010"/>
          </a:xfrm>
        </p:grpSpPr>
        <p:sp>
          <p:nvSpPr>
            <p:cNvPr id="11" name="直角三角形 10"/>
            <p:cNvSpPr/>
            <p:nvPr>
              <p:custDataLst>
                <p:tags r:id="rId4"/>
              </p:custDataLst>
            </p:nvPr>
          </p:nvSpPr>
          <p:spPr bwMode="auto">
            <a:xfrm flipV="1">
              <a:off x="0" y="857250"/>
              <a:ext cx="9144000" cy="1218010"/>
            </a:xfrm>
            <a:prstGeom prst="rt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anchor="ctr">
              <a:normAutofit/>
            </a:bodyPr>
            <a:lstStyle/>
            <a:p>
              <a:pPr algn="ctr" defTabSz="685165">
                <a:defRPr/>
              </a:pPr>
              <a:endParaRPr lang="zh-CN" altLang="en-US" sz="1350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5" name="直角三角形 4"/>
            <p:cNvSpPr/>
            <p:nvPr>
              <p:custDataLst>
                <p:tags r:id="rId5"/>
              </p:custDataLst>
            </p:nvPr>
          </p:nvSpPr>
          <p:spPr bwMode="auto">
            <a:xfrm flipV="1">
              <a:off x="0" y="857250"/>
              <a:ext cx="9144000" cy="108466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anchor="ctr">
              <a:normAutofit/>
            </a:bodyPr>
            <a:lstStyle/>
            <a:p>
              <a:pPr algn="ctr" defTabSz="685165">
                <a:defRPr/>
              </a:pPr>
              <a:endParaRPr lang="zh-CN" altLang="en-US" sz="1350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endParaRPr>
            </a:p>
          </p:txBody>
        </p:sp>
      </p:grpSp>
      <p:sp>
        <p:nvSpPr>
          <p:cNvPr id="17" name="等腰三角形 21"/>
          <p:cNvSpPr/>
          <p:nvPr>
            <p:custDataLst>
              <p:tags r:id="rId6"/>
            </p:custDataLst>
          </p:nvPr>
        </p:nvSpPr>
        <p:spPr bwMode="auto">
          <a:xfrm rot="7338800">
            <a:off x="390064" y="1824933"/>
            <a:ext cx="189310" cy="335756"/>
          </a:xfrm>
          <a:custGeom>
            <a:avLst/>
            <a:gdLst>
              <a:gd name="connsiteX0" fmla="*/ 0 w 1644969"/>
              <a:gd name="connsiteY0" fmla="*/ 1418079 h 1418079"/>
              <a:gd name="connsiteX1" fmla="*/ 822485 w 1644969"/>
              <a:gd name="connsiteY1" fmla="*/ 0 h 1418079"/>
              <a:gd name="connsiteX2" fmla="*/ 1644969 w 1644969"/>
              <a:gd name="connsiteY2" fmla="*/ 1418079 h 1418079"/>
              <a:gd name="connsiteX3" fmla="*/ 0 w 1644969"/>
              <a:gd name="connsiteY3" fmla="*/ 1418079 h 1418079"/>
              <a:gd name="connsiteX0-1" fmla="*/ 0 w 834331"/>
              <a:gd name="connsiteY0-2" fmla="*/ 1418079 h 1418079"/>
              <a:gd name="connsiteX1-3" fmla="*/ 822485 w 834331"/>
              <a:gd name="connsiteY1-4" fmla="*/ 0 h 1418079"/>
              <a:gd name="connsiteX2-5" fmla="*/ 834331 w 834331"/>
              <a:gd name="connsiteY2-6" fmla="*/ 1327288 h 1418079"/>
              <a:gd name="connsiteX3-7" fmla="*/ 0 w 834331"/>
              <a:gd name="connsiteY3-8" fmla="*/ 1418079 h 1418079"/>
              <a:gd name="connsiteX0-9" fmla="*/ 0 w 847301"/>
              <a:gd name="connsiteY0-10" fmla="*/ 1418079 h 1418079"/>
              <a:gd name="connsiteX1-11" fmla="*/ 822485 w 847301"/>
              <a:gd name="connsiteY1-12" fmla="*/ 0 h 1418079"/>
              <a:gd name="connsiteX2-13" fmla="*/ 847301 w 847301"/>
              <a:gd name="connsiteY2-14" fmla="*/ 1119764 h 1418079"/>
              <a:gd name="connsiteX3-15" fmla="*/ 0 w 847301"/>
              <a:gd name="connsiteY3-16" fmla="*/ 1418079 h 1418079"/>
              <a:gd name="connsiteX0-17" fmla="*/ 0 w 633293"/>
              <a:gd name="connsiteY0-18" fmla="*/ 1061398 h 1119764"/>
              <a:gd name="connsiteX1-19" fmla="*/ 608477 w 633293"/>
              <a:gd name="connsiteY1-20" fmla="*/ 0 h 1119764"/>
              <a:gd name="connsiteX2-21" fmla="*/ 633293 w 633293"/>
              <a:gd name="connsiteY2-22" fmla="*/ 1119764 h 1119764"/>
              <a:gd name="connsiteX3-23" fmla="*/ 0 w 633293"/>
              <a:gd name="connsiteY3-24" fmla="*/ 1061398 h 1119764"/>
            </a:gdLst>
            <a:ahLst/>
            <a:cxnLst>
              <a:cxn ang="0">
                <a:pos x="connsiteX0-17" y="connsiteY0-18"/>
              </a:cxn>
              <a:cxn ang="0">
                <a:pos x="connsiteX1-19" y="connsiteY1-20"/>
              </a:cxn>
              <a:cxn ang="0">
                <a:pos x="connsiteX2-21" y="connsiteY2-22"/>
              </a:cxn>
              <a:cxn ang="0">
                <a:pos x="connsiteX3-23" y="connsiteY3-24"/>
              </a:cxn>
            </a:cxnLst>
            <a:rect l="l" t="t" r="r" b="b"/>
            <a:pathLst>
              <a:path w="633293" h="1119764">
                <a:moveTo>
                  <a:pt x="0" y="1061398"/>
                </a:moveTo>
                <a:lnTo>
                  <a:pt x="608477" y="0"/>
                </a:lnTo>
                <a:lnTo>
                  <a:pt x="633293" y="1119764"/>
                </a:lnTo>
                <a:lnTo>
                  <a:pt x="0" y="10613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rmAutofit/>
          </a:bodyPr>
          <a:lstStyle/>
          <a:p>
            <a:pPr algn="ctr" defTabSz="685165">
              <a:defRPr/>
            </a:pPr>
            <a:endParaRPr lang="zh-CN" altLang="en-US" sz="1350">
              <a:latin typeface="Arial" panose="020B0604020202020204" pitchFamily="34" charset="0"/>
              <a:ea typeface="黑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18" name="等腰三角形 17"/>
          <p:cNvSpPr/>
          <p:nvPr>
            <p:custDataLst>
              <p:tags r:id="rId7"/>
            </p:custDataLst>
          </p:nvPr>
        </p:nvSpPr>
        <p:spPr bwMode="auto">
          <a:xfrm rot="7338800">
            <a:off x="396612" y="1832672"/>
            <a:ext cx="183356" cy="316706"/>
          </a:xfrm>
          <a:custGeom>
            <a:avLst/>
            <a:gdLst>
              <a:gd name="connsiteX0" fmla="*/ 0 w 1644969"/>
              <a:gd name="connsiteY0" fmla="*/ 1418079 h 1418079"/>
              <a:gd name="connsiteX1" fmla="*/ 822485 w 1644969"/>
              <a:gd name="connsiteY1" fmla="*/ 0 h 1418079"/>
              <a:gd name="connsiteX2" fmla="*/ 1644969 w 1644969"/>
              <a:gd name="connsiteY2" fmla="*/ 1418079 h 1418079"/>
              <a:gd name="connsiteX3" fmla="*/ 0 w 1644969"/>
              <a:gd name="connsiteY3" fmla="*/ 1418079 h 1418079"/>
              <a:gd name="connsiteX0-1" fmla="*/ 0 w 1275318"/>
              <a:gd name="connsiteY0-2" fmla="*/ 2351935 h 2351935"/>
              <a:gd name="connsiteX1-3" fmla="*/ 452834 w 1275318"/>
              <a:gd name="connsiteY1-4" fmla="*/ 0 h 2351935"/>
              <a:gd name="connsiteX2-5" fmla="*/ 1275318 w 1275318"/>
              <a:gd name="connsiteY2-6" fmla="*/ 1418079 h 2351935"/>
              <a:gd name="connsiteX3-7" fmla="*/ 0 w 1275318"/>
              <a:gd name="connsiteY3-8" fmla="*/ 2351935 h 2351935"/>
              <a:gd name="connsiteX0-9" fmla="*/ 818248 w 2093566"/>
              <a:gd name="connsiteY0-10" fmla="*/ 1418079 h 1418079"/>
              <a:gd name="connsiteX1-11" fmla="*/ 0 w 2093566"/>
              <a:gd name="connsiteY1-12" fmla="*/ 0 h 1418079"/>
              <a:gd name="connsiteX2-13" fmla="*/ 2093566 w 2093566"/>
              <a:gd name="connsiteY2-14" fmla="*/ 484223 h 1418079"/>
              <a:gd name="connsiteX3-15" fmla="*/ 818248 w 2093566"/>
              <a:gd name="connsiteY3-16" fmla="*/ 1418079 h 1418079"/>
              <a:gd name="connsiteX0-17" fmla="*/ 818248 w 818248"/>
              <a:gd name="connsiteY0-18" fmla="*/ 1418079 h 1418079"/>
              <a:gd name="connsiteX1-19" fmla="*/ 0 w 818248"/>
              <a:gd name="connsiteY1-20" fmla="*/ 0 h 1418079"/>
              <a:gd name="connsiteX2-21" fmla="*/ 556598 w 818248"/>
              <a:gd name="connsiteY2-22" fmla="*/ 594470 h 1418079"/>
              <a:gd name="connsiteX3-23" fmla="*/ 818248 w 818248"/>
              <a:gd name="connsiteY3-24" fmla="*/ 1418079 h 1418079"/>
              <a:gd name="connsiteX0-25" fmla="*/ 811765 w 811765"/>
              <a:gd name="connsiteY0-26" fmla="*/ 1431049 h 1431049"/>
              <a:gd name="connsiteX1-27" fmla="*/ 0 w 811765"/>
              <a:gd name="connsiteY1-28" fmla="*/ 0 h 1431049"/>
              <a:gd name="connsiteX2-29" fmla="*/ 556598 w 811765"/>
              <a:gd name="connsiteY2-30" fmla="*/ 594470 h 1431049"/>
              <a:gd name="connsiteX3-31" fmla="*/ 811765 w 811765"/>
              <a:gd name="connsiteY3-32" fmla="*/ 1431049 h 1431049"/>
              <a:gd name="connsiteX0-33" fmla="*/ 1001626 w 1001626"/>
              <a:gd name="connsiteY0-34" fmla="*/ 1417960 h 1417960"/>
              <a:gd name="connsiteX1-35" fmla="*/ 0 w 1001626"/>
              <a:gd name="connsiteY1-36" fmla="*/ 0 h 1417960"/>
              <a:gd name="connsiteX2-37" fmla="*/ 746459 w 1001626"/>
              <a:gd name="connsiteY2-38" fmla="*/ 581381 h 1417960"/>
              <a:gd name="connsiteX3-39" fmla="*/ 1001626 w 1001626"/>
              <a:gd name="connsiteY3-40" fmla="*/ 1417960 h 1417960"/>
              <a:gd name="connsiteX0-41" fmla="*/ 392475 w 746459"/>
              <a:gd name="connsiteY0-42" fmla="*/ 2412711 h 2412711"/>
              <a:gd name="connsiteX1-43" fmla="*/ 0 w 746459"/>
              <a:gd name="connsiteY1-44" fmla="*/ 0 h 2412711"/>
              <a:gd name="connsiteX2-45" fmla="*/ 746459 w 746459"/>
              <a:gd name="connsiteY2-46" fmla="*/ 581381 h 2412711"/>
              <a:gd name="connsiteX3-47" fmla="*/ 392475 w 746459"/>
              <a:gd name="connsiteY3-48" fmla="*/ 2412711 h 2412711"/>
              <a:gd name="connsiteX0-49" fmla="*/ 392475 w 1395165"/>
              <a:gd name="connsiteY0-50" fmla="*/ 2412711 h 2412711"/>
              <a:gd name="connsiteX1-51" fmla="*/ 0 w 1395165"/>
              <a:gd name="connsiteY1-52" fmla="*/ 0 h 2412711"/>
              <a:gd name="connsiteX2-53" fmla="*/ 1395165 w 1395165"/>
              <a:gd name="connsiteY2-54" fmla="*/ 1026402 h 2412711"/>
              <a:gd name="connsiteX3-55" fmla="*/ 392475 w 1395165"/>
              <a:gd name="connsiteY3-56" fmla="*/ 2412711 h 2412711"/>
              <a:gd name="connsiteX0-57" fmla="*/ 416211 w 1395165"/>
              <a:gd name="connsiteY0-58" fmla="*/ 2419255 h 2419255"/>
              <a:gd name="connsiteX1-59" fmla="*/ 0 w 1395165"/>
              <a:gd name="connsiteY1-60" fmla="*/ 0 h 2419255"/>
              <a:gd name="connsiteX2-61" fmla="*/ 1395165 w 1395165"/>
              <a:gd name="connsiteY2-62" fmla="*/ 1026402 h 2419255"/>
              <a:gd name="connsiteX3-63" fmla="*/ 416211 w 1395165"/>
              <a:gd name="connsiteY3-64" fmla="*/ 2419255 h 2419255"/>
              <a:gd name="connsiteX0-65" fmla="*/ 0 w 978954"/>
              <a:gd name="connsiteY0-66" fmla="*/ 1392853 h 1392853"/>
              <a:gd name="connsiteX1-67" fmla="*/ 461914 w 978954"/>
              <a:gd name="connsiteY1-68" fmla="*/ 361014 h 1392853"/>
              <a:gd name="connsiteX2-69" fmla="*/ 978954 w 978954"/>
              <a:gd name="connsiteY2-70" fmla="*/ 0 h 1392853"/>
              <a:gd name="connsiteX3-71" fmla="*/ 0 w 978954"/>
              <a:gd name="connsiteY3-72" fmla="*/ 1392853 h 1392853"/>
              <a:gd name="connsiteX0-73" fmla="*/ 0 w 978954"/>
              <a:gd name="connsiteY0-74" fmla="*/ 1392853 h 1392853"/>
              <a:gd name="connsiteX1-75" fmla="*/ 541025 w 978954"/>
              <a:gd name="connsiteY1-76" fmla="*/ 393737 h 1392853"/>
              <a:gd name="connsiteX2-77" fmla="*/ 978954 w 978954"/>
              <a:gd name="connsiteY2-78" fmla="*/ 0 h 1392853"/>
              <a:gd name="connsiteX3-79" fmla="*/ 0 w 978954"/>
              <a:gd name="connsiteY3-80" fmla="*/ 1392853 h 1392853"/>
              <a:gd name="connsiteX0-81" fmla="*/ 0 w 741623"/>
              <a:gd name="connsiteY0-82" fmla="*/ 1032910 h 1032910"/>
              <a:gd name="connsiteX1-83" fmla="*/ 303694 w 741623"/>
              <a:gd name="connsiteY1-84" fmla="*/ 393737 h 1032910"/>
              <a:gd name="connsiteX2-85" fmla="*/ 741623 w 741623"/>
              <a:gd name="connsiteY2-86" fmla="*/ 0 h 1032910"/>
              <a:gd name="connsiteX3-87" fmla="*/ 0 w 741623"/>
              <a:gd name="connsiteY3-88" fmla="*/ 1032910 h 1032910"/>
              <a:gd name="connsiteX0-89" fmla="*/ 0 w 749534"/>
              <a:gd name="connsiteY0-90" fmla="*/ 1065633 h 1065633"/>
              <a:gd name="connsiteX1-91" fmla="*/ 311605 w 749534"/>
              <a:gd name="connsiteY1-92" fmla="*/ 393737 h 1065633"/>
              <a:gd name="connsiteX2-93" fmla="*/ 749534 w 749534"/>
              <a:gd name="connsiteY2-94" fmla="*/ 0 h 1065633"/>
              <a:gd name="connsiteX3-95" fmla="*/ 0 w 749534"/>
              <a:gd name="connsiteY3-96" fmla="*/ 1065633 h 1065633"/>
            </a:gdLst>
            <a:ahLst/>
            <a:cxnLst>
              <a:cxn ang="0">
                <a:pos x="connsiteX0-89" y="connsiteY0-90"/>
              </a:cxn>
              <a:cxn ang="0">
                <a:pos x="connsiteX1-91" y="connsiteY1-92"/>
              </a:cxn>
              <a:cxn ang="0">
                <a:pos x="connsiteX2-93" y="connsiteY2-94"/>
              </a:cxn>
              <a:cxn ang="0">
                <a:pos x="connsiteX3-95" y="connsiteY3-96"/>
              </a:cxn>
            </a:cxnLst>
            <a:rect l="l" t="t" r="r" b="b"/>
            <a:pathLst>
              <a:path w="749534" h="1065633">
                <a:moveTo>
                  <a:pt x="0" y="1065633"/>
                </a:moveTo>
                <a:lnTo>
                  <a:pt x="311605" y="393737"/>
                </a:lnTo>
                <a:lnTo>
                  <a:pt x="749534" y="0"/>
                </a:lnTo>
                <a:lnTo>
                  <a:pt x="0" y="1065633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rmAutofit/>
          </a:bodyPr>
          <a:lstStyle/>
          <a:p>
            <a:pPr algn="ctr" defTabSz="685165">
              <a:defRPr/>
            </a:pPr>
            <a:endParaRPr lang="zh-CN" altLang="en-US" sz="1350">
              <a:latin typeface="Arial" panose="020B0604020202020204" pitchFamily="34" charset="0"/>
              <a:ea typeface="黑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23" name="等腰三角形 17"/>
          <p:cNvSpPr/>
          <p:nvPr>
            <p:custDataLst>
              <p:tags r:id="rId8"/>
            </p:custDataLst>
          </p:nvPr>
        </p:nvSpPr>
        <p:spPr bwMode="auto">
          <a:xfrm rot="7689548">
            <a:off x="8054197" y="670268"/>
            <a:ext cx="350044" cy="276225"/>
          </a:xfrm>
          <a:custGeom>
            <a:avLst/>
            <a:gdLst>
              <a:gd name="connsiteX0" fmla="*/ 0 w 1644969"/>
              <a:gd name="connsiteY0" fmla="*/ 1418079 h 1418079"/>
              <a:gd name="connsiteX1" fmla="*/ 822485 w 1644969"/>
              <a:gd name="connsiteY1" fmla="*/ 0 h 1418079"/>
              <a:gd name="connsiteX2" fmla="*/ 1644969 w 1644969"/>
              <a:gd name="connsiteY2" fmla="*/ 1418079 h 1418079"/>
              <a:gd name="connsiteX3" fmla="*/ 0 w 1644969"/>
              <a:gd name="connsiteY3" fmla="*/ 1418079 h 1418079"/>
              <a:gd name="connsiteX0-1" fmla="*/ 0 w 1275318"/>
              <a:gd name="connsiteY0-2" fmla="*/ 2351935 h 2351935"/>
              <a:gd name="connsiteX1-3" fmla="*/ 452834 w 1275318"/>
              <a:gd name="connsiteY1-4" fmla="*/ 0 h 2351935"/>
              <a:gd name="connsiteX2-5" fmla="*/ 1275318 w 1275318"/>
              <a:gd name="connsiteY2-6" fmla="*/ 1418079 h 2351935"/>
              <a:gd name="connsiteX3-7" fmla="*/ 0 w 1275318"/>
              <a:gd name="connsiteY3-8" fmla="*/ 2351935 h 2351935"/>
              <a:gd name="connsiteX0-9" fmla="*/ 818248 w 2093566"/>
              <a:gd name="connsiteY0-10" fmla="*/ 1418079 h 1418079"/>
              <a:gd name="connsiteX1-11" fmla="*/ 0 w 2093566"/>
              <a:gd name="connsiteY1-12" fmla="*/ 0 h 1418079"/>
              <a:gd name="connsiteX2-13" fmla="*/ 2093566 w 2093566"/>
              <a:gd name="connsiteY2-14" fmla="*/ 484223 h 1418079"/>
              <a:gd name="connsiteX3-15" fmla="*/ 818248 w 2093566"/>
              <a:gd name="connsiteY3-16" fmla="*/ 1418079 h 1418079"/>
              <a:gd name="connsiteX0-17" fmla="*/ 818248 w 818248"/>
              <a:gd name="connsiteY0-18" fmla="*/ 1418079 h 1418079"/>
              <a:gd name="connsiteX1-19" fmla="*/ 0 w 818248"/>
              <a:gd name="connsiteY1-20" fmla="*/ 0 h 1418079"/>
              <a:gd name="connsiteX2-21" fmla="*/ 556598 w 818248"/>
              <a:gd name="connsiteY2-22" fmla="*/ 594470 h 1418079"/>
              <a:gd name="connsiteX3-23" fmla="*/ 818248 w 818248"/>
              <a:gd name="connsiteY3-24" fmla="*/ 1418079 h 1418079"/>
              <a:gd name="connsiteX0-25" fmla="*/ 811765 w 811765"/>
              <a:gd name="connsiteY0-26" fmla="*/ 1431049 h 1431049"/>
              <a:gd name="connsiteX1-27" fmla="*/ 0 w 811765"/>
              <a:gd name="connsiteY1-28" fmla="*/ 0 h 1431049"/>
              <a:gd name="connsiteX2-29" fmla="*/ 556598 w 811765"/>
              <a:gd name="connsiteY2-30" fmla="*/ 594470 h 1431049"/>
              <a:gd name="connsiteX3-31" fmla="*/ 811765 w 811765"/>
              <a:gd name="connsiteY3-32" fmla="*/ 1431049 h 1431049"/>
              <a:gd name="connsiteX0-33" fmla="*/ 1001626 w 1001626"/>
              <a:gd name="connsiteY0-34" fmla="*/ 1417960 h 1417960"/>
              <a:gd name="connsiteX1-35" fmla="*/ 0 w 1001626"/>
              <a:gd name="connsiteY1-36" fmla="*/ 0 h 1417960"/>
              <a:gd name="connsiteX2-37" fmla="*/ 746459 w 1001626"/>
              <a:gd name="connsiteY2-38" fmla="*/ 581381 h 1417960"/>
              <a:gd name="connsiteX3-39" fmla="*/ 1001626 w 1001626"/>
              <a:gd name="connsiteY3-40" fmla="*/ 1417960 h 1417960"/>
              <a:gd name="connsiteX0-41" fmla="*/ 392475 w 746459"/>
              <a:gd name="connsiteY0-42" fmla="*/ 2412711 h 2412711"/>
              <a:gd name="connsiteX1-43" fmla="*/ 0 w 746459"/>
              <a:gd name="connsiteY1-44" fmla="*/ 0 h 2412711"/>
              <a:gd name="connsiteX2-45" fmla="*/ 746459 w 746459"/>
              <a:gd name="connsiteY2-46" fmla="*/ 581381 h 2412711"/>
              <a:gd name="connsiteX3-47" fmla="*/ 392475 w 746459"/>
              <a:gd name="connsiteY3-48" fmla="*/ 2412711 h 2412711"/>
              <a:gd name="connsiteX0-49" fmla="*/ 392475 w 1395165"/>
              <a:gd name="connsiteY0-50" fmla="*/ 2412711 h 2412711"/>
              <a:gd name="connsiteX1-51" fmla="*/ 0 w 1395165"/>
              <a:gd name="connsiteY1-52" fmla="*/ 0 h 2412711"/>
              <a:gd name="connsiteX2-53" fmla="*/ 1395165 w 1395165"/>
              <a:gd name="connsiteY2-54" fmla="*/ 1026402 h 2412711"/>
              <a:gd name="connsiteX3-55" fmla="*/ 392475 w 1395165"/>
              <a:gd name="connsiteY3-56" fmla="*/ 2412711 h 2412711"/>
              <a:gd name="connsiteX0-57" fmla="*/ 416211 w 1395165"/>
              <a:gd name="connsiteY0-58" fmla="*/ 2419255 h 2419255"/>
              <a:gd name="connsiteX1-59" fmla="*/ 0 w 1395165"/>
              <a:gd name="connsiteY1-60" fmla="*/ 0 h 2419255"/>
              <a:gd name="connsiteX2-61" fmla="*/ 1395165 w 1395165"/>
              <a:gd name="connsiteY2-62" fmla="*/ 1026402 h 2419255"/>
              <a:gd name="connsiteX3-63" fmla="*/ 416211 w 1395165"/>
              <a:gd name="connsiteY3-64" fmla="*/ 2419255 h 2419255"/>
              <a:gd name="connsiteX0-65" fmla="*/ 0 w 978954"/>
              <a:gd name="connsiteY0-66" fmla="*/ 1392853 h 1392853"/>
              <a:gd name="connsiteX1-67" fmla="*/ 461914 w 978954"/>
              <a:gd name="connsiteY1-68" fmla="*/ 361014 h 1392853"/>
              <a:gd name="connsiteX2-69" fmla="*/ 978954 w 978954"/>
              <a:gd name="connsiteY2-70" fmla="*/ 0 h 1392853"/>
              <a:gd name="connsiteX3-71" fmla="*/ 0 w 978954"/>
              <a:gd name="connsiteY3-72" fmla="*/ 1392853 h 1392853"/>
              <a:gd name="connsiteX0-73" fmla="*/ 0 w 978954"/>
              <a:gd name="connsiteY0-74" fmla="*/ 1392853 h 1392853"/>
              <a:gd name="connsiteX1-75" fmla="*/ 541025 w 978954"/>
              <a:gd name="connsiteY1-76" fmla="*/ 393737 h 1392853"/>
              <a:gd name="connsiteX2-77" fmla="*/ 978954 w 978954"/>
              <a:gd name="connsiteY2-78" fmla="*/ 0 h 1392853"/>
              <a:gd name="connsiteX3-79" fmla="*/ 0 w 978954"/>
              <a:gd name="connsiteY3-80" fmla="*/ 1392853 h 1392853"/>
              <a:gd name="connsiteX0-81" fmla="*/ 0 w 741623"/>
              <a:gd name="connsiteY0-82" fmla="*/ 1032910 h 1032910"/>
              <a:gd name="connsiteX1-83" fmla="*/ 303694 w 741623"/>
              <a:gd name="connsiteY1-84" fmla="*/ 393737 h 1032910"/>
              <a:gd name="connsiteX2-85" fmla="*/ 741623 w 741623"/>
              <a:gd name="connsiteY2-86" fmla="*/ 0 h 1032910"/>
              <a:gd name="connsiteX3-87" fmla="*/ 0 w 741623"/>
              <a:gd name="connsiteY3-88" fmla="*/ 1032910 h 1032910"/>
              <a:gd name="connsiteX0-89" fmla="*/ 0 w 749534"/>
              <a:gd name="connsiteY0-90" fmla="*/ 1065633 h 1065633"/>
              <a:gd name="connsiteX1-91" fmla="*/ 311605 w 749534"/>
              <a:gd name="connsiteY1-92" fmla="*/ 393737 h 1065633"/>
              <a:gd name="connsiteX2-93" fmla="*/ 749534 w 749534"/>
              <a:gd name="connsiteY2-94" fmla="*/ 0 h 1065633"/>
              <a:gd name="connsiteX3-95" fmla="*/ 0 w 749534"/>
              <a:gd name="connsiteY3-96" fmla="*/ 1065633 h 1065633"/>
              <a:gd name="connsiteX0-97" fmla="*/ 0 w 733818"/>
              <a:gd name="connsiteY0-98" fmla="*/ 1062382 h 1062382"/>
              <a:gd name="connsiteX1-99" fmla="*/ 311605 w 733818"/>
              <a:gd name="connsiteY1-100" fmla="*/ 390486 h 1062382"/>
              <a:gd name="connsiteX2-101" fmla="*/ 733818 w 733818"/>
              <a:gd name="connsiteY2-102" fmla="*/ 0 h 1062382"/>
              <a:gd name="connsiteX3-103" fmla="*/ 0 w 733818"/>
              <a:gd name="connsiteY3-104" fmla="*/ 1062382 h 1062382"/>
              <a:gd name="connsiteX0-105" fmla="*/ 0 w 539425"/>
              <a:gd name="connsiteY0-106" fmla="*/ 859468 h 859468"/>
              <a:gd name="connsiteX1-107" fmla="*/ 311605 w 539425"/>
              <a:gd name="connsiteY1-108" fmla="*/ 187572 h 859468"/>
              <a:gd name="connsiteX2-109" fmla="*/ 539425 w 539425"/>
              <a:gd name="connsiteY2-110" fmla="*/ 0 h 859468"/>
              <a:gd name="connsiteX3-111" fmla="*/ 0 w 539425"/>
              <a:gd name="connsiteY3-112" fmla="*/ 859468 h 859468"/>
              <a:gd name="connsiteX0-113" fmla="*/ 0 w 539425"/>
              <a:gd name="connsiteY0-114" fmla="*/ 859468 h 859468"/>
              <a:gd name="connsiteX1-115" fmla="*/ 85687 w 539425"/>
              <a:gd name="connsiteY1-116" fmla="*/ 222862 h 859468"/>
              <a:gd name="connsiteX2-117" fmla="*/ 539425 w 539425"/>
              <a:gd name="connsiteY2-118" fmla="*/ 0 h 859468"/>
              <a:gd name="connsiteX3-119" fmla="*/ 0 w 539425"/>
              <a:gd name="connsiteY3-120" fmla="*/ 859468 h 859468"/>
              <a:gd name="connsiteX0-121" fmla="*/ 0 w 539425"/>
              <a:gd name="connsiteY0-122" fmla="*/ 859468 h 859468"/>
              <a:gd name="connsiteX1-123" fmla="*/ 218767 w 539425"/>
              <a:gd name="connsiteY1-124" fmla="*/ 231456 h 859468"/>
              <a:gd name="connsiteX2-125" fmla="*/ 539425 w 539425"/>
              <a:gd name="connsiteY2-126" fmla="*/ 0 h 859468"/>
              <a:gd name="connsiteX3-127" fmla="*/ 0 w 539425"/>
              <a:gd name="connsiteY3-128" fmla="*/ 859468 h 859468"/>
            </a:gdLst>
            <a:ahLst/>
            <a:cxnLst>
              <a:cxn ang="0">
                <a:pos x="connsiteX0-121" y="connsiteY0-122"/>
              </a:cxn>
              <a:cxn ang="0">
                <a:pos x="connsiteX1-123" y="connsiteY1-124"/>
              </a:cxn>
              <a:cxn ang="0">
                <a:pos x="connsiteX2-125" y="connsiteY2-126"/>
              </a:cxn>
              <a:cxn ang="0">
                <a:pos x="connsiteX3-127" y="connsiteY3-128"/>
              </a:cxn>
            </a:cxnLst>
            <a:rect l="l" t="t" r="r" b="b"/>
            <a:pathLst>
              <a:path w="539425" h="859468">
                <a:moveTo>
                  <a:pt x="0" y="859468"/>
                </a:moveTo>
                <a:lnTo>
                  <a:pt x="218767" y="231456"/>
                </a:lnTo>
                <a:lnTo>
                  <a:pt x="539425" y="0"/>
                </a:lnTo>
                <a:lnTo>
                  <a:pt x="0" y="859468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rmAutofit fontScale="92500"/>
          </a:bodyPr>
          <a:lstStyle/>
          <a:p>
            <a:pPr algn="ctr" defTabSz="685165">
              <a:defRPr/>
            </a:pPr>
            <a:endParaRPr lang="zh-CN" altLang="en-US" sz="1350">
              <a:latin typeface="Arial" panose="020B0604020202020204" pitchFamily="34" charset="0"/>
              <a:ea typeface="黑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24" name="等腰三角形 17"/>
          <p:cNvSpPr/>
          <p:nvPr>
            <p:custDataLst>
              <p:tags r:id="rId9"/>
            </p:custDataLst>
          </p:nvPr>
        </p:nvSpPr>
        <p:spPr bwMode="auto">
          <a:xfrm rot="7689548">
            <a:off x="8057174" y="663720"/>
            <a:ext cx="345281" cy="284560"/>
          </a:xfrm>
          <a:custGeom>
            <a:avLst/>
            <a:gdLst>
              <a:gd name="connsiteX0" fmla="*/ 0 w 1644969"/>
              <a:gd name="connsiteY0" fmla="*/ 1418079 h 1418079"/>
              <a:gd name="connsiteX1" fmla="*/ 822485 w 1644969"/>
              <a:gd name="connsiteY1" fmla="*/ 0 h 1418079"/>
              <a:gd name="connsiteX2" fmla="*/ 1644969 w 1644969"/>
              <a:gd name="connsiteY2" fmla="*/ 1418079 h 1418079"/>
              <a:gd name="connsiteX3" fmla="*/ 0 w 1644969"/>
              <a:gd name="connsiteY3" fmla="*/ 1418079 h 1418079"/>
              <a:gd name="connsiteX0-1" fmla="*/ 0 w 1275318"/>
              <a:gd name="connsiteY0-2" fmla="*/ 2351935 h 2351935"/>
              <a:gd name="connsiteX1-3" fmla="*/ 452834 w 1275318"/>
              <a:gd name="connsiteY1-4" fmla="*/ 0 h 2351935"/>
              <a:gd name="connsiteX2-5" fmla="*/ 1275318 w 1275318"/>
              <a:gd name="connsiteY2-6" fmla="*/ 1418079 h 2351935"/>
              <a:gd name="connsiteX3-7" fmla="*/ 0 w 1275318"/>
              <a:gd name="connsiteY3-8" fmla="*/ 2351935 h 2351935"/>
              <a:gd name="connsiteX0-9" fmla="*/ 818248 w 2093566"/>
              <a:gd name="connsiteY0-10" fmla="*/ 1418079 h 1418079"/>
              <a:gd name="connsiteX1-11" fmla="*/ 0 w 2093566"/>
              <a:gd name="connsiteY1-12" fmla="*/ 0 h 1418079"/>
              <a:gd name="connsiteX2-13" fmla="*/ 2093566 w 2093566"/>
              <a:gd name="connsiteY2-14" fmla="*/ 484223 h 1418079"/>
              <a:gd name="connsiteX3-15" fmla="*/ 818248 w 2093566"/>
              <a:gd name="connsiteY3-16" fmla="*/ 1418079 h 1418079"/>
              <a:gd name="connsiteX0-17" fmla="*/ 818248 w 818248"/>
              <a:gd name="connsiteY0-18" fmla="*/ 1418079 h 1418079"/>
              <a:gd name="connsiteX1-19" fmla="*/ 0 w 818248"/>
              <a:gd name="connsiteY1-20" fmla="*/ 0 h 1418079"/>
              <a:gd name="connsiteX2-21" fmla="*/ 556598 w 818248"/>
              <a:gd name="connsiteY2-22" fmla="*/ 594470 h 1418079"/>
              <a:gd name="connsiteX3-23" fmla="*/ 818248 w 818248"/>
              <a:gd name="connsiteY3-24" fmla="*/ 1418079 h 1418079"/>
              <a:gd name="connsiteX0-25" fmla="*/ 811765 w 811765"/>
              <a:gd name="connsiteY0-26" fmla="*/ 1431049 h 1431049"/>
              <a:gd name="connsiteX1-27" fmla="*/ 0 w 811765"/>
              <a:gd name="connsiteY1-28" fmla="*/ 0 h 1431049"/>
              <a:gd name="connsiteX2-29" fmla="*/ 556598 w 811765"/>
              <a:gd name="connsiteY2-30" fmla="*/ 594470 h 1431049"/>
              <a:gd name="connsiteX3-31" fmla="*/ 811765 w 811765"/>
              <a:gd name="connsiteY3-32" fmla="*/ 1431049 h 1431049"/>
              <a:gd name="connsiteX0-33" fmla="*/ 1001626 w 1001626"/>
              <a:gd name="connsiteY0-34" fmla="*/ 1417960 h 1417960"/>
              <a:gd name="connsiteX1-35" fmla="*/ 0 w 1001626"/>
              <a:gd name="connsiteY1-36" fmla="*/ 0 h 1417960"/>
              <a:gd name="connsiteX2-37" fmla="*/ 746459 w 1001626"/>
              <a:gd name="connsiteY2-38" fmla="*/ 581381 h 1417960"/>
              <a:gd name="connsiteX3-39" fmla="*/ 1001626 w 1001626"/>
              <a:gd name="connsiteY3-40" fmla="*/ 1417960 h 1417960"/>
              <a:gd name="connsiteX0-41" fmla="*/ 392475 w 746459"/>
              <a:gd name="connsiteY0-42" fmla="*/ 2412711 h 2412711"/>
              <a:gd name="connsiteX1-43" fmla="*/ 0 w 746459"/>
              <a:gd name="connsiteY1-44" fmla="*/ 0 h 2412711"/>
              <a:gd name="connsiteX2-45" fmla="*/ 746459 w 746459"/>
              <a:gd name="connsiteY2-46" fmla="*/ 581381 h 2412711"/>
              <a:gd name="connsiteX3-47" fmla="*/ 392475 w 746459"/>
              <a:gd name="connsiteY3-48" fmla="*/ 2412711 h 2412711"/>
              <a:gd name="connsiteX0-49" fmla="*/ 392475 w 1395165"/>
              <a:gd name="connsiteY0-50" fmla="*/ 2412711 h 2412711"/>
              <a:gd name="connsiteX1-51" fmla="*/ 0 w 1395165"/>
              <a:gd name="connsiteY1-52" fmla="*/ 0 h 2412711"/>
              <a:gd name="connsiteX2-53" fmla="*/ 1395165 w 1395165"/>
              <a:gd name="connsiteY2-54" fmla="*/ 1026402 h 2412711"/>
              <a:gd name="connsiteX3-55" fmla="*/ 392475 w 1395165"/>
              <a:gd name="connsiteY3-56" fmla="*/ 2412711 h 2412711"/>
              <a:gd name="connsiteX0-57" fmla="*/ 416211 w 1395165"/>
              <a:gd name="connsiteY0-58" fmla="*/ 2419255 h 2419255"/>
              <a:gd name="connsiteX1-59" fmla="*/ 0 w 1395165"/>
              <a:gd name="connsiteY1-60" fmla="*/ 0 h 2419255"/>
              <a:gd name="connsiteX2-61" fmla="*/ 1395165 w 1395165"/>
              <a:gd name="connsiteY2-62" fmla="*/ 1026402 h 2419255"/>
              <a:gd name="connsiteX3-63" fmla="*/ 416211 w 1395165"/>
              <a:gd name="connsiteY3-64" fmla="*/ 2419255 h 2419255"/>
              <a:gd name="connsiteX0-65" fmla="*/ 0 w 978954"/>
              <a:gd name="connsiteY0-66" fmla="*/ 1392853 h 1392853"/>
              <a:gd name="connsiteX1-67" fmla="*/ 461914 w 978954"/>
              <a:gd name="connsiteY1-68" fmla="*/ 361014 h 1392853"/>
              <a:gd name="connsiteX2-69" fmla="*/ 978954 w 978954"/>
              <a:gd name="connsiteY2-70" fmla="*/ 0 h 1392853"/>
              <a:gd name="connsiteX3-71" fmla="*/ 0 w 978954"/>
              <a:gd name="connsiteY3-72" fmla="*/ 1392853 h 1392853"/>
              <a:gd name="connsiteX0-73" fmla="*/ 0 w 978954"/>
              <a:gd name="connsiteY0-74" fmla="*/ 1392853 h 1392853"/>
              <a:gd name="connsiteX1-75" fmla="*/ 541025 w 978954"/>
              <a:gd name="connsiteY1-76" fmla="*/ 393737 h 1392853"/>
              <a:gd name="connsiteX2-77" fmla="*/ 978954 w 978954"/>
              <a:gd name="connsiteY2-78" fmla="*/ 0 h 1392853"/>
              <a:gd name="connsiteX3-79" fmla="*/ 0 w 978954"/>
              <a:gd name="connsiteY3-80" fmla="*/ 1392853 h 1392853"/>
              <a:gd name="connsiteX0-81" fmla="*/ 0 w 741623"/>
              <a:gd name="connsiteY0-82" fmla="*/ 1032910 h 1032910"/>
              <a:gd name="connsiteX1-83" fmla="*/ 303694 w 741623"/>
              <a:gd name="connsiteY1-84" fmla="*/ 393737 h 1032910"/>
              <a:gd name="connsiteX2-85" fmla="*/ 741623 w 741623"/>
              <a:gd name="connsiteY2-86" fmla="*/ 0 h 1032910"/>
              <a:gd name="connsiteX3-87" fmla="*/ 0 w 741623"/>
              <a:gd name="connsiteY3-88" fmla="*/ 1032910 h 1032910"/>
              <a:gd name="connsiteX0-89" fmla="*/ 0 w 749534"/>
              <a:gd name="connsiteY0-90" fmla="*/ 1065633 h 1065633"/>
              <a:gd name="connsiteX1-91" fmla="*/ 311605 w 749534"/>
              <a:gd name="connsiteY1-92" fmla="*/ 393737 h 1065633"/>
              <a:gd name="connsiteX2-93" fmla="*/ 749534 w 749534"/>
              <a:gd name="connsiteY2-94" fmla="*/ 0 h 1065633"/>
              <a:gd name="connsiteX3-95" fmla="*/ 0 w 749534"/>
              <a:gd name="connsiteY3-96" fmla="*/ 1065633 h 1065633"/>
              <a:gd name="connsiteX0-97" fmla="*/ 0 w 733818"/>
              <a:gd name="connsiteY0-98" fmla="*/ 1062382 h 1062382"/>
              <a:gd name="connsiteX1-99" fmla="*/ 311605 w 733818"/>
              <a:gd name="connsiteY1-100" fmla="*/ 390486 h 1062382"/>
              <a:gd name="connsiteX2-101" fmla="*/ 733818 w 733818"/>
              <a:gd name="connsiteY2-102" fmla="*/ 0 h 1062382"/>
              <a:gd name="connsiteX3-103" fmla="*/ 0 w 733818"/>
              <a:gd name="connsiteY3-104" fmla="*/ 1062382 h 1062382"/>
              <a:gd name="connsiteX0-105" fmla="*/ 0 w 539425"/>
              <a:gd name="connsiteY0-106" fmla="*/ 859468 h 859468"/>
              <a:gd name="connsiteX1-107" fmla="*/ 311605 w 539425"/>
              <a:gd name="connsiteY1-108" fmla="*/ 187572 h 859468"/>
              <a:gd name="connsiteX2-109" fmla="*/ 539425 w 539425"/>
              <a:gd name="connsiteY2-110" fmla="*/ 0 h 859468"/>
              <a:gd name="connsiteX3-111" fmla="*/ 0 w 539425"/>
              <a:gd name="connsiteY3-112" fmla="*/ 859468 h 859468"/>
              <a:gd name="connsiteX0-113" fmla="*/ 0 w 539425"/>
              <a:gd name="connsiteY0-114" fmla="*/ 859468 h 859468"/>
              <a:gd name="connsiteX1-115" fmla="*/ 85687 w 539425"/>
              <a:gd name="connsiteY1-116" fmla="*/ 222862 h 859468"/>
              <a:gd name="connsiteX2-117" fmla="*/ 539425 w 539425"/>
              <a:gd name="connsiteY2-118" fmla="*/ 0 h 859468"/>
              <a:gd name="connsiteX3-119" fmla="*/ 0 w 539425"/>
              <a:gd name="connsiteY3-120" fmla="*/ 859468 h 859468"/>
              <a:gd name="connsiteX0-121" fmla="*/ 0 w 1022785"/>
              <a:gd name="connsiteY0-122" fmla="*/ 608030 h 608030"/>
              <a:gd name="connsiteX1-123" fmla="*/ 569047 w 1022785"/>
              <a:gd name="connsiteY1-124" fmla="*/ 222862 h 608030"/>
              <a:gd name="connsiteX2-125" fmla="*/ 1022785 w 1022785"/>
              <a:gd name="connsiteY2-126" fmla="*/ 0 h 608030"/>
              <a:gd name="connsiteX3-127" fmla="*/ 0 w 1022785"/>
              <a:gd name="connsiteY3-128" fmla="*/ 608030 h 608030"/>
              <a:gd name="connsiteX0-129" fmla="*/ 0 w 1022785"/>
              <a:gd name="connsiteY0-130" fmla="*/ 870399 h 870399"/>
              <a:gd name="connsiteX1-131" fmla="*/ 563793 w 1022785"/>
              <a:gd name="connsiteY1-132" fmla="*/ 0 h 870399"/>
              <a:gd name="connsiteX2-133" fmla="*/ 1022785 w 1022785"/>
              <a:gd name="connsiteY2-134" fmla="*/ 262369 h 870399"/>
              <a:gd name="connsiteX3-135" fmla="*/ 0 w 1022785"/>
              <a:gd name="connsiteY3-136" fmla="*/ 870399 h 870399"/>
              <a:gd name="connsiteX0-137" fmla="*/ 0 w 760090"/>
              <a:gd name="connsiteY0-138" fmla="*/ 870399 h 870399"/>
              <a:gd name="connsiteX1-139" fmla="*/ 563793 w 760090"/>
              <a:gd name="connsiteY1-140" fmla="*/ 0 h 870399"/>
              <a:gd name="connsiteX2-141" fmla="*/ 760090 w 760090"/>
              <a:gd name="connsiteY2-142" fmla="*/ 257958 h 870399"/>
              <a:gd name="connsiteX3-143" fmla="*/ 0 w 760090"/>
              <a:gd name="connsiteY3-144" fmla="*/ 870399 h 870399"/>
              <a:gd name="connsiteX0-145" fmla="*/ 0 w 760090"/>
              <a:gd name="connsiteY0-146" fmla="*/ 852755 h 852755"/>
              <a:gd name="connsiteX1-147" fmla="*/ 532271 w 760090"/>
              <a:gd name="connsiteY1-148" fmla="*/ 0 h 852755"/>
              <a:gd name="connsiteX2-149" fmla="*/ 760090 w 760090"/>
              <a:gd name="connsiteY2-150" fmla="*/ 240314 h 852755"/>
              <a:gd name="connsiteX3-151" fmla="*/ 0 w 760090"/>
              <a:gd name="connsiteY3-152" fmla="*/ 852755 h 852755"/>
              <a:gd name="connsiteX0-153" fmla="*/ 0 w 532271"/>
              <a:gd name="connsiteY0-154" fmla="*/ 852755 h 852755"/>
              <a:gd name="connsiteX1-155" fmla="*/ 532271 w 532271"/>
              <a:gd name="connsiteY1-156" fmla="*/ 0 h 852755"/>
              <a:gd name="connsiteX2-157" fmla="*/ 514416 w 532271"/>
              <a:gd name="connsiteY2-158" fmla="*/ 463775 h 852755"/>
              <a:gd name="connsiteX3-159" fmla="*/ 0 w 532271"/>
              <a:gd name="connsiteY3-160" fmla="*/ 852755 h 852755"/>
              <a:gd name="connsiteX0-161" fmla="*/ 0 w 545129"/>
              <a:gd name="connsiteY0-162" fmla="*/ 852755 h 852755"/>
              <a:gd name="connsiteX1-163" fmla="*/ 532271 w 545129"/>
              <a:gd name="connsiteY1-164" fmla="*/ 0 h 852755"/>
              <a:gd name="connsiteX2-165" fmla="*/ 545130 w 545129"/>
              <a:gd name="connsiteY2-166" fmla="*/ 661452 h 852755"/>
              <a:gd name="connsiteX3-167" fmla="*/ 0 w 545129"/>
              <a:gd name="connsiteY3-168" fmla="*/ 852755 h 852755"/>
              <a:gd name="connsiteX0-169" fmla="*/ 0 w 532271"/>
              <a:gd name="connsiteY0-170" fmla="*/ 852755 h 884913"/>
              <a:gd name="connsiteX1-171" fmla="*/ 532271 w 532271"/>
              <a:gd name="connsiteY1-172" fmla="*/ 0 h 884913"/>
              <a:gd name="connsiteX2-173" fmla="*/ 381348 w 532271"/>
              <a:gd name="connsiteY2-174" fmla="*/ 884913 h 884913"/>
              <a:gd name="connsiteX3-175" fmla="*/ 0 w 532271"/>
              <a:gd name="connsiteY3-176" fmla="*/ 852755 h 884913"/>
            </a:gdLst>
            <a:ahLst/>
            <a:cxnLst>
              <a:cxn ang="0">
                <a:pos x="connsiteX0-169" y="connsiteY0-170"/>
              </a:cxn>
              <a:cxn ang="0">
                <a:pos x="connsiteX1-171" y="connsiteY1-172"/>
              </a:cxn>
              <a:cxn ang="0">
                <a:pos x="connsiteX2-173" y="connsiteY2-174"/>
              </a:cxn>
              <a:cxn ang="0">
                <a:pos x="connsiteX3-175" y="connsiteY3-176"/>
              </a:cxn>
            </a:cxnLst>
            <a:rect l="l" t="t" r="r" b="b"/>
            <a:pathLst>
              <a:path w="532271" h="884913">
                <a:moveTo>
                  <a:pt x="0" y="852755"/>
                </a:moveTo>
                <a:lnTo>
                  <a:pt x="532271" y="0"/>
                </a:lnTo>
                <a:lnTo>
                  <a:pt x="381348" y="884913"/>
                </a:lnTo>
                <a:lnTo>
                  <a:pt x="0" y="85275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rmAutofit lnSpcReduction="20000"/>
          </a:bodyPr>
          <a:lstStyle/>
          <a:p>
            <a:pPr algn="ctr" defTabSz="685165">
              <a:defRPr/>
            </a:pPr>
            <a:endParaRPr lang="zh-CN" altLang="en-US" sz="1350">
              <a:latin typeface="Arial" panose="020B0604020202020204" pitchFamily="34" charset="0"/>
              <a:ea typeface="黑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26" name="等腰三角形 21"/>
          <p:cNvSpPr/>
          <p:nvPr>
            <p:custDataLst>
              <p:tags r:id="rId10"/>
            </p:custDataLst>
          </p:nvPr>
        </p:nvSpPr>
        <p:spPr bwMode="auto">
          <a:xfrm rot="9481291">
            <a:off x="316840" y="2764932"/>
            <a:ext cx="366713" cy="435769"/>
          </a:xfrm>
          <a:custGeom>
            <a:avLst/>
            <a:gdLst>
              <a:gd name="connsiteX0" fmla="*/ 0 w 1644969"/>
              <a:gd name="connsiteY0" fmla="*/ 1418079 h 1418079"/>
              <a:gd name="connsiteX1" fmla="*/ 822485 w 1644969"/>
              <a:gd name="connsiteY1" fmla="*/ 0 h 1418079"/>
              <a:gd name="connsiteX2" fmla="*/ 1644969 w 1644969"/>
              <a:gd name="connsiteY2" fmla="*/ 1418079 h 1418079"/>
              <a:gd name="connsiteX3" fmla="*/ 0 w 1644969"/>
              <a:gd name="connsiteY3" fmla="*/ 1418079 h 1418079"/>
              <a:gd name="connsiteX0-1" fmla="*/ 0 w 834331"/>
              <a:gd name="connsiteY0-2" fmla="*/ 1418079 h 1418079"/>
              <a:gd name="connsiteX1-3" fmla="*/ 822485 w 834331"/>
              <a:gd name="connsiteY1-4" fmla="*/ 0 h 1418079"/>
              <a:gd name="connsiteX2-5" fmla="*/ 834331 w 834331"/>
              <a:gd name="connsiteY2-6" fmla="*/ 1327288 h 1418079"/>
              <a:gd name="connsiteX3-7" fmla="*/ 0 w 834331"/>
              <a:gd name="connsiteY3-8" fmla="*/ 1418079 h 1418079"/>
              <a:gd name="connsiteX0-9" fmla="*/ 0 w 847301"/>
              <a:gd name="connsiteY0-10" fmla="*/ 1418079 h 1418079"/>
              <a:gd name="connsiteX1-11" fmla="*/ 822485 w 847301"/>
              <a:gd name="connsiteY1-12" fmla="*/ 0 h 1418079"/>
              <a:gd name="connsiteX2-13" fmla="*/ 847301 w 847301"/>
              <a:gd name="connsiteY2-14" fmla="*/ 1119764 h 1418079"/>
              <a:gd name="connsiteX3-15" fmla="*/ 0 w 847301"/>
              <a:gd name="connsiteY3-16" fmla="*/ 1418079 h 1418079"/>
              <a:gd name="connsiteX0-17" fmla="*/ 0 w 633293"/>
              <a:gd name="connsiteY0-18" fmla="*/ 1061398 h 1119764"/>
              <a:gd name="connsiteX1-19" fmla="*/ 608477 w 633293"/>
              <a:gd name="connsiteY1-20" fmla="*/ 0 h 1119764"/>
              <a:gd name="connsiteX2-21" fmla="*/ 633293 w 633293"/>
              <a:gd name="connsiteY2-22" fmla="*/ 1119764 h 1119764"/>
              <a:gd name="connsiteX3-23" fmla="*/ 0 w 633293"/>
              <a:gd name="connsiteY3-24" fmla="*/ 1061398 h 1119764"/>
              <a:gd name="connsiteX0-25" fmla="*/ 0 w 608477"/>
              <a:gd name="connsiteY0-26" fmla="*/ 1061398 h 1061398"/>
              <a:gd name="connsiteX1-27" fmla="*/ 608477 w 608477"/>
              <a:gd name="connsiteY1-28" fmla="*/ 0 h 1061398"/>
              <a:gd name="connsiteX2-29" fmla="*/ 607528 w 608477"/>
              <a:gd name="connsiteY2-30" fmla="*/ 826672 h 1061398"/>
              <a:gd name="connsiteX3-31" fmla="*/ 0 w 608477"/>
              <a:gd name="connsiteY3-32" fmla="*/ 1061398 h 1061398"/>
            </a:gdLst>
            <a:ahLst/>
            <a:cxnLst>
              <a:cxn ang="0">
                <a:pos x="connsiteX0-25" y="connsiteY0-26"/>
              </a:cxn>
              <a:cxn ang="0">
                <a:pos x="connsiteX1-27" y="connsiteY1-28"/>
              </a:cxn>
              <a:cxn ang="0">
                <a:pos x="connsiteX2-29" y="connsiteY2-30"/>
              </a:cxn>
              <a:cxn ang="0">
                <a:pos x="connsiteX3-31" y="connsiteY3-32"/>
              </a:cxn>
            </a:cxnLst>
            <a:rect l="l" t="t" r="r" b="b"/>
            <a:pathLst>
              <a:path w="608477" h="1061398">
                <a:moveTo>
                  <a:pt x="0" y="1061398"/>
                </a:moveTo>
                <a:lnTo>
                  <a:pt x="608477" y="0"/>
                </a:lnTo>
                <a:cubicBezTo>
                  <a:pt x="608161" y="275557"/>
                  <a:pt x="607844" y="551115"/>
                  <a:pt x="607528" y="826672"/>
                </a:cubicBezTo>
                <a:lnTo>
                  <a:pt x="0" y="10613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rmAutofit/>
          </a:bodyPr>
          <a:lstStyle/>
          <a:p>
            <a:pPr algn="ctr" defTabSz="685165">
              <a:defRPr/>
            </a:pPr>
            <a:endParaRPr lang="zh-CN" altLang="en-US" sz="1350">
              <a:latin typeface="Arial" panose="020B0604020202020204" pitchFamily="34" charset="0"/>
              <a:ea typeface="黑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27" name="等腰三角形 17"/>
          <p:cNvSpPr/>
          <p:nvPr>
            <p:custDataLst>
              <p:tags r:id="rId11"/>
            </p:custDataLst>
          </p:nvPr>
        </p:nvSpPr>
        <p:spPr bwMode="auto">
          <a:xfrm rot="9481291">
            <a:off x="322793" y="2760170"/>
            <a:ext cx="361950" cy="432197"/>
          </a:xfrm>
          <a:custGeom>
            <a:avLst/>
            <a:gdLst>
              <a:gd name="connsiteX0" fmla="*/ 0 w 1644969"/>
              <a:gd name="connsiteY0" fmla="*/ 1418079 h 1418079"/>
              <a:gd name="connsiteX1" fmla="*/ 822485 w 1644969"/>
              <a:gd name="connsiteY1" fmla="*/ 0 h 1418079"/>
              <a:gd name="connsiteX2" fmla="*/ 1644969 w 1644969"/>
              <a:gd name="connsiteY2" fmla="*/ 1418079 h 1418079"/>
              <a:gd name="connsiteX3" fmla="*/ 0 w 1644969"/>
              <a:gd name="connsiteY3" fmla="*/ 1418079 h 1418079"/>
              <a:gd name="connsiteX0-1" fmla="*/ 0 w 1275318"/>
              <a:gd name="connsiteY0-2" fmla="*/ 2351935 h 2351935"/>
              <a:gd name="connsiteX1-3" fmla="*/ 452834 w 1275318"/>
              <a:gd name="connsiteY1-4" fmla="*/ 0 h 2351935"/>
              <a:gd name="connsiteX2-5" fmla="*/ 1275318 w 1275318"/>
              <a:gd name="connsiteY2-6" fmla="*/ 1418079 h 2351935"/>
              <a:gd name="connsiteX3-7" fmla="*/ 0 w 1275318"/>
              <a:gd name="connsiteY3-8" fmla="*/ 2351935 h 2351935"/>
              <a:gd name="connsiteX0-9" fmla="*/ 818248 w 2093566"/>
              <a:gd name="connsiteY0-10" fmla="*/ 1418079 h 1418079"/>
              <a:gd name="connsiteX1-11" fmla="*/ 0 w 2093566"/>
              <a:gd name="connsiteY1-12" fmla="*/ 0 h 1418079"/>
              <a:gd name="connsiteX2-13" fmla="*/ 2093566 w 2093566"/>
              <a:gd name="connsiteY2-14" fmla="*/ 484223 h 1418079"/>
              <a:gd name="connsiteX3-15" fmla="*/ 818248 w 2093566"/>
              <a:gd name="connsiteY3-16" fmla="*/ 1418079 h 1418079"/>
              <a:gd name="connsiteX0-17" fmla="*/ 818248 w 818248"/>
              <a:gd name="connsiteY0-18" fmla="*/ 1418079 h 1418079"/>
              <a:gd name="connsiteX1-19" fmla="*/ 0 w 818248"/>
              <a:gd name="connsiteY1-20" fmla="*/ 0 h 1418079"/>
              <a:gd name="connsiteX2-21" fmla="*/ 556598 w 818248"/>
              <a:gd name="connsiteY2-22" fmla="*/ 594470 h 1418079"/>
              <a:gd name="connsiteX3-23" fmla="*/ 818248 w 818248"/>
              <a:gd name="connsiteY3-24" fmla="*/ 1418079 h 1418079"/>
              <a:gd name="connsiteX0-25" fmla="*/ 811765 w 811765"/>
              <a:gd name="connsiteY0-26" fmla="*/ 1431049 h 1431049"/>
              <a:gd name="connsiteX1-27" fmla="*/ 0 w 811765"/>
              <a:gd name="connsiteY1-28" fmla="*/ 0 h 1431049"/>
              <a:gd name="connsiteX2-29" fmla="*/ 556598 w 811765"/>
              <a:gd name="connsiteY2-30" fmla="*/ 594470 h 1431049"/>
              <a:gd name="connsiteX3-31" fmla="*/ 811765 w 811765"/>
              <a:gd name="connsiteY3-32" fmla="*/ 1431049 h 1431049"/>
              <a:gd name="connsiteX0-33" fmla="*/ 1001626 w 1001626"/>
              <a:gd name="connsiteY0-34" fmla="*/ 1417960 h 1417960"/>
              <a:gd name="connsiteX1-35" fmla="*/ 0 w 1001626"/>
              <a:gd name="connsiteY1-36" fmla="*/ 0 h 1417960"/>
              <a:gd name="connsiteX2-37" fmla="*/ 746459 w 1001626"/>
              <a:gd name="connsiteY2-38" fmla="*/ 581381 h 1417960"/>
              <a:gd name="connsiteX3-39" fmla="*/ 1001626 w 1001626"/>
              <a:gd name="connsiteY3-40" fmla="*/ 1417960 h 1417960"/>
              <a:gd name="connsiteX0-41" fmla="*/ 392475 w 746459"/>
              <a:gd name="connsiteY0-42" fmla="*/ 2412711 h 2412711"/>
              <a:gd name="connsiteX1-43" fmla="*/ 0 w 746459"/>
              <a:gd name="connsiteY1-44" fmla="*/ 0 h 2412711"/>
              <a:gd name="connsiteX2-45" fmla="*/ 746459 w 746459"/>
              <a:gd name="connsiteY2-46" fmla="*/ 581381 h 2412711"/>
              <a:gd name="connsiteX3-47" fmla="*/ 392475 w 746459"/>
              <a:gd name="connsiteY3-48" fmla="*/ 2412711 h 2412711"/>
              <a:gd name="connsiteX0-49" fmla="*/ 392475 w 1395165"/>
              <a:gd name="connsiteY0-50" fmla="*/ 2412711 h 2412711"/>
              <a:gd name="connsiteX1-51" fmla="*/ 0 w 1395165"/>
              <a:gd name="connsiteY1-52" fmla="*/ 0 h 2412711"/>
              <a:gd name="connsiteX2-53" fmla="*/ 1395165 w 1395165"/>
              <a:gd name="connsiteY2-54" fmla="*/ 1026402 h 2412711"/>
              <a:gd name="connsiteX3-55" fmla="*/ 392475 w 1395165"/>
              <a:gd name="connsiteY3-56" fmla="*/ 2412711 h 2412711"/>
              <a:gd name="connsiteX0-57" fmla="*/ 416211 w 1395165"/>
              <a:gd name="connsiteY0-58" fmla="*/ 2419255 h 2419255"/>
              <a:gd name="connsiteX1-59" fmla="*/ 0 w 1395165"/>
              <a:gd name="connsiteY1-60" fmla="*/ 0 h 2419255"/>
              <a:gd name="connsiteX2-61" fmla="*/ 1395165 w 1395165"/>
              <a:gd name="connsiteY2-62" fmla="*/ 1026402 h 2419255"/>
              <a:gd name="connsiteX3-63" fmla="*/ 416211 w 1395165"/>
              <a:gd name="connsiteY3-64" fmla="*/ 2419255 h 2419255"/>
              <a:gd name="connsiteX0-65" fmla="*/ 0 w 978954"/>
              <a:gd name="connsiteY0-66" fmla="*/ 1392853 h 1392853"/>
              <a:gd name="connsiteX1-67" fmla="*/ 461914 w 978954"/>
              <a:gd name="connsiteY1-68" fmla="*/ 361014 h 1392853"/>
              <a:gd name="connsiteX2-69" fmla="*/ 978954 w 978954"/>
              <a:gd name="connsiteY2-70" fmla="*/ 0 h 1392853"/>
              <a:gd name="connsiteX3-71" fmla="*/ 0 w 978954"/>
              <a:gd name="connsiteY3-72" fmla="*/ 1392853 h 1392853"/>
              <a:gd name="connsiteX0-73" fmla="*/ 0 w 978954"/>
              <a:gd name="connsiteY0-74" fmla="*/ 1392853 h 1392853"/>
              <a:gd name="connsiteX1-75" fmla="*/ 541025 w 978954"/>
              <a:gd name="connsiteY1-76" fmla="*/ 393737 h 1392853"/>
              <a:gd name="connsiteX2-77" fmla="*/ 978954 w 978954"/>
              <a:gd name="connsiteY2-78" fmla="*/ 0 h 1392853"/>
              <a:gd name="connsiteX3-79" fmla="*/ 0 w 978954"/>
              <a:gd name="connsiteY3-80" fmla="*/ 1392853 h 1392853"/>
              <a:gd name="connsiteX0-81" fmla="*/ 0 w 741623"/>
              <a:gd name="connsiteY0-82" fmla="*/ 1032910 h 1032910"/>
              <a:gd name="connsiteX1-83" fmla="*/ 303694 w 741623"/>
              <a:gd name="connsiteY1-84" fmla="*/ 393737 h 1032910"/>
              <a:gd name="connsiteX2-85" fmla="*/ 741623 w 741623"/>
              <a:gd name="connsiteY2-86" fmla="*/ 0 h 1032910"/>
              <a:gd name="connsiteX3-87" fmla="*/ 0 w 741623"/>
              <a:gd name="connsiteY3-88" fmla="*/ 1032910 h 1032910"/>
              <a:gd name="connsiteX0-89" fmla="*/ 0 w 749534"/>
              <a:gd name="connsiteY0-90" fmla="*/ 1065633 h 1065633"/>
              <a:gd name="connsiteX1-91" fmla="*/ 311605 w 749534"/>
              <a:gd name="connsiteY1-92" fmla="*/ 393737 h 1065633"/>
              <a:gd name="connsiteX2-93" fmla="*/ 749534 w 749534"/>
              <a:gd name="connsiteY2-94" fmla="*/ 0 h 1065633"/>
              <a:gd name="connsiteX3-95" fmla="*/ 0 w 749534"/>
              <a:gd name="connsiteY3-96" fmla="*/ 1065633 h 1065633"/>
              <a:gd name="connsiteX0-97" fmla="*/ 0 w 733818"/>
              <a:gd name="connsiteY0-98" fmla="*/ 1062382 h 1062382"/>
              <a:gd name="connsiteX1-99" fmla="*/ 311605 w 733818"/>
              <a:gd name="connsiteY1-100" fmla="*/ 390486 h 1062382"/>
              <a:gd name="connsiteX2-101" fmla="*/ 733818 w 733818"/>
              <a:gd name="connsiteY2-102" fmla="*/ 0 h 1062382"/>
              <a:gd name="connsiteX3-103" fmla="*/ 0 w 733818"/>
              <a:gd name="connsiteY3-104" fmla="*/ 1062382 h 1062382"/>
            </a:gdLst>
            <a:ahLst/>
            <a:cxnLst>
              <a:cxn ang="0">
                <a:pos x="connsiteX0-97" y="connsiteY0-98"/>
              </a:cxn>
              <a:cxn ang="0">
                <a:pos x="connsiteX1-99" y="connsiteY1-100"/>
              </a:cxn>
              <a:cxn ang="0">
                <a:pos x="connsiteX2-101" y="connsiteY2-102"/>
              </a:cxn>
              <a:cxn ang="0">
                <a:pos x="connsiteX3-103" y="connsiteY3-104"/>
              </a:cxn>
            </a:cxnLst>
            <a:rect l="l" t="t" r="r" b="b"/>
            <a:pathLst>
              <a:path w="733818" h="1062382">
                <a:moveTo>
                  <a:pt x="0" y="1062382"/>
                </a:moveTo>
                <a:lnTo>
                  <a:pt x="311605" y="390486"/>
                </a:lnTo>
                <a:lnTo>
                  <a:pt x="733818" y="0"/>
                </a:lnTo>
                <a:lnTo>
                  <a:pt x="0" y="1062382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rmAutofit/>
          </a:bodyPr>
          <a:lstStyle/>
          <a:p>
            <a:pPr algn="ctr" defTabSz="685165">
              <a:defRPr/>
            </a:pPr>
            <a:endParaRPr lang="zh-CN" altLang="en-US" sz="1350">
              <a:latin typeface="Arial" panose="020B0604020202020204" pitchFamily="34" charset="0"/>
              <a:ea typeface="黑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29" name="等腰三角形 21"/>
          <p:cNvSpPr/>
          <p:nvPr>
            <p:custDataLst>
              <p:tags r:id="rId12"/>
            </p:custDataLst>
          </p:nvPr>
        </p:nvSpPr>
        <p:spPr bwMode="auto">
          <a:xfrm rot="11062952">
            <a:off x="6939772" y="538109"/>
            <a:ext cx="276225" cy="328613"/>
          </a:xfrm>
          <a:custGeom>
            <a:avLst/>
            <a:gdLst>
              <a:gd name="connsiteX0" fmla="*/ 0 w 1644969"/>
              <a:gd name="connsiteY0" fmla="*/ 1418079 h 1418079"/>
              <a:gd name="connsiteX1" fmla="*/ 822485 w 1644969"/>
              <a:gd name="connsiteY1" fmla="*/ 0 h 1418079"/>
              <a:gd name="connsiteX2" fmla="*/ 1644969 w 1644969"/>
              <a:gd name="connsiteY2" fmla="*/ 1418079 h 1418079"/>
              <a:gd name="connsiteX3" fmla="*/ 0 w 1644969"/>
              <a:gd name="connsiteY3" fmla="*/ 1418079 h 1418079"/>
              <a:gd name="connsiteX0-1" fmla="*/ 0 w 834331"/>
              <a:gd name="connsiteY0-2" fmla="*/ 1418079 h 1418079"/>
              <a:gd name="connsiteX1-3" fmla="*/ 822485 w 834331"/>
              <a:gd name="connsiteY1-4" fmla="*/ 0 h 1418079"/>
              <a:gd name="connsiteX2-5" fmla="*/ 834331 w 834331"/>
              <a:gd name="connsiteY2-6" fmla="*/ 1327288 h 1418079"/>
              <a:gd name="connsiteX3-7" fmla="*/ 0 w 834331"/>
              <a:gd name="connsiteY3-8" fmla="*/ 1418079 h 1418079"/>
              <a:gd name="connsiteX0-9" fmla="*/ 0 w 847301"/>
              <a:gd name="connsiteY0-10" fmla="*/ 1418079 h 1418079"/>
              <a:gd name="connsiteX1-11" fmla="*/ 822485 w 847301"/>
              <a:gd name="connsiteY1-12" fmla="*/ 0 h 1418079"/>
              <a:gd name="connsiteX2-13" fmla="*/ 847301 w 847301"/>
              <a:gd name="connsiteY2-14" fmla="*/ 1119764 h 1418079"/>
              <a:gd name="connsiteX3-15" fmla="*/ 0 w 847301"/>
              <a:gd name="connsiteY3-16" fmla="*/ 1418079 h 1418079"/>
              <a:gd name="connsiteX0-17" fmla="*/ 0 w 633293"/>
              <a:gd name="connsiteY0-18" fmla="*/ 1061398 h 1119764"/>
              <a:gd name="connsiteX1-19" fmla="*/ 608477 w 633293"/>
              <a:gd name="connsiteY1-20" fmla="*/ 0 h 1119764"/>
              <a:gd name="connsiteX2-21" fmla="*/ 633293 w 633293"/>
              <a:gd name="connsiteY2-22" fmla="*/ 1119764 h 1119764"/>
              <a:gd name="connsiteX3-23" fmla="*/ 0 w 633293"/>
              <a:gd name="connsiteY3-24" fmla="*/ 1061398 h 1119764"/>
              <a:gd name="connsiteX0-25" fmla="*/ 0 w 608477"/>
              <a:gd name="connsiteY0-26" fmla="*/ 1061398 h 1061398"/>
              <a:gd name="connsiteX1-27" fmla="*/ 608477 w 608477"/>
              <a:gd name="connsiteY1-28" fmla="*/ 0 h 1061398"/>
              <a:gd name="connsiteX2-29" fmla="*/ 607528 w 608477"/>
              <a:gd name="connsiteY2-30" fmla="*/ 826672 h 1061398"/>
              <a:gd name="connsiteX3-31" fmla="*/ 0 w 608477"/>
              <a:gd name="connsiteY3-32" fmla="*/ 1061398 h 1061398"/>
            </a:gdLst>
            <a:ahLst/>
            <a:cxnLst>
              <a:cxn ang="0">
                <a:pos x="connsiteX0-25" y="connsiteY0-26"/>
              </a:cxn>
              <a:cxn ang="0">
                <a:pos x="connsiteX1-27" y="connsiteY1-28"/>
              </a:cxn>
              <a:cxn ang="0">
                <a:pos x="connsiteX2-29" y="connsiteY2-30"/>
              </a:cxn>
              <a:cxn ang="0">
                <a:pos x="connsiteX3-31" y="connsiteY3-32"/>
              </a:cxn>
            </a:cxnLst>
            <a:rect l="l" t="t" r="r" b="b"/>
            <a:pathLst>
              <a:path w="608477" h="1061398">
                <a:moveTo>
                  <a:pt x="0" y="1061398"/>
                </a:moveTo>
                <a:lnTo>
                  <a:pt x="608477" y="0"/>
                </a:lnTo>
                <a:cubicBezTo>
                  <a:pt x="608161" y="275557"/>
                  <a:pt x="607844" y="551115"/>
                  <a:pt x="607528" y="826672"/>
                </a:cubicBezTo>
                <a:lnTo>
                  <a:pt x="0" y="1061398"/>
                </a:lnTo>
                <a:close/>
              </a:path>
            </a:pathLst>
          </a:custGeom>
          <a:solidFill>
            <a:srgbClr val="00BE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rmAutofit/>
          </a:bodyPr>
          <a:lstStyle/>
          <a:p>
            <a:pPr algn="ctr" defTabSz="685165">
              <a:defRPr/>
            </a:pPr>
            <a:endParaRPr lang="zh-CN" altLang="en-US" sz="1350">
              <a:latin typeface="Arial" panose="020B0604020202020204" pitchFamily="34" charset="0"/>
              <a:ea typeface="黑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30" name="等腰三角形 17"/>
          <p:cNvSpPr/>
          <p:nvPr>
            <p:custDataLst>
              <p:tags r:id="rId13"/>
            </p:custDataLst>
          </p:nvPr>
        </p:nvSpPr>
        <p:spPr bwMode="auto">
          <a:xfrm rot="11062952">
            <a:off x="6936200" y="544062"/>
            <a:ext cx="272654" cy="325041"/>
          </a:xfrm>
          <a:custGeom>
            <a:avLst/>
            <a:gdLst>
              <a:gd name="connsiteX0" fmla="*/ 0 w 1644969"/>
              <a:gd name="connsiteY0" fmla="*/ 1418079 h 1418079"/>
              <a:gd name="connsiteX1" fmla="*/ 822485 w 1644969"/>
              <a:gd name="connsiteY1" fmla="*/ 0 h 1418079"/>
              <a:gd name="connsiteX2" fmla="*/ 1644969 w 1644969"/>
              <a:gd name="connsiteY2" fmla="*/ 1418079 h 1418079"/>
              <a:gd name="connsiteX3" fmla="*/ 0 w 1644969"/>
              <a:gd name="connsiteY3" fmla="*/ 1418079 h 1418079"/>
              <a:gd name="connsiteX0-1" fmla="*/ 0 w 1275318"/>
              <a:gd name="connsiteY0-2" fmla="*/ 2351935 h 2351935"/>
              <a:gd name="connsiteX1-3" fmla="*/ 452834 w 1275318"/>
              <a:gd name="connsiteY1-4" fmla="*/ 0 h 2351935"/>
              <a:gd name="connsiteX2-5" fmla="*/ 1275318 w 1275318"/>
              <a:gd name="connsiteY2-6" fmla="*/ 1418079 h 2351935"/>
              <a:gd name="connsiteX3-7" fmla="*/ 0 w 1275318"/>
              <a:gd name="connsiteY3-8" fmla="*/ 2351935 h 2351935"/>
              <a:gd name="connsiteX0-9" fmla="*/ 818248 w 2093566"/>
              <a:gd name="connsiteY0-10" fmla="*/ 1418079 h 1418079"/>
              <a:gd name="connsiteX1-11" fmla="*/ 0 w 2093566"/>
              <a:gd name="connsiteY1-12" fmla="*/ 0 h 1418079"/>
              <a:gd name="connsiteX2-13" fmla="*/ 2093566 w 2093566"/>
              <a:gd name="connsiteY2-14" fmla="*/ 484223 h 1418079"/>
              <a:gd name="connsiteX3-15" fmla="*/ 818248 w 2093566"/>
              <a:gd name="connsiteY3-16" fmla="*/ 1418079 h 1418079"/>
              <a:gd name="connsiteX0-17" fmla="*/ 818248 w 818248"/>
              <a:gd name="connsiteY0-18" fmla="*/ 1418079 h 1418079"/>
              <a:gd name="connsiteX1-19" fmla="*/ 0 w 818248"/>
              <a:gd name="connsiteY1-20" fmla="*/ 0 h 1418079"/>
              <a:gd name="connsiteX2-21" fmla="*/ 556598 w 818248"/>
              <a:gd name="connsiteY2-22" fmla="*/ 594470 h 1418079"/>
              <a:gd name="connsiteX3-23" fmla="*/ 818248 w 818248"/>
              <a:gd name="connsiteY3-24" fmla="*/ 1418079 h 1418079"/>
              <a:gd name="connsiteX0-25" fmla="*/ 811765 w 811765"/>
              <a:gd name="connsiteY0-26" fmla="*/ 1431049 h 1431049"/>
              <a:gd name="connsiteX1-27" fmla="*/ 0 w 811765"/>
              <a:gd name="connsiteY1-28" fmla="*/ 0 h 1431049"/>
              <a:gd name="connsiteX2-29" fmla="*/ 556598 w 811765"/>
              <a:gd name="connsiteY2-30" fmla="*/ 594470 h 1431049"/>
              <a:gd name="connsiteX3-31" fmla="*/ 811765 w 811765"/>
              <a:gd name="connsiteY3-32" fmla="*/ 1431049 h 1431049"/>
              <a:gd name="connsiteX0-33" fmla="*/ 1001626 w 1001626"/>
              <a:gd name="connsiteY0-34" fmla="*/ 1417960 h 1417960"/>
              <a:gd name="connsiteX1-35" fmla="*/ 0 w 1001626"/>
              <a:gd name="connsiteY1-36" fmla="*/ 0 h 1417960"/>
              <a:gd name="connsiteX2-37" fmla="*/ 746459 w 1001626"/>
              <a:gd name="connsiteY2-38" fmla="*/ 581381 h 1417960"/>
              <a:gd name="connsiteX3-39" fmla="*/ 1001626 w 1001626"/>
              <a:gd name="connsiteY3-40" fmla="*/ 1417960 h 1417960"/>
              <a:gd name="connsiteX0-41" fmla="*/ 392475 w 746459"/>
              <a:gd name="connsiteY0-42" fmla="*/ 2412711 h 2412711"/>
              <a:gd name="connsiteX1-43" fmla="*/ 0 w 746459"/>
              <a:gd name="connsiteY1-44" fmla="*/ 0 h 2412711"/>
              <a:gd name="connsiteX2-45" fmla="*/ 746459 w 746459"/>
              <a:gd name="connsiteY2-46" fmla="*/ 581381 h 2412711"/>
              <a:gd name="connsiteX3-47" fmla="*/ 392475 w 746459"/>
              <a:gd name="connsiteY3-48" fmla="*/ 2412711 h 2412711"/>
              <a:gd name="connsiteX0-49" fmla="*/ 392475 w 1395165"/>
              <a:gd name="connsiteY0-50" fmla="*/ 2412711 h 2412711"/>
              <a:gd name="connsiteX1-51" fmla="*/ 0 w 1395165"/>
              <a:gd name="connsiteY1-52" fmla="*/ 0 h 2412711"/>
              <a:gd name="connsiteX2-53" fmla="*/ 1395165 w 1395165"/>
              <a:gd name="connsiteY2-54" fmla="*/ 1026402 h 2412711"/>
              <a:gd name="connsiteX3-55" fmla="*/ 392475 w 1395165"/>
              <a:gd name="connsiteY3-56" fmla="*/ 2412711 h 2412711"/>
              <a:gd name="connsiteX0-57" fmla="*/ 416211 w 1395165"/>
              <a:gd name="connsiteY0-58" fmla="*/ 2419255 h 2419255"/>
              <a:gd name="connsiteX1-59" fmla="*/ 0 w 1395165"/>
              <a:gd name="connsiteY1-60" fmla="*/ 0 h 2419255"/>
              <a:gd name="connsiteX2-61" fmla="*/ 1395165 w 1395165"/>
              <a:gd name="connsiteY2-62" fmla="*/ 1026402 h 2419255"/>
              <a:gd name="connsiteX3-63" fmla="*/ 416211 w 1395165"/>
              <a:gd name="connsiteY3-64" fmla="*/ 2419255 h 2419255"/>
              <a:gd name="connsiteX0-65" fmla="*/ 0 w 978954"/>
              <a:gd name="connsiteY0-66" fmla="*/ 1392853 h 1392853"/>
              <a:gd name="connsiteX1-67" fmla="*/ 461914 w 978954"/>
              <a:gd name="connsiteY1-68" fmla="*/ 361014 h 1392853"/>
              <a:gd name="connsiteX2-69" fmla="*/ 978954 w 978954"/>
              <a:gd name="connsiteY2-70" fmla="*/ 0 h 1392853"/>
              <a:gd name="connsiteX3-71" fmla="*/ 0 w 978954"/>
              <a:gd name="connsiteY3-72" fmla="*/ 1392853 h 1392853"/>
              <a:gd name="connsiteX0-73" fmla="*/ 0 w 978954"/>
              <a:gd name="connsiteY0-74" fmla="*/ 1392853 h 1392853"/>
              <a:gd name="connsiteX1-75" fmla="*/ 541025 w 978954"/>
              <a:gd name="connsiteY1-76" fmla="*/ 393737 h 1392853"/>
              <a:gd name="connsiteX2-77" fmla="*/ 978954 w 978954"/>
              <a:gd name="connsiteY2-78" fmla="*/ 0 h 1392853"/>
              <a:gd name="connsiteX3-79" fmla="*/ 0 w 978954"/>
              <a:gd name="connsiteY3-80" fmla="*/ 1392853 h 1392853"/>
              <a:gd name="connsiteX0-81" fmla="*/ 0 w 741623"/>
              <a:gd name="connsiteY0-82" fmla="*/ 1032910 h 1032910"/>
              <a:gd name="connsiteX1-83" fmla="*/ 303694 w 741623"/>
              <a:gd name="connsiteY1-84" fmla="*/ 393737 h 1032910"/>
              <a:gd name="connsiteX2-85" fmla="*/ 741623 w 741623"/>
              <a:gd name="connsiteY2-86" fmla="*/ 0 h 1032910"/>
              <a:gd name="connsiteX3-87" fmla="*/ 0 w 741623"/>
              <a:gd name="connsiteY3-88" fmla="*/ 1032910 h 1032910"/>
              <a:gd name="connsiteX0-89" fmla="*/ 0 w 749534"/>
              <a:gd name="connsiteY0-90" fmla="*/ 1065633 h 1065633"/>
              <a:gd name="connsiteX1-91" fmla="*/ 311605 w 749534"/>
              <a:gd name="connsiteY1-92" fmla="*/ 393737 h 1065633"/>
              <a:gd name="connsiteX2-93" fmla="*/ 749534 w 749534"/>
              <a:gd name="connsiteY2-94" fmla="*/ 0 h 1065633"/>
              <a:gd name="connsiteX3-95" fmla="*/ 0 w 749534"/>
              <a:gd name="connsiteY3-96" fmla="*/ 1065633 h 1065633"/>
              <a:gd name="connsiteX0-97" fmla="*/ 0 w 733818"/>
              <a:gd name="connsiteY0-98" fmla="*/ 1062382 h 1062382"/>
              <a:gd name="connsiteX1-99" fmla="*/ 311605 w 733818"/>
              <a:gd name="connsiteY1-100" fmla="*/ 390486 h 1062382"/>
              <a:gd name="connsiteX2-101" fmla="*/ 733818 w 733818"/>
              <a:gd name="connsiteY2-102" fmla="*/ 0 h 1062382"/>
              <a:gd name="connsiteX3-103" fmla="*/ 0 w 733818"/>
              <a:gd name="connsiteY3-104" fmla="*/ 1062382 h 1062382"/>
            </a:gdLst>
            <a:ahLst/>
            <a:cxnLst>
              <a:cxn ang="0">
                <a:pos x="connsiteX0-97" y="connsiteY0-98"/>
              </a:cxn>
              <a:cxn ang="0">
                <a:pos x="connsiteX1-99" y="connsiteY1-100"/>
              </a:cxn>
              <a:cxn ang="0">
                <a:pos x="connsiteX2-101" y="connsiteY2-102"/>
              </a:cxn>
              <a:cxn ang="0">
                <a:pos x="connsiteX3-103" y="connsiteY3-104"/>
              </a:cxn>
            </a:cxnLst>
            <a:rect l="l" t="t" r="r" b="b"/>
            <a:pathLst>
              <a:path w="733818" h="1062382">
                <a:moveTo>
                  <a:pt x="0" y="1062382"/>
                </a:moveTo>
                <a:lnTo>
                  <a:pt x="311605" y="390486"/>
                </a:lnTo>
                <a:lnTo>
                  <a:pt x="733818" y="0"/>
                </a:lnTo>
                <a:lnTo>
                  <a:pt x="0" y="1062382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rmAutofit/>
          </a:bodyPr>
          <a:lstStyle/>
          <a:p>
            <a:pPr algn="ctr" defTabSz="685165">
              <a:defRPr/>
            </a:pPr>
            <a:endParaRPr lang="zh-CN" altLang="en-US" sz="1350">
              <a:latin typeface="Arial" panose="020B0604020202020204" pitchFamily="34" charset="0"/>
              <a:ea typeface="黑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32" name="等腰三角形 21"/>
          <p:cNvSpPr/>
          <p:nvPr>
            <p:custDataLst>
              <p:tags r:id="rId14"/>
            </p:custDataLst>
          </p:nvPr>
        </p:nvSpPr>
        <p:spPr bwMode="auto">
          <a:xfrm rot="7334557">
            <a:off x="7450550" y="990547"/>
            <a:ext cx="340519" cy="402431"/>
          </a:xfrm>
          <a:custGeom>
            <a:avLst/>
            <a:gdLst>
              <a:gd name="connsiteX0" fmla="*/ 0 w 1644969"/>
              <a:gd name="connsiteY0" fmla="*/ 1418079 h 1418079"/>
              <a:gd name="connsiteX1" fmla="*/ 822485 w 1644969"/>
              <a:gd name="connsiteY1" fmla="*/ 0 h 1418079"/>
              <a:gd name="connsiteX2" fmla="*/ 1644969 w 1644969"/>
              <a:gd name="connsiteY2" fmla="*/ 1418079 h 1418079"/>
              <a:gd name="connsiteX3" fmla="*/ 0 w 1644969"/>
              <a:gd name="connsiteY3" fmla="*/ 1418079 h 1418079"/>
              <a:gd name="connsiteX0-1" fmla="*/ 0 w 834331"/>
              <a:gd name="connsiteY0-2" fmla="*/ 1418079 h 1418079"/>
              <a:gd name="connsiteX1-3" fmla="*/ 822485 w 834331"/>
              <a:gd name="connsiteY1-4" fmla="*/ 0 h 1418079"/>
              <a:gd name="connsiteX2-5" fmla="*/ 834331 w 834331"/>
              <a:gd name="connsiteY2-6" fmla="*/ 1327288 h 1418079"/>
              <a:gd name="connsiteX3-7" fmla="*/ 0 w 834331"/>
              <a:gd name="connsiteY3-8" fmla="*/ 1418079 h 1418079"/>
              <a:gd name="connsiteX0-9" fmla="*/ 0 w 847301"/>
              <a:gd name="connsiteY0-10" fmla="*/ 1418079 h 1418079"/>
              <a:gd name="connsiteX1-11" fmla="*/ 822485 w 847301"/>
              <a:gd name="connsiteY1-12" fmla="*/ 0 h 1418079"/>
              <a:gd name="connsiteX2-13" fmla="*/ 847301 w 847301"/>
              <a:gd name="connsiteY2-14" fmla="*/ 1119764 h 1418079"/>
              <a:gd name="connsiteX3-15" fmla="*/ 0 w 847301"/>
              <a:gd name="connsiteY3-16" fmla="*/ 1418079 h 1418079"/>
              <a:gd name="connsiteX0-17" fmla="*/ 0 w 633293"/>
              <a:gd name="connsiteY0-18" fmla="*/ 1061398 h 1119764"/>
              <a:gd name="connsiteX1-19" fmla="*/ 608477 w 633293"/>
              <a:gd name="connsiteY1-20" fmla="*/ 0 h 1119764"/>
              <a:gd name="connsiteX2-21" fmla="*/ 633293 w 633293"/>
              <a:gd name="connsiteY2-22" fmla="*/ 1119764 h 1119764"/>
              <a:gd name="connsiteX3-23" fmla="*/ 0 w 633293"/>
              <a:gd name="connsiteY3-24" fmla="*/ 1061398 h 1119764"/>
              <a:gd name="connsiteX0-25" fmla="*/ 0 w 608477"/>
              <a:gd name="connsiteY0-26" fmla="*/ 1061398 h 1061398"/>
              <a:gd name="connsiteX1-27" fmla="*/ 608477 w 608477"/>
              <a:gd name="connsiteY1-28" fmla="*/ 0 h 1061398"/>
              <a:gd name="connsiteX2-29" fmla="*/ 607528 w 608477"/>
              <a:gd name="connsiteY2-30" fmla="*/ 826672 h 1061398"/>
              <a:gd name="connsiteX3-31" fmla="*/ 0 w 608477"/>
              <a:gd name="connsiteY3-32" fmla="*/ 1061398 h 1061398"/>
            </a:gdLst>
            <a:ahLst/>
            <a:cxnLst>
              <a:cxn ang="0">
                <a:pos x="connsiteX0-25" y="connsiteY0-26"/>
              </a:cxn>
              <a:cxn ang="0">
                <a:pos x="connsiteX1-27" y="connsiteY1-28"/>
              </a:cxn>
              <a:cxn ang="0">
                <a:pos x="connsiteX2-29" y="connsiteY2-30"/>
              </a:cxn>
              <a:cxn ang="0">
                <a:pos x="connsiteX3-31" y="connsiteY3-32"/>
              </a:cxn>
            </a:cxnLst>
            <a:rect l="l" t="t" r="r" b="b"/>
            <a:pathLst>
              <a:path w="608477" h="1061398">
                <a:moveTo>
                  <a:pt x="0" y="1061398"/>
                </a:moveTo>
                <a:lnTo>
                  <a:pt x="608477" y="0"/>
                </a:lnTo>
                <a:cubicBezTo>
                  <a:pt x="608161" y="275557"/>
                  <a:pt x="607844" y="551115"/>
                  <a:pt x="607528" y="826672"/>
                </a:cubicBezTo>
                <a:lnTo>
                  <a:pt x="0" y="10613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rmAutofit/>
          </a:bodyPr>
          <a:lstStyle/>
          <a:p>
            <a:pPr algn="ctr" defTabSz="685165">
              <a:defRPr/>
            </a:pPr>
            <a:endParaRPr lang="zh-CN" altLang="en-US" sz="1350">
              <a:latin typeface="Arial" panose="020B0604020202020204" pitchFamily="34" charset="0"/>
              <a:ea typeface="黑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33" name="等腰三角形 17"/>
          <p:cNvSpPr/>
          <p:nvPr>
            <p:custDataLst>
              <p:tags r:id="rId15"/>
            </p:custDataLst>
          </p:nvPr>
        </p:nvSpPr>
        <p:spPr bwMode="auto">
          <a:xfrm rot="7334557">
            <a:off x="7445788" y="985784"/>
            <a:ext cx="336947" cy="398860"/>
          </a:xfrm>
          <a:custGeom>
            <a:avLst/>
            <a:gdLst>
              <a:gd name="connsiteX0" fmla="*/ 0 w 1644969"/>
              <a:gd name="connsiteY0" fmla="*/ 1418079 h 1418079"/>
              <a:gd name="connsiteX1" fmla="*/ 822485 w 1644969"/>
              <a:gd name="connsiteY1" fmla="*/ 0 h 1418079"/>
              <a:gd name="connsiteX2" fmla="*/ 1644969 w 1644969"/>
              <a:gd name="connsiteY2" fmla="*/ 1418079 h 1418079"/>
              <a:gd name="connsiteX3" fmla="*/ 0 w 1644969"/>
              <a:gd name="connsiteY3" fmla="*/ 1418079 h 1418079"/>
              <a:gd name="connsiteX0-1" fmla="*/ 0 w 1275318"/>
              <a:gd name="connsiteY0-2" fmla="*/ 2351935 h 2351935"/>
              <a:gd name="connsiteX1-3" fmla="*/ 452834 w 1275318"/>
              <a:gd name="connsiteY1-4" fmla="*/ 0 h 2351935"/>
              <a:gd name="connsiteX2-5" fmla="*/ 1275318 w 1275318"/>
              <a:gd name="connsiteY2-6" fmla="*/ 1418079 h 2351935"/>
              <a:gd name="connsiteX3-7" fmla="*/ 0 w 1275318"/>
              <a:gd name="connsiteY3-8" fmla="*/ 2351935 h 2351935"/>
              <a:gd name="connsiteX0-9" fmla="*/ 818248 w 2093566"/>
              <a:gd name="connsiteY0-10" fmla="*/ 1418079 h 1418079"/>
              <a:gd name="connsiteX1-11" fmla="*/ 0 w 2093566"/>
              <a:gd name="connsiteY1-12" fmla="*/ 0 h 1418079"/>
              <a:gd name="connsiteX2-13" fmla="*/ 2093566 w 2093566"/>
              <a:gd name="connsiteY2-14" fmla="*/ 484223 h 1418079"/>
              <a:gd name="connsiteX3-15" fmla="*/ 818248 w 2093566"/>
              <a:gd name="connsiteY3-16" fmla="*/ 1418079 h 1418079"/>
              <a:gd name="connsiteX0-17" fmla="*/ 818248 w 818248"/>
              <a:gd name="connsiteY0-18" fmla="*/ 1418079 h 1418079"/>
              <a:gd name="connsiteX1-19" fmla="*/ 0 w 818248"/>
              <a:gd name="connsiteY1-20" fmla="*/ 0 h 1418079"/>
              <a:gd name="connsiteX2-21" fmla="*/ 556598 w 818248"/>
              <a:gd name="connsiteY2-22" fmla="*/ 594470 h 1418079"/>
              <a:gd name="connsiteX3-23" fmla="*/ 818248 w 818248"/>
              <a:gd name="connsiteY3-24" fmla="*/ 1418079 h 1418079"/>
              <a:gd name="connsiteX0-25" fmla="*/ 811765 w 811765"/>
              <a:gd name="connsiteY0-26" fmla="*/ 1431049 h 1431049"/>
              <a:gd name="connsiteX1-27" fmla="*/ 0 w 811765"/>
              <a:gd name="connsiteY1-28" fmla="*/ 0 h 1431049"/>
              <a:gd name="connsiteX2-29" fmla="*/ 556598 w 811765"/>
              <a:gd name="connsiteY2-30" fmla="*/ 594470 h 1431049"/>
              <a:gd name="connsiteX3-31" fmla="*/ 811765 w 811765"/>
              <a:gd name="connsiteY3-32" fmla="*/ 1431049 h 1431049"/>
              <a:gd name="connsiteX0-33" fmla="*/ 1001626 w 1001626"/>
              <a:gd name="connsiteY0-34" fmla="*/ 1417960 h 1417960"/>
              <a:gd name="connsiteX1-35" fmla="*/ 0 w 1001626"/>
              <a:gd name="connsiteY1-36" fmla="*/ 0 h 1417960"/>
              <a:gd name="connsiteX2-37" fmla="*/ 746459 w 1001626"/>
              <a:gd name="connsiteY2-38" fmla="*/ 581381 h 1417960"/>
              <a:gd name="connsiteX3-39" fmla="*/ 1001626 w 1001626"/>
              <a:gd name="connsiteY3-40" fmla="*/ 1417960 h 1417960"/>
              <a:gd name="connsiteX0-41" fmla="*/ 392475 w 746459"/>
              <a:gd name="connsiteY0-42" fmla="*/ 2412711 h 2412711"/>
              <a:gd name="connsiteX1-43" fmla="*/ 0 w 746459"/>
              <a:gd name="connsiteY1-44" fmla="*/ 0 h 2412711"/>
              <a:gd name="connsiteX2-45" fmla="*/ 746459 w 746459"/>
              <a:gd name="connsiteY2-46" fmla="*/ 581381 h 2412711"/>
              <a:gd name="connsiteX3-47" fmla="*/ 392475 w 746459"/>
              <a:gd name="connsiteY3-48" fmla="*/ 2412711 h 2412711"/>
              <a:gd name="connsiteX0-49" fmla="*/ 392475 w 1395165"/>
              <a:gd name="connsiteY0-50" fmla="*/ 2412711 h 2412711"/>
              <a:gd name="connsiteX1-51" fmla="*/ 0 w 1395165"/>
              <a:gd name="connsiteY1-52" fmla="*/ 0 h 2412711"/>
              <a:gd name="connsiteX2-53" fmla="*/ 1395165 w 1395165"/>
              <a:gd name="connsiteY2-54" fmla="*/ 1026402 h 2412711"/>
              <a:gd name="connsiteX3-55" fmla="*/ 392475 w 1395165"/>
              <a:gd name="connsiteY3-56" fmla="*/ 2412711 h 2412711"/>
              <a:gd name="connsiteX0-57" fmla="*/ 416211 w 1395165"/>
              <a:gd name="connsiteY0-58" fmla="*/ 2419255 h 2419255"/>
              <a:gd name="connsiteX1-59" fmla="*/ 0 w 1395165"/>
              <a:gd name="connsiteY1-60" fmla="*/ 0 h 2419255"/>
              <a:gd name="connsiteX2-61" fmla="*/ 1395165 w 1395165"/>
              <a:gd name="connsiteY2-62" fmla="*/ 1026402 h 2419255"/>
              <a:gd name="connsiteX3-63" fmla="*/ 416211 w 1395165"/>
              <a:gd name="connsiteY3-64" fmla="*/ 2419255 h 2419255"/>
              <a:gd name="connsiteX0-65" fmla="*/ 0 w 978954"/>
              <a:gd name="connsiteY0-66" fmla="*/ 1392853 h 1392853"/>
              <a:gd name="connsiteX1-67" fmla="*/ 461914 w 978954"/>
              <a:gd name="connsiteY1-68" fmla="*/ 361014 h 1392853"/>
              <a:gd name="connsiteX2-69" fmla="*/ 978954 w 978954"/>
              <a:gd name="connsiteY2-70" fmla="*/ 0 h 1392853"/>
              <a:gd name="connsiteX3-71" fmla="*/ 0 w 978954"/>
              <a:gd name="connsiteY3-72" fmla="*/ 1392853 h 1392853"/>
              <a:gd name="connsiteX0-73" fmla="*/ 0 w 978954"/>
              <a:gd name="connsiteY0-74" fmla="*/ 1392853 h 1392853"/>
              <a:gd name="connsiteX1-75" fmla="*/ 541025 w 978954"/>
              <a:gd name="connsiteY1-76" fmla="*/ 393737 h 1392853"/>
              <a:gd name="connsiteX2-77" fmla="*/ 978954 w 978954"/>
              <a:gd name="connsiteY2-78" fmla="*/ 0 h 1392853"/>
              <a:gd name="connsiteX3-79" fmla="*/ 0 w 978954"/>
              <a:gd name="connsiteY3-80" fmla="*/ 1392853 h 1392853"/>
              <a:gd name="connsiteX0-81" fmla="*/ 0 w 741623"/>
              <a:gd name="connsiteY0-82" fmla="*/ 1032910 h 1032910"/>
              <a:gd name="connsiteX1-83" fmla="*/ 303694 w 741623"/>
              <a:gd name="connsiteY1-84" fmla="*/ 393737 h 1032910"/>
              <a:gd name="connsiteX2-85" fmla="*/ 741623 w 741623"/>
              <a:gd name="connsiteY2-86" fmla="*/ 0 h 1032910"/>
              <a:gd name="connsiteX3-87" fmla="*/ 0 w 741623"/>
              <a:gd name="connsiteY3-88" fmla="*/ 1032910 h 1032910"/>
              <a:gd name="connsiteX0-89" fmla="*/ 0 w 749534"/>
              <a:gd name="connsiteY0-90" fmla="*/ 1065633 h 1065633"/>
              <a:gd name="connsiteX1-91" fmla="*/ 311605 w 749534"/>
              <a:gd name="connsiteY1-92" fmla="*/ 393737 h 1065633"/>
              <a:gd name="connsiteX2-93" fmla="*/ 749534 w 749534"/>
              <a:gd name="connsiteY2-94" fmla="*/ 0 h 1065633"/>
              <a:gd name="connsiteX3-95" fmla="*/ 0 w 749534"/>
              <a:gd name="connsiteY3-96" fmla="*/ 1065633 h 1065633"/>
              <a:gd name="connsiteX0-97" fmla="*/ 0 w 733818"/>
              <a:gd name="connsiteY0-98" fmla="*/ 1062382 h 1062382"/>
              <a:gd name="connsiteX1-99" fmla="*/ 311605 w 733818"/>
              <a:gd name="connsiteY1-100" fmla="*/ 390486 h 1062382"/>
              <a:gd name="connsiteX2-101" fmla="*/ 733818 w 733818"/>
              <a:gd name="connsiteY2-102" fmla="*/ 0 h 1062382"/>
              <a:gd name="connsiteX3-103" fmla="*/ 0 w 733818"/>
              <a:gd name="connsiteY3-104" fmla="*/ 1062382 h 1062382"/>
            </a:gdLst>
            <a:ahLst/>
            <a:cxnLst>
              <a:cxn ang="0">
                <a:pos x="connsiteX0-97" y="connsiteY0-98"/>
              </a:cxn>
              <a:cxn ang="0">
                <a:pos x="connsiteX1-99" y="connsiteY1-100"/>
              </a:cxn>
              <a:cxn ang="0">
                <a:pos x="connsiteX2-101" y="connsiteY2-102"/>
              </a:cxn>
              <a:cxn ang="0">
                <a:pos x="connsiteX3-103" y="connsiteY3-104"/>
              </a:cxn>
            </a:cxnLst>
            <a:rect l="l" t="t" r="r" b="b"/>
            <a:pathLst>
              <a:path w="733818" h="1062382">
                <a:moveTo>
                  <a:pt x="0" y="1062382"/>
                </a:moveTo>
                <a:lnTo>
                  <a:pt x="311605" y="390486"/>
                </a:lnTo>
                <a:lnTo>
                  <a:pt x="733818" y="0"/>
                </a:lnTo>
                <a:lnTo>
                  <a:pt x="0" y="1062382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rmAutofit/>
          </a:bodyPr>
          <a:lstStyle/>
          <a:p>
            <a:pPr algn="ctr" defTabSz="685165">
              <a:defRPr/>
            </a:pPr>
            <a:endParaRPr lang="zh-CN" altLang="en-US" sz="1350">
              <a:latin typeface="Arial" panose="020B0604020202020204" pitchFamily="34" charset="0"/>
              <a:ea typeface="黑体" panose="02010609060101010101" pitchFamily="49" charset="-122"/>
              <a:sym typeface="Arial" panose="020B0604020202020204" pitchFamily="34" charset="0"/>
            </a:endParaRPr>
          </a:p>
        </p:txBody>
      </p:sp>
      <p:grpSp>
        <p:nvGrpSpPr>
          <p:cNvPr id="2" name="组合 1"/>
          <p:cNvGrpSpPr/>
          <p:nvPr>
            <p:custDataLst>
              <p:tags r:id="rId16"/>
            </p:custDataLst>
          </p:nvPr>
        </p:nvGrpSpPr>
        <p:grpSpPr>
          <a:xfrm>
            <a:off x="-15479" y="5641181"/>
            <a:ext cx="9159479" cy="1216819"/>
            <a:chOff x="-15478" y="4789885"/>
            <a:chExt cx="9159479" cy="1216819"/>
          </a:xfrm>
        </p:grpSpPr>
        <p:sp>
          <p:nvSpPr>
            <p:cNvPr id="39" name="直角三角形 38"/>
            <p:cNvSpPr/>
            <p:nvPr>
              <p:custDataLst>
                <p:tags r:id="rId17"/>
              </p:custDataLst>
            </p:nvPr>
          </p:nvSpPr>
          <p:spPr bwMode="auto">
            <a:xfrm flipH="1">
              <a:off x="-15478" y="4789885"/>
              <a:ext cx="9159479" cy="1216819"/>
            </a:xfrm>
            <a:prstGeom prst="rt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anchor="ctr">
              <a:normAutofit/>
            </a:bodyPr>
            <a:lstStyle/>
            <a:p>
              <a:pPr algn="ctr" defTabSz="685165">
                <a:defRPr/>
              </a:pPr>
              <a:endParaRPr lang="zh-CN" altLang="en-US" sz="1350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40" name="直角三角形 39"/>
            <p:cNvSpPr/>
            <p:nvPr>
              <p:custDataLst>
                <p:tags r:id="rId18"/>
              </p:custDataLst>
            </p:nvPr>
          </p:nvSpPr>
          <p:spPr bwMode="auto">
            <a:xfrm flipH="1">
              <a:off x="-15478" y="4923235"/>
              <a:ext cx="9159479" cy="1083469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anchor="ctr">
              <a:normAutofit/>
            </a:bodyPr>
            <a:lstStyle/>
            <a:p>
              <a:pPr algn="ctr" defTabSz="685165">
                <a:defRPr/>
              </a:pPr>
              <a:endParaRPr lang="zh-CN" altLang="en-US" sz="1350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endParaRPr>
            </a:p>
          </p:txBody>
        </p:sp>
      </p:grpSp>
      <p:sp>
        <p:nvSpPr>
          <p:cNvPr id="42" name="等腰三角形 21"/>
          <p:cNvSpPr/>
          <p:nvPr>
            <p:custDataLst>
              <p:tags r:id="rId19"/>
            </p:custDataLst>
          </p:nvPr>
        </p:nvSpPr>
        <p:spPr bwMode="auto">
          <a:xfrm rot="6238633">
            <a:off x="372799" y="2273203"/>
            <a:ext cx="171450" cy="304800"/>
          </a:xfrm>
          <a:custGeom>
            <a:avLst/>
            <a:gdLst>
              <a:gd name="connsiteX0" fmla="*/ 0 w 1644969"/>
              <a:gd name="connsiteY0" fmla="*/ 1418079 h 1418079"/>
              <a:gd name="connsiteX1" fmla="*/ 822485 w 1644969"/>
              <a:gd name="connsiteY1" fmla="*/ 0 h 1418079"/>
              <a:gd name="connsiteX2" fmla="*/ 1644969 w 1644969"/>
              <a:gd name="connsiteY2" fmla="*/ 1418079 h 1418079"/>
              <a:gd name="connsiteX3" fmla="*/ 0 w 1644969"/>
              <a:gd name="connsiteY3" fmla="*/ 1418079 h 1418079"/>
              <a:gd name="connsiteX0-1" fmla="*/ 0 w 834331"/>
              <a:gd name="connsiteY0-2" fmla="*/ 1418079 h 1418079"/>
              <a:gd name="connsiteX1-3" fmla="*/ 822485 w 834331"/>
              <a:gd name="connsiteY1-4" fmla="*/ 0 h 1418079"/>
              <a:gd name="connsiteX2-5" fmla="*/ 834331 w 834331"/>
              <a:gd name="connsiteY2-6" fmla="*/ 1327288 h 1418079"/>
              <a:gd name="connsiteX3-7" fmla="*/ 0 w 834331"/>
              <a:gd name="connsiteY3-8" fmla="*/ 1418079 h 1418079"/>
              <a:gd name="connsiteX0-9" fmla="*/ 0 w 847301"/>
              <a:gd name="connsiteY0-10" fmla="*/ 1418079 h 1418079"/>
              <a:gd name="connsiteX1-11" fmla="*/ 822485 w 847301"/>
              <a:gd name="connsiteY1-12" fmla="*/ 0 h 1418079"/>
              <a:gd name="connsiteX2-13" fmla="*/ 847301 w 847301"/>
              <a:gd name="connsiteY2-14" fmla="*/ 1119764 h 1418079"/>
              <a:gd name="connsiteX3-15" fmla="*/ 0 w 847301"/>
              <a:gd name="connsiteY3-16" fmla="*/ 1418079 h 1418079"/>
              <a:gd name="connsiteX0-17" fmla="*/ 0 w 633293"/>
              <a:gd name="connsiteY0-18" fmla="*/ 1061398 h 1119764"/>
              <a:gd name="connsiteX1-19" fmla="*/ 608477 w 633293"/>
              <a:gd name="connsiteY1-20" fmla="*/ 0 h 1119764"/>
              <a:gd name="connsiteX2-21" fmla="*/ 633293 w 633293"/>
              <a:gd name="connsiteY2-22" fmla="*/ 1119764 h 1119764"/>
              <a:gd name="connsiteX3-23" fmla="*/ 0 w 633293"/>
              <a:gd name="connsiteY3-24" fmla="*/ 1061398 h 1119764"/>
            </a:gdLst>
            <a:ahLst/>
            <a:cxnLst>
              <a:cxn ang="0">
                <a:pos x="connsiteX0-17" y="connsiteY0-18"/>
              </a:cxn>
              <a:cxn ang="0">
                <a:pos x="connsiteX1-19" y="connsiteY1-20"/>
              </a:cxn>
              <a:cxn ang="0">
                <a:pos x="connsiteX2-21" y="connsiteY2-22"/>
              </a:cxn>
              <a:cxn ang="0">
                <a:pos x="connsiteX3-23" y="connsiteY3-24"/>
              </a:cxn>
            </a:cxnLst>
            <a:rect l="l" t="t" r="r" b="b"/>
            <a:pathLst>
              <a:path w="633293" h="1119764">
                <a:moveTo>
                  <a:pt x="0" y="1061398"/>
                </a:moveTo>
                <a:lnTo>
                  <a:pt x="608477" y="0"/>
                </a:lnTo>
                <a:lnTo>
                  <a:pt x="633293" y="1119764"/>
                </a:lnTo>
                <a:lnTo>
                  <a:pt x="0" y="10613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rmAutofit/>
          </a:bodyPr>
          <a:lstStyle/>
          <a:p>
            <a:pPr algn="ctr" defTabSz="685165">
              <a:defRPr/>
            </a:pPr>
            <a:endParaRPr lang="zh-CN" altLang="en-US" sz="1350">
              <a:latin typeface="Arial" panose="020B0604020202020204" pitchFamily="34" charset="0"/>
              <a:ea typeface="黑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43" name="等腰三角形 17"/>
          <p:cNvSpPr/>
          <p:nvPr>
            <p:custDataLst>
              <p:tags r:id="rId20"/>
            </p:custDataLst>
          </p:nvPr>
        </p:nvSpPr>
        <p:spPr bwMode="auto">
          <a:xfrm rot="6238633">
            <a:off x="378752" y="2277966"/>
            <a:ext cx="166688" cy="288131"/>
          </a:xfrm>
          <a:custGeom>
            <a:avLst/>
            <a:gdLst>
              <a:gd name="connsiteX0" fmla="*/ 0 w 1644969"/>
              <a:gd name="connsiteY0" fmla="*/ 1418079 h 1418079"/>
              <a:gd name="connsiteX1" fmla="*/ 822485 w 1644969"/>
              <a:gd name="connsiteY1" fmla="*/ 0 h 1418079"/>
              <a:gd name="connsiteX2" fmla="*/ 1644969 w 1644969"/>
              <a:gd name="connsiteY2" fmla="*/ 1418079 h 1418079"/>
              <a:gd name="connsiteX3" fmla="*/ 0 w 1644969"/>
              <a:gd name="connsiteY3" fmla="*/ 1418079 h 1418079"/>
              <a:gd name="connsiteX0-1" fmla="*/ 0 w 1275318"/>
              <a:gd name="connsiteY0-2" fmla="*/ 2351935 h 2351935"/>
              <a:gd name="connsiteX1-3" fmla="*/ 452834 w 1275318"/>
              <a:gd name="connsiteY1-4" fmla="*/ 0 h 2351935"/>
              <a:gd name="connsiteX2-5" fmla="*/ 1275318 w 1275318"/>
              <a:gd name="connsiteY2-6" fmla="*/ 1418079 h 2351935"/>
              <a:gd name="connsiteX3-7" fmla="*/ 0 w 1275318"/>
              <a:gd name="connsiteY3-8" fmla="*/ 2351935 h 2351935"/>
              <a:gd name="connsiteX0-9" fmla="*/ 818248 w 2093566"/>
              <a:gd name="connsiteY0-10" fmla="*/ 1418079 h 1418079"/>
              <a:gd name="connsiteX1-11" fmla="*/ 0 w 2093566"/>
              <a:gd name="connsiteY1-12" fmla="*/ 0 h 1418079"/>
              <a:gd name="connsiteX2-13" fmla="*/ 2093566 w 2093566"/>
              <a:gd name="connsiteY2-14" fmla="*/ 484223 h 1418079"/>
              <a:gd name="connsiteX3-15" fmla="*/ 818248 w 2093566"/>
              <a:gd name="connsiteY3-16" fmla="*/ 1418079 h 1418079"/>
              <a:gd name="connsiteX0-17" fmla="*/ 818248 w 818248"/>
              <a:gd name="connsiteY0-18" fmla="*/ 1418079 h 1418079"/>
              <a:gd name="connsiteX1-19" fmla="*/ 0 w 818248"/>
              <a:gd name="connsiteY1-20" fmla="*/ 0 h 1418079"/>
              <a:gd name="connsiteX2-21" fmla="*/ 556598 w 818248"/>
              <a:gd name="connsiteY2-22" fmla="*/ 594470 h 1418079"/>
              <a:gd name="connsiteX3-23" fmla="*/ 818248 w 818248"/>
              <a:gd name="connsiteY3-24" fmla="*/ 1418079 h 1418079"/>
              <a:gd name="connsiteX0-25" fmla="*/ 811765 w 811765"/>
              <a:gd name="connsiteY0-26" fmla="*/ 1431049 h 1431049"/>
              <a:gd name="connsiteX1-27" fmla="*/ 0 w 811765"/>
              <a:gd name="connsiteY1-28" fmla="*/ 0 h 1431049"/>
              <a:gd name="connsiteX2-29" fmla="*/ 556598 w 811765"/>
              <a:gd name="connsiteY2-30" fmla="*/ 594470 h 1431049"/>
              <a:gd name="connsiteX3-31" fmla="*/ 811765 w 811765"/>
              <a:gd name="connsiteY3-32" fmla="*/ 1431049 h 1431049"/>
              <a:gd name="connsiteX0-33" fmla="*/ 1001626 w 1001626"/>
              <a:gd name="connsiteY0-34" fmla="*/ 1417960 h 1417960"/>
              <a:gd name="connsiteX1-35" fmla="*/ 0 w 1001626"/>
              <a:gd name="connsiteY1-36" fmla="*/ 0 h 1417960"/>
              <a:gd name="connsiteX2-37" fmla="*/ 746459 w 1001626"/>
              <a:gd name="connsiteY2-38" fmla="*/ 581381 h 1417960"/>
              <a:gd name="connsiteX3-39" fmla="*/ 1001626 w 1001626"/>
              <a:gd name="connsiteY3-40" fmla="*/ 1417960 h 1417960"/>
              <a:gd name="connsiteX0-41" fmla="*/ 392475 w 746459"/>
              <a:gd name="connsiteY0-42" fmla="*/ 2412711 h 2412711"/>
              <a:gd name="connsiteX1-43" fmla="*/ 0 w 746459"/>
              <a:gd name="connsiteY1-44" fmla="*/ 0 h 2412711"/>
              <a:gd name="connsiteX2-45" fmla="*/ 746459 w 746459"/>
              <a:gd name="connsiteY2-46" fmla="*/ 581381 h 2412711"/>
              <a:gd name="connsiteX3-47" fmla="*/ 392475 w 746459"/>
              <a:gd name="connsiteY3-48" fmla="*/ 2412711 h 2412711"/>
              <a:gd name="connsiteX0-49" fmla="*/ 392475 w 1395165"/>
              <a:gd name="connsiteY0-50" fmla="*/ 2412711 h 2412711"/>
              <a:gd name="connsiteX1-51" fmla="*/ 0 w 1395165"/>
              <a:gd name="connsiteY1-52" fmla="*/ 0 h 2412711"/>
              <a:gd name="connsiteX2-53" fmla="*/ 1395165 w 1395165"/>
              <a:gd name="connsiteY2-54" fmla="*/ 1026402 h 2412711"/>
              <a:gd name="connsiteX3-55" fmla="*/ 392475 w 1395165"/>
              <a:gd name="connsiteY3-56" fmla="*/ 2412711 h 2412711"/>
              <a:gd name="connsiteX0-57" fmla="*/ 416211 w 1395165"/>
              <a:gd name="connsiteY0-58" fmla="*/ 2419255 h 2419255"/>
              <a:gd name="connsiteX1-59" fmla="*/ 0 w 1395165"/>
              <a:gd name="connsiteY1-60" fmla="*/ 0 h 2419255"/>
              <a:gd name="connsiteX2-61" fmla="*/ 1395165 w 1395165"/>
              <a:gd name="connsiteY2-62" fmla="*/ 1026402 h 2419255"/>
              <a:gd name="connsiteX3-63" fmla="*/ 416211 w 1395165"/>
              <a:gd name="connsiteY3-64" fmla="*/ 2419255 h 2419255"/>
              <a:gd name="connsiteX0-65" fmla="*/ 0 w 978954"/>
              <a:gd name="connsiteY0-66" fmla="*/ 1392853 h 1392853"/>
              <a:gd name="connsiteX1-67" fmla="*/ 461914 w 978954"/>
              <a:gd name="connsiteY1-68" fmla="*/ 361014 h 1392853"/>
              <a:gd name="connsiteX2-69" fmla="*/ 978954 w 978954"/>
              <a:gd name="connsiteY2-70" fmla="*/ 0 h 1392853"/>
              <a:gd name="connsiteX3-71" fmla="*/ 0 w 978954"/>
              <a:gd name="connsiteY3-72" fmla="*/ 1392853 h 1392853"/>
              <a:gd name="connsiteX0-73" fmla="*/ 0 w 978954"/>
              <a:gd name="connsiteY0-74" fmla="*/ 1392853 h 1392853"/>
              <a:gd name="connsiteX1-75" fmla="*/ 541025 w 978954"/>
              <a:gd name="connsiteY1-76" fmla="*/ 393737 h 1392853"/>
              <a:gd name="connsiteX2-77" fmla="*/ 978954 w 978954"/>
              <a:gd name="connsiteY2-78" fmla="*/ 0 h 1392853"/>
              <a:gd name="connsiteX3-79" fmla="*/ 0 w 978954"/>
              <a:gd name="connsiteY3-80" fmla="*/ 1392853 h 1392853"/>
              <a:gd name="connsiteX0-81" fmla="*/ 0 w 741623"/>
              <a:gd name="connsiteY0-82" fmla="*/ 1032910 h 1032910"/>
              <a:gd name="connsiteX1-83" fmla="*/ 303694 w 741623"/>
              <a:gd name="connsiteY1-84" fmla="*/ 393737 h 1032910"/>
              <a:gd name="connsiteX2-85" fmla="*/ 741623 w 741623"/>
              <a:gd name="connsiteY2-86" fmla="*/ 0 h 1032910"/>
              <a:gd name="connsiteX3-87" fmla="*/ 0 w 741623"/>
              <a:gd name="connsiteY3-88" fmla="*/ 1032910 h 1032910"/>
              <a:gd name="connsiteX0-89" fmla="*/ 0 w 749534"/>
              <a:gd name="connsiteY0-90" fmla="*/ 1065633 h 1065633"/>
              <a:gd name="connsiteX1-91" fmla="*/ 311605 w 749534"/>
              <a:gd name="connsiteY1-92" fmla="*/ 393737 h 1065633"/>
              <a:gd name="connsiteX2-93" fmla="*/ 749534 w 749534"/>
              <a:gd name="connsiteY2-94" fmla="*/ 0 h 1065633"/>
              <a:gd name="connsiteX3-95" fmla="*/ 0 w 749534"/>
              <a:gd name="connsiteY3-96" fmla="*/ 1065633 h 1065633"/>
            </a:gdLst>
            <a:ahLst/>
            <a:cxnLst>
              <a:cxn ang="0">
                <a:pos x="connsiteX0-89" y="connsiteY0-90"/>
              </a:cxn>
              <a:cxn ang="0">
                <a:pos x="connsiteX1-91" y="connsiteY1-92"/>
              </a:cxn>
              <a:cxn ang="0">
                <a:pos x="connsiteX2-93" y="connsiteY2-94"/>
              </a:cxn>
              <a:cxn ang="0">
                <a:pos x="connsiteX3-95" y="connsiteY3-96"/>
              </a:cxn>
            </a:cxnLst>
            <a:rect l="l" t="t" r="r" b="b"/>
            <a:pathLst>
              <a:path w="749534" h="1065633">
                <a:moveTo>
                  <a:pt x="0" y="1065633"/>
                </a:moveTo>
                <a:lnTo>
                  <a:pt x="311605" y="393737"/>
                </a:lnTo>
                <a:lnTo>
                  <a:pt x="749534" y="0"/>
                </a:lnTo>
                <a:lnTo>
                  <a:pt x="0" y="1065633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rmAutofit lnSpcReduction="10000"/>
          </a:bodyPr>
          <a:lstStyle/>
          <a:p>
            <a:pPr algn="ctr" defTabSz="685165">
              <a:defRPr/>
            </a:pPr>
            <a:endParaRPr lang="zh-CN" altLang="en-US" sz="1350">
              <a:latin typeface="Arial" panose="020B0604020202020204" pitchFamily="34" charset="0"/>
              <a:ea typeface="黑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34" name="矩形 31"/>
          <p:cNvSpPr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1312128" y="2305686"/>
            <a:ext cx="4707732" cy="254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defTabSz="91249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defTabSz="91249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defTabSz="91249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defTabSz="91249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just" defTabSz="683895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贝尔数：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Bn是基数为n的集合划分数目。集合S的一个划分是定义为S的两两不相交的非空子集的族，它们的并是S。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  <a:p>
            <a:pPr algn="just" defTabSz="683895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斯特林数：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第二类Stirling数实际上是集合的一个拆分，表示将n个不同的元素拆分成m个集合的方案数，记为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S(n,m)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或者      。第二类Stirling数要求盒子是无区别的，所以可以得到其方案数公式：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7669" name="文本框 32"/>
          <p:cNvSpPr txBox="1"/>
          <p:nvPr>
            <p:custDataLst>
              <p:tags r:id="rId22"/>
            </p:custDataLst>
          </p:nvPr>
        </p:nvSpPr>
        <p:spPr>
          <a:xfrm>
            <a:off x="1312128" y="1536418"/>
            <a:ext cx="4707731" cy="626269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800" kern="120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400" kern="120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 algn="just" defTabSz="513080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2400" b="1" dirty="0">
                <a:solidFill>
                  <a:schemeClr val="accent1"/>
                </a:solidFill>
                <a:latin typeface="+mj-lt"/>
                <a:ea typeface="+mj-ea"/>
                <a:cs typeface="+mj-cs"/>
                <a:sym typeface="Arial" panose="020B0604020202020204" pitchFamily="34" charset="0"/>
              </a:rPr>
              <a:t>贝尔数和斯特林数</a:t>
            </a:r>
            <a:endParaRPr lang="zh-CN" altLang="en-US" sz="2400" b="1" dirty="0">
              <a:solidFill>
                <a:schemeClr val="accent1"/>
              </a:solidFill>
              <a:latin typeface="+mj-lt"/>
              <a:ea typeface="+mj-ea"/>
              <a:cs typeface="+mj-cs"/>
              <a:sym typeface="Arial" panose="020B0604020202020204" pitchFamily="34" charset="0"/>
            </a:endParaRPr>
          </a:p>
        </p:txBody>
      </p:sp>
    </p:spTree>
    <p:custDataLst>
      <p:tags r:id="rId23"/>
    </p:custData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>
            <p:custDataLst>
              <p:tags r:id="rId1"/>
            </p:custDataLst>
          </p:nvPr>
        </p:nvGrpSpPr>
        <p:grpSpPr>
          <a:xfrm>
            <a:off x="0" y="-14063"/>
            <a:ext cx="9144000" cy="1218010"/>
            <a:chOff x="0" y="857250"/>
            <a:chExt cx="9144000" cy="1218010"/>
          </a:xfrm>
        </p:grpSpPr>
        <p:sp>
          <p:nvSpPr>
            <p:cNvPr id="11" name="直角三角形 10"/>
            <p:cNvSpPr/>
            <p:nvPr>
              <p:custDataLst>
                <p:tags r:id="rId2"/>
              </p:custDataLst>
            </p:nvPr>
          </p:nvSpPr>
          <p:spPr bwMode="auto">
            <a:xfrm flipV="1">
              <a:off x="0" y="857250"/>
              <a:ext cx="9144000" cy="1218010"/>
            </a:xfrm>
            <a:prstGeom prst="rt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anchor="ctr">
              <a:normAutofit/>
            </a:bodyPr>
            <a:lstStyle/>
            <a:p>
              <a:pPr algn="ctr" defTabSz="685165">
                <a:defRPr/>
              </a:pPr>
              <a:endParaRPr lang="zh-CN" altLang="en-US" sz="1350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5" name="直角三角形 4"/>
            <p:cNvSpPr/>
            <p:nvPr>
              <p:custDataLst>
                <p:tags r:id="rId3"/>
              </p:custDataLst>
            </p:nvPr>
          </p:nvSpPr>
          <p:spPr bwMode="auto">
            <a:xfrm flipV="1">
              <a:off x="0" y="857250"/>
              <a:ext cx="9144000" cy="108466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anchor="ctr">
              <a:normAutofit/>
            </a:bodyPr>
            <a:lstStyle/>
            <a:p>
              <a:pPr algn="ctr" defTabSz="685165">
                <a:defRPr/>
              </a:pPr>
              <a:endParaRPr lang="zh-CN" altLang="en-US" sz="1350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endParaRPr>
            </a:p>
          </p:txBody>
        </p:sp>
      </p:grpSp>
      <p:sp>
        <p:nvSpPr>
          <p:cNvPr id="17" name="等腰三角形 21"/>
          <p:cNvSpPr/>
          <p:nvPr>
            <p:custDataLst>
              <p:tags r:id="rId4"/>
            </p:custDataLst>
          </p:nvPr>
        </p:nvSpPr>
        <p:spPr bwMode="auto">
          <a:xfrm rot="7338800">
            <a:off x="390064" y="1824933"/>
            <a:ext cx="189310" cy="335756"/>
          </a:xfrm>
          <a:custGeom>
            <a:avLst/>
            <a:gdLst>
              <a:gd name="connsiteX0" fmla="*/ 0 w 1644969"/>
              <a:gd name="connsiteY0" fmla="*/ 1418079 h 1418079"/>
              <a:gd name="connsiteX1" fmla="*/ 822485 w 1644969"/>
              <a:gd name="connsiteY1" fmla="*/ 0 h 1418079"/>
              <a:gd name="connsiteX2" fmla="*/ 1644969 w 1644969"/>
              <a:gd name="connsiteY2" fmla="*/ 1418079 h 1418079"/>
              <a:gd name="connsiteX3" fmla="*/ 0 w 1644969"/>
              <a:gd name="connsiteY3" fmla="*/ 1418079 h 1418079"/>
              <a:gd name="connsiteX0-1" fmla="*/ 0 w 834331"/>
              <a:gd name="connsiteY0-2" fmla="*/ 1418079 h 1418079"/>
              <a:gd name="connsiteX1-3" fmla="*/ 822485 w 834331"/>
              <a:gd name="connsiteY1-4" fmla="*/ 0 h 1418079"/>
              <a:gd name="connsiteX2-5" fmla="*/ 834331 w 834331"/>
              <a:gd name="connsiteY2-6" fmla="*/ 1327288 h 1418079"/>
              <a:gd name="connsiteX3-7" fmla="*/ 0 w 834331"/>
              <a:gd name="connsiteY3-8" fmla="*/ 1418079 h 1418079"/>
              <a:gd name="connsiteX0-9" fmla="*/ 0 w 847301"/>
              <a:gd name="connsiteY0-10" fmla="*/ 1418079 h 1418079"/>
              <a:gd name="connsiteX1-11" fmla="*/ 822485 w 847301"/>
              <a:gd name="connsiteY1-12" fmla="*/ 0 h 1418079"/>
              <a:gd name="connsiteX2-13" fmla="*/ 847301 w 847301"/>
              <a:gd name="connsiteY2-14" fmla="*/ 1119764 h 1418079"/>
              <a:gd name="connsiteX3-15" fmla="*/ 0 w 847301"/>
              <a:gd name="connsiteY3-16" fmla="*/ 1418079 h 1418079"/>
              <a:gd name="connsiteX0-17" fmla="*/ 0 w 633293"/>
              <a:gd name="connsiteY0-18" fmla="*/ 1061398 h 1119764"/>
              <a:gd name="connsiteX1-19" fmla="*/ 608477 w 633293"/>
              <a:gd name="connsiteY1-20" fmla="*/ 0 h 1119764"/>
              <a:gd name="connsiteX2-21" fmla="*/ 633293 w 633293"/>
              <a:gd name="connsiteY2-22" fmla="*/ 1119764 h 1119764"/>
              <a:gd name="connsiteX3-23" fmla="*/ 0 w 633293"/>
              <a:gd name="connsiteY3-24" fmla="*/ 1061398 h 1119764"/>
            </a:gdLst>
            <a:ahLst/>
            <a:cxnLst>
              <a:cxn ang="0">
                <a:pos x="connsiteX0-17" y="connsiteY0-18"/>
              </a:cxn>
              <a:cxn ang="0">
                <a:pos x="connsiteX1-19" y="connsiteY1-20"/>
              </a:cxn>
              <a:cxn ang="0">
                <a:pos x="connsiteX2-21" y="connsiteY2-22"/>
              </a:cxn>
              <a:cxn ang="0">
                <a:pos x="connsiteX3-23" y="connsiteY3-24"/>
              </a:cxn>
            </a:cxnLst>
            <a:rect l="l" t="t" r="r" b="b"/>
            <a:pathLst>
              <a:path w="633293" h="1119764">
                <a:moveTo>
                  <a:pt x="0" y="1061398"/>
                </a:moveTo>
                <a:lnTo>
                  <a:pt x="608477" y="0"/>
                </a:lnTo>
                <a:lnTo>
                  <a:pt x="633293" y="1119764"/>
                </a:lnTo>
                <a:lnTo>
                  <a:pt x="0" y="10613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rmAutofit/>
          </a:bodyPr>
          <a:lstStyle/>
          <a:p>
            <a:pPr algn="ctr" defTabSz="685165">
              <a:defRPr/>
            </a:pPr>
            <a:endParaRPr lang="zh-CN" altLang="en-US" sz="1350">
              <a:latin typeface="Arial" panose="020B0604020202020204" pitchFamily="34" charset="0"/>
              <a:ea typeface="黑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18" name="等腰三角形 17"/>
          <p:cNvSpPr/>
          <p:nvPr>
            <p:custDataLst>
              <p:tags r:id="rId5"/>
            </p:custDataLst>
          </p:nvPr>
        </p:nvSpPr>
        <p:spPr bwMode="auto">
          <a:xfrm rot="7338800">
            <a:off x="396612" y="1832672"/>
            <a:ext cx="183356" cy="316706"/>
          </a:xfrm>
          <a:custGeom>
            <a:avLst/>
            <a:gdLst>
              <a:gd name="connsiteX0" fmla="*/ 0 w 1644969"/>
              <a:gd name="connsiteY0" fmla="*/ 1418079 h 1418079"/>
              <a:gd name="connsiteX1" fmla="*/ 822485 w 1644969"/>
              <a:gd name="connsiteY1" fmla="*/ 0 h 1418079"/>
              <a:gd name="connsiteX2" fmla="*/ 1644969 w 1644969"/>
              <a:gd name="connsiteY2" fmla="*/ 1418079 h 1418079"/>
              <a:gd name="connsiteX3" fmla="*/ 0 w 1644969"/>
              <a:gd name="connsiteY3" fmla="*/ 1418079 h 1418079"/>
              <a:gd name="connsiteX0-1" fmla="*/ 0 w 1275318"/>
              <a:gd name="connsiteY0-2" fmla="*/ 2351935 h 2351935"/>
              <a:gd name="connsiteX1-3" fmla="*/ 452834 w 1275318"/>
              <a:gd name="connsiteY1-4" fmla="*/ 0 h 2351935"/>
              <a:gd name="connsiteX2-5" fmla="*/ 1275318 w 1275318"/>
              <a:gd name="connsiteY2-6" fmla="*/ 1418079 h 2351935"/>
              <a:gd name="connsiteX3-7" fmla="*/ 0 w 1275318"/>
              <a:gd name="connsiteY3-8" fmla="*/ 2351935 h 2351935"/>
              <a:gd name="connsiteX0-9" fmla="*/ 818248 w 2093566"/>
              <a:gd name="connsiteY0-10" fmla="*/ 1418079 h 1418079"/>
              <a:gd name="connsiteX1-11" fmla="*/ 0 w 2093566"/>
              <a:gd name="connsiteY1-12" fmla="*/ 0 h 1418079"/>
              <a:gd name="connsiteX2-13" fmla="*/ 2093566 w 2093566"/>
              <a:gd name="connsiteY2-14" fmla="*/ 484223 h 1418079"/>
              <a:gd name="connsiteX3-15" fmla="*/ 818248 w 2093566"/>
              <a:gd name="connsiteY3-16" fmla="*/ 1418079 h 1418079"/>
              <a:gd name="connsiteX0-17" fmla="*/ 818248 w 818248"/>
              <a:gd name="connsiteY0-18" fmla="*/ 1418079 h 1418079"/>
              <a:gd name="connsiteX1-19" fmla="*/ 0 w 818248"/>
              <a:gd name="connsiteY1-20" fmla="*/ 0 h 1418079"/>
              <a:gd name="connsiteX2-21" fmla="*/ 556598 w 818248"/>
              <a:gd name="connsiteY2-22" fmla="*/ 594470 h 1418079"/>
              <a:gd name="connsiteX3-23" fmla="*/ 818248 w 818248"/>
              <a:gd name="connsiteY3-24" fmla="*/ 1418079 h 1418079"/>
              <a:gd name="connsiteX0-25" fmla="*/ 811765 w 811765"/>
              <a:gd name="connsiteY0-26" fmla="*/ 1431049 h 1431049"/>
              <a:gd name="connsiteX1-27" fmla="*/ 0 w 811765"/>
              <a:gd name="connsiteY1-28" fmla="*/ 0 h 1431049"/>
              <a:gd name="connsiteX2-29" fmla="*/ 556598 w 811765"/>
              <a:gd name="connsiteY2-30" fmla="*/ 594470 h 1431049"/>
              <a:gd name="connsiteX3-31" fmla="*/ 811765 w 811765"/>
              <a:gd name="connsiteY3-32" fmla="*/ 1431049 h 1431049"/>
              <a:gd name="connsiteX0-33" fmla="*/ 1001626 w 1001626"/>
              <a:gd name="connsiteY0-34" fmla="*/ 1417960 h 1417960"/>
              <a:gd name="connsiteX1-35" fmla="*/ 0 w 1001626"/>
              <a:gd name="connsiteY1-36" fmla="*/ 0 h 1417960"/>
              <a:gd name="connsiteX2-37" fmla="*/ 746459 w 1001626"/>
              <a:gd name="connsiteY2-38" fmla="*/ 581381 h 1417960"/>
              <a:gd name="connsiteX3-39" fmla="*/ 1001626 w 1001626"/>
              <a:gd name="connsiteY3-40" fmla="*/ 1417960 h 1417960"/>
              <a:gd name="connsiteX0-41" fmla="*/ 392475 w 746459"/>
              <a:gd name="connsiteY0-42" fmla="*/ 2412711 h 2412711"/>
              <a:gd name="connsiteX1-43" fmla="*/ 0 w 746459"/>
              <a:gd name="connsiteY1-44" fmla="*/ 0 h 2412711"/>
              <a:gd name="connsiteX2-45" fmla="*/ 746459 w 746459"/>
              <a:gd name="connsiteY2-46" fmla="*/ 581381 h 2412711"/>
              <a:gd name="connsiteX3-47" fmla="*/ 392475 w 746459"/>
              <a:gd name="connsiteY3-48" fmla="*/ 2412711 h 2412711"/>
              <a:gd name="connsiteX0-49" fmla="*/ 392475 w 1395165"/>
              <a:gd name="connsiteY0-50" fmla="*/ 2412711 h 2412711"/>
              <a:gd name="connsiteX1-51" fmla="*/ 0 w 1395165"/>
              <a:gd name="connsiteY1-52" fmla="*/ 0 h 2412711"/>
              <a:gd name="connsiteX2-53" fmla="*/ 1395165 w 1395165"/>
              <a:gd name="connsiteY2-54" fmla="*/ 1026402 h 2412711"/>
              <a:gd name="connsiteX3-55" fmla="*/ 392475 w 1395165"/>
              <a:gd name="connsiteY3-56" fmla="*/ 2412711 h 2412711"/>
              <a:gd name="connsiteX0-57" fmla="*/ 416211 w 1395165"/>
              <a:gd name="connsiteY0-58" fmla="*/ 2419255 h 2419255"/>
              <a:gd name="connsiteX1-59" fmla="*/ 0 w 1395165"/>
              <a:gd name="connsiteY1-60" fmla="*/ 0 h 2419255"/>
              <a:gd name="connsiteX2-61" fmla="*/ 1395165 w 1395165"/>
              <a:gd name="connsiteY2-62" fmla="*/ 1026402 h 2419255"/>
              <a:gd name="connsiteX3-63" fmla="*/ 416211 w 1395165"/>
              <a:gd name="connsiteY3-64" fmla="*/ 2419255 h 2419255"/>
              <a:gd name="connsiteX0-65" fmla="*/ 0 w 978954"/>
              <a:gd name="connsiteY0-66" fmla="*/ 1392853 h 1392853"/>
              <a:gd name="connsiteX1-67" fmla="*/ 461914 w 978954"/>
              <a:gd name="connsiteY1-68" fmla="*/ 361014 h 1392853"/>
              <a:gd name="connsiteX2-69" fmla="*/ 978954 w 978954"/>
              <a:gd name="connsiteY2-70" fmla="*/ 0 h 1392853"/>
              <a:gd name="connsiteX3-71" fmla="*/ 0 w 978954"/>
              <a:gd name="connsiteY3-72" fmla="*/ 1392853 h 1392853"/>
              <a:gd name="connsiteX0-73" fmla="*/ 0 w 978954"/>
              <a:gd name="connsiteY0-74" fmla="*/ 1392853 h 1392853"/>
              <a:gd name="connsiteX1-75" fmla="*/ 541025 w 978954"/>
              <a:gd name="connsiteY1-76" fmla="*/ 393737 h 1392853"/>
              <a:gd name="connsiteX2-77" fmla="*/ 978954 w 978954"/>
              <a:gd name="connsiteY2-78" fmla="*/ 0 h 1392853"/>
              <a:gd name="connsiteX3-79" fmla="*/ 0 w 978954"/>
              <a:gd name="connsiteY3-80" fmla="*/ 1392853 h 1392853"/>
              <a:gd name="connsiteX0-81" fmla="*/ 0 w 741623"/>
              <a:gd name="connsiteY0-82" fmla="*/ 1032910 h 1032910"/>
              <a:gd name="connsiteX1-83" fmla="*/ 303694 w 741623"/>
              <a:gd name="connsiteY1-84" fmla="*/ 393737 h 1032910"/>
              <a:gd name="connsiteX2-85" fmla="*/ 741623 w 741623"/>
              <a:gd name="connsiteY2-86" fmla="*/ 0 h 1032910"/>
              <a:gd name="connsiteX3-87" fmla="*/ 0 w 741623"/>
              <a:gd name="connsiteY3-88" fmla="*/ 1032910 h 1032910"/>
              <a:gd name="connsiteX0-89" fmla="*/ 0 w 749534"/>
              <a:gd name="connsiteY0-90" fmla="*/ 1065633 h 1065633"/>
              <a:gd name="connsiteX1-91" fmla="*/ 311605 w 749534"/>
              <a:gd name="connsiteY1-92" fmla="*/ 393737 h 1065633"/>
              <a:gd name="connsiteX2-93" fmla="*/ 749534 w 749534"/>
              <a:gd name="connsiteY2-94" fmla="*/ 0 h 1065633"/>
              <a:gd name="connsiteX3-95" fmla="*/ 0 w 749534"/>
              <a:gd name="connsiteY3-96" fmla="*/ 1065633 h 1065633"/>
            </a:gdLst>
            <a:ahLst/>
            <a:cxnLst>
              <a:cxn ang="0">
                <a:pos x="connsiteX0-89" y="connsiteY0-90"/>
              </a:cxn>
              <a:cxn ang="0">
                <a:pos x="connsiteX1-91" y="connsiteY1-92"/>
              </a:cxn>
              <a:cxn ang="0">
                <a:pos x="connsiteX2-93" y="connsiteY2-94"/>
              </a:cxn>
              <a:cxn ang="0">
                <a:pos x="connsiteX3-95" y="connsiteY3-96"/>
              </a:cxn>
            </a:cxnLst>
            <a:rect l="l" t="t" r="r" b="b"/>
            <a:pathLst>
              <a:path w="749534" h="1065633">
                <a:moveTo>
                  <a:pt x="0" y="1065633"/>
                </a:moveTo>
                <a:lnTo>
                  <a:pt x="311605" y="393737"/>
                </a:lnTo>
                <a:lnTo>
                  <a:pt x="749534" y="0"/>
                </a:lnTo>
                <a:lnTo>
                  <a:pt x="0" y="1065633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rmAutofit/>
          </a:bodyPr>
          <a:lstStyle/>
          <a:p>
            <a:pPr algn="ctr" defTabSz="685165">
              <a:defRPr/>
            </a:pPr>
            <a:endParaRPr lang="zh-CN" altLang="en-US" sz="1350">
              <a:latin typeface="Arial" panose="020B0604020202020204" pitchFamily="34" charset="0"/>
              <a:ea typeface="黑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23" name="等腰三角形 17"/>
          <p:cNvSpPr/>
          <p:nvPr>
            <p:custDataLst>
              <p:tags r:id="rId6"/>
            </p:custDataLst>
          </p:nvPr>
        </p:nvSpPr>
        <p:spPr bwMode="auto">
          <a:xfrm rot="7689548">
            <a:off x="8054197" y="670268"/>
            <a:ext cx="350044" cy="276225"/>
          </a:xfrm>
          <a:custGeom>
            <a:avLst/>
            <a:gdLst>
              <a:gd name="connsiteX0" fmla="*/ 0 w 1644969"/>
              <a:gd name="connsiteY0" fmla="*/ 1418079 h 1418079"/>
              <a:gd name="connsiteX1" fmla="*/ 822485 w 1644969"/>
              <a:gd name="connsiteY1" fmla="*/ 0 h 1418079"/>
              <a:gd name="connsiteX2" fmla="*/ 1644969 w 1644969"/>
              <a:gd name="connsiteY2" fmla="*/ 1418079 h 1418079"/>
              <a:gd name="connsiteX3" fmla="*/ 0 w 1644969"/>
              <a:gd name="connsiteY3" fmla="*/ 1418079 h 1418079"/>
              <a:gd name="connsiteX0-1" fmla="*/ 0 w 1275318"/>
              <a:gd name="connsiteY0-2" fmla="*/ 2351935 h 2351935"/>
              <a:gd name="connsiteX1-3" fmla="*/ 452834 w 1275318"/>
              <a:gd name="connsiteY1-4" fmla="*/ 0 h 2351935"/>
              <a:gd name="connsiteX2-5" fmla="*/ 1275318 w 1275318"/>
              <a:gd name="connsiteY2-6" fmla="*/ 1418079 h 2351935"/>
              <a:gd name="connsiteX3-7" fmla="*/ 0 w 1275318"/>
              <a:gd name="connsiteY3-8" fmla="*/ 2351935 h 2351935"/>
              <a:gd name="connsiteX0-9" fmla="*/ 818248 w 2093566"/>
              <a:gd name="connsiteY0-10" fmla="*/ 1418079 h 1418079"/>
              <a:gd name="connsiteX1-11" fmla="*/ 0 w 2093566"/>
              <a:gd name="connsiteY1-12" fmla="*/ 0 h 1418079"/>
              <a:gd name="connsiteX2-13" fmla="*/ 2093566 w 2093566"/>
              <a:gd name="connsiteY2-14" fmla="*/ 484223 h 1418079"/>
              <a:gd name="connsiteX3-15" fmla="*/ 818248 w 2093566"/>
              <a:gd name="connsiteY3-16" fmla="*/ 1418079 h 1418079"/>
              <a:gd name="connsiteX0-17" fmla="*/ 818248 w 818248"/>
              <a:gd name="connsiteY0-18" fmla="*/ 1418079 h 1418079"/>
              <a:gd name="connsiteX1-19" fmla="*/ 0 w 818248"/>
              <a:gd name="connsiteY1-20" fmla="*/ 0 h 1418079"/>
              <a:gd name="connsiteX2-21" fmla="*/ 556598 w 818248"/>
              <a:gd name="connsiteY2-22" fmla="*/ 594470 h 1418079"/>
              <a:gd name="connsiteX3-23" fmla="*/ 818248 w 818248"/>
              <a:gd name="connsiteY3-24" fmla="*/ 1418079 h 1418079"/>
              <a:gd name="connsiteX0-25" fmla="*/ 811765 w 811765"/>
              <a:gd name="connsiteY0-26" fmla="*/ 1431049 h 1431049"/>
              <a:gd name="connsiteX1-27" fmla="*/ 0 w 811765"/>
              <a:gd name="connsiteY1-28" fmla="*/ 0 h 1431049"/>
              <a:gd name="connsiteX2-29" fmla="*/ 556598 w 811765"/>
              <a:gd name="connsiteY2-30" fmla="*/ 594470 h 1431049"/>
              <a:gd name="connsiteX3-31" fmla="*/ 811765 w 811765"/>
              <a:gd name="connsiteY3-32" fmla="*/ 1431049 h 1431049"/>
              <a:gd name="connsiteX0-33" fmla="*/ 1001626 w 1001626"/>
              <a:gd name="connsiteY0-34" fmla="*/ 1417960 h 1417960"/>
              <a:gd name="connsiteX1-35" fmla="*/ 0 w 1001626"/>
              <a:gd name="connsiteY1-36" fmla="*/ 0 h 1417960"/>
              <a:gd name="connsiteX2-37" fmla="*/ 746459 w 1001626"/>
              <a:gd name="connsiteY2-38" fmla="*/ 581381 h 1417960"/>
              <a:gd name="connsiteX3-39" fmla="*/ 1001626 w 1001626"/>
              <a:gd name="connsiteY3-40" fmla="*/ 1417960 h 1417960"/>
              <a:gd name="connsiteX0-41" fmla="*/ 392475 w 746459"/>
              <a:gd name="connsiteY0-42" fmla="*/ 2412711 h 2412711"/>
              <a:gd name="connsiteX1-43" fmla="*/ 0 w 746459"/>
              <a:gd name="connsiteY1-44" fmla="*/ 0 h 2412711"/>
              <a:gd name="connsiteX2-45" fmla="*/ 746459 w 746459"/>
              <a:gd name="connsiteY2-46" fmla="*/ 581381 h 2412711"/>
              <a:gd name="connsiteX3-47" fmla="*/ 392475 w 746459"/>
              <a:gd name="connsiteY3-48" fmla="*/ 2412711 h 2412711"/>
              <a:gd name="connsiteX0-49" fmla="*/ 392475 w 1395165"/>
              <a:gd name="connsiteY0-50" fmla="*/ 2412711 h 2412711"/>
              <a:gd name="connsiteX1-51" fmla="*/ 0 w 1395165"/>
              <a:gd name="connsiteY1-52" fmla="*/ 0 h 2412711"/>
              <a:gd name="connsiteX2-53" fmla="*/ 1395165 w 1395165"/>
              <a:gd name="connsiteY2-54" fmla="*/ 1026402 h 2412711"/>
              <a:gd name="connsiteX3-55" fmla="*/ 392475 w 1395165"/>
              <a:gd name="connsiteY3-56" fmla="*/ 2412711 h 2412711"/>
              <a:gd name="connsiteX0-57" fmla="*/ 416211 w 1395165"/>
              <a:gd name="connsiteY0-58" fmla="*/ 2419255 h 2419255"/>
              <a:gd name="connsiteX1-59" fmla="*/ 0 w 1395165"/>
              <a:gd name="connsiteY1-60" fmla="*/ 0 h 2419255"/>
              <a:gd name="connsiteX2-61" fmla="*/ 1395165 w 1395165"/>
              <a:gd name="connsiteY2-62" fmla="*/ 1026402 h 2419255"/>
              <a:gd name="connsiteX3-63" fmla="*/ 416211 w 1395165"/>
              <a:gd name="connsiteY3-64" fmla="*/ 2419255 h 2419255"/>
              <a:gd name="connsiteX0-65" fmla="*/ 0 w 978954"/>
              <a:gd name="connsiteY0-66" fmla="*/ 1392853 h 1392853"/>
              <a:gd name="connsiteX1-67" fmla="*/ 461914 w 978954"/>
              <a:gd name="connsiteY1-68" fmla="*/ 361014 h 1392853"/>
              <a:gd name="connsiteX2-69" fmla="*/ 978954 w 978954"/>
              <a:gd name="connsiteY2-70" fmla="*/ 0 h 1392853"/>
              <a:gd name="connsiteX3-71" fmla="*/ 0 w 978954"/>
              <a:gd name="connsiteY3-72" fmla="*/ 1392853 h 1392853"/>
              <a:gd name="connsiteX0-73" fmla="*/ 0 w 978954"/>
              <a:gd name="connsiteY0-74" fmla="*/ 1392853 h 1392853"/>
              <a:gd name="connsiteX1-75" fmla="*/ 541025 w 978954"/>
              <a:gd name="connsiteY1-76" fmla="*/ 393737 h 1392853"/>
              <a:gd name="connsiteX2-77" fmla="*/ 978954 w 978954"/>
              <a:gd name="connsiteY2-78" fmla="*/ 0 h 1392853"/>
              <a:gd name="connsiteX3-79" fmla="*/ 0 w 978954"/>
              <a:gd name="connsiteY3-80" fmla="*/ 1392853 h 1392853"/>
              <a:gd name="connsiteX0-81" fmla="*/ 0 w 741623"/>
              <a:gd name="connsiteY0-82" fmla="*/ 1032910 h 1032910"/>
              <a:gd name="connsiteX1-83" fmla="*/ 303694 w 741623"/>
              <a:gd name="connsiteY1-84" fmla="*/ 393737 h 1032910"/>
              <a:gd name="connsiteX2-85" fmla="*/ 741623 w 741623"/>
              <a:gd name="connsiteY2-86" fmla="*/ 0 h 1032910"/>
              <a:gd name="connsiteX3-87" fmla="*/ 0 w 741623"/>
              <a:gd name="connsiteY3-88" fmla="*/ 1032910 h 1032910"/>
              <a:gd name="connsiteX0-89" fmla="*/ 0 w 749534"/>
              <a:gd name="connsiteY0-90" fmla="*/ 1065633 h 1065633"/>
              <a:gd name="connsiteX1-91" fmla="*/ 311605 w 749534"/>
              <a:gd name="connsiteY1-92" fmla="*/ 393737 h 1065633"/>
              <a:gd name="connsiteX2-93" fmla="*/ 749534 w 749534"/>
              <a:gd name="connsiteY2-94" fmla="*/ 0 h 1065633"/>
              <a:gd name="connsiteX3-95" fmla="*/ 0 w 749534"/>
              <a:gd name="connsiteY3-96" fmla="*/ 1065633 h 1065633"/>
              <a:gd name="connsiteX0-97" fmla="*/ 0 w 733818"/>
              <a:gd name="connsiteY0-98" fmla="*/ 1062382 h 1062382"/>
              <a:gd name="connsiteX1-99" fmla="*/ 311605 w 733818"/>
              <a:gd name="connsiteY1-100" fmla="*/ 390486 h 1062382"/>
              <a:gd name="connsiteX2-101" fmla="*/ 733818 w 733818"/>
              <a:gd name="connsiteY2-102" fmla="*/ 0 h 1062382"/>
              <a:gd name="connsiteX3-103" fmla="*/ 0 w 733818"/>
              <a:gd name="connsiteY3-104" fmla="*/ 1062382 h 1062382"/>
              <a:gd name="connsiteX0-105" fmla="*/ 0 w 539425"/>
              <a:gd name="connsiteY0-106" fmla="*/ 859468 h 859468"/>
              <a:gd name="connsiteX1-107" fmla="*/ 311605 w 539425"/>
              <a:gd name="connsiteY1-108" fmla="*/ 187572 h 859468"/>
              <a:gd name="connsiteX2-109" fmla="*/ 539425 w 539425"/>
              <a:gd name="connsiteY2-110" fmla="*/ 0 h 859468"/>
              <a:gd name="connsiteX3-111" fmla="*/ 0 w 539425"/>
              <a:gd name="connsiteY3-112" fmla="*/ 859468 h 859468"/>
              <a:gd name="connsiteX0-113" fmla="*/ 0 w 539425"/>
              <a:gd name="connsiteY0-114" fmla="*/ 859468 h 859468"/>
              <a:gd name="connsiteX1-115" fmla="*/ 85687 w 539425"/>
              <a:gd name="connsiteY1-116" fmla="*/ 222862 h 859468"/>
              <a:gd name="connsiteX2-117" fmla="*/ 539425 w 539425"/>
              <a:gd name="connsiteY2-118" fmla="*/ 0 h 859468"/>
              <a:gd name="connsiteX3-119" fmla="*/ 0 w 539425"/>
              <a:gd name="connsiteY3-120" fmla="*/ 859468 h 859468"/>
              <a:gd name="connsiteX0-121" fmla="*/ 0 w 539425"/>
              <a:gd name="connsiteY0-122" fmla="*/ 859468 h 859468"/>
              <a:gd name="connsiteX1-123" fmla="*/ 218767 w 539425"/>
              <a:gd name="connsiteY1-124" fmla="*/ 231456 h 859468"/>
              <a:gd name="connsiteX2-125" fmla="*/ 539425 w 539425"/>
              <a:gd name="connsiteY2-126" fmla="*/ 0 h 859468"/>
              <a:gd name="connsiteX3-127" fmla="*/ 0 w 539425"/>
              <a:gd name="connsiteY3-128" fmla="*/ 859468 h 859468"/>
            </a:gdLst>
            <a:ahLst/>
            <a:cxnLst>
              <a:cxn ang="0">
                <a:pos x="connsiteX0-121" y="connsiteY0-122"/>
              </a:cxn>
              <a:cxn ang="0">
                <a:pos x="connsiteX1-123" y="connsiteY1-124"/>
              </a:cxn>
              <a:cxn ang="0">
                <a:pos x="connsiteX2-125" y="connsiteY2-126"/>
              </a:cxn>
              <a:cxn ang="0">
                <a:pos x="connsiteX3-127" y="connsiteY3-128"/>
              </a:cxn>
            </a:cxnLst>
            <a:rect l="l" t="t" r="r" b="b"/>
            <a:pathLst>
              <a:path w="539425" h="859468">
                <a:moveTo>
                  <a:pt x="0" y="859468"/>
                </a:moveTo>
                <a:lnTo>
                  <a:pt x="218767" y="231456"/>
                </a:lnTo>
                <a:lnTo>
                  <a:pt x="539425" y="0"/>
                </a:lnTo>
                <a:lnTo>
                  <a:pt x="0" y="859468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rmAutofit fontScale="92500"/>
          </a:bodyPr>
          <a:lstStyle/>
          <a:p>
            <a:pPr algn="ctr" defTabSz="685165">
              <a:defRPr/>
            </a:pPr>
            <a:endParaRPr lang="zh-CN" altLang="en-US" sz="1350">
              <a:latin typeface="Arial" panose="020B0604020202020204" pitchFamily="34" charset="0"/>
              <a:ea typeface="黑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24" name="等腰三角形 17"/>
          <p:cNvSpPr/>
          <p:nvPr>
            <p:custDataLst>
              <p:tags r:id="rId7"/>
            </p:custDataLst>
          </p:nvPr>
        </p:nvSpPr>
        <p:spPr bwMode="auto">
          <a:xfrm rot="7689548">
            <a:off x="8057174" y="663720"/>
            <a:ext cx="345281" cy="284560"/>
          </a:xfrm>
          <a:custGeom>
            <a:avLst/>
            <a:gdLst>
              <a:gd name="connsiteX0" fmla="*/ 0 w 1644969"/>
              <a:gd name="connsiteY0" fmla="*/ 1418079 h 1418079"/>
              <a:gd name="connsiteX1" fmla="*/ 822485 w 1644969"/>
              <a:gd name="connsiteY1" fmla="*/ 0 h 1418079"/>
              <a:gd name="connsiteX2" fmla="*/ 1644969 w 1644969"/>
              <a:gd name="connsiteY2" fmla="*/ 1418079 h 1418079"/>
              <a:gd name="connsiteX3" fmla="*/ 0 w 1644969"/>
              <a:gd name="connsiteY3" fmla="*/ 1418079 h 1418079"/>
              <a:gd name="connsiteX0-1" fmla="*/ 0 w 1275318"/>
              <a:gd name="connsiteY0-2" fmla="*/ 2351935 h 2351935"/>
              <a:gd name="connsiteX1-3" fmla="*/ 452834 w 1275318"/>
              <a:gd name="connsiteY1-4" fmla="*/ 0 h 2351935"/>
              <a:gd name="connsiteX2-5" fmla="*/ 1275318 w 1275318"/>
              <a:gd name="connsiteY2-6" fmla="*/ 1418079 h 2351935"/>
              <a:gd name="connsiteX3-7" fmla="*/ 0 w 1275318"/>
              <a:gd name="connsiteY3-8" fmla="*/ 2351935 h 2351935"/>
              <a:gd name="connsiteX0-9" fmla="*/ 818248 w 2093566"/>
              <a:gd name="connsiteY0-10" fmla="*/ 1418079 h 1418079"/>
              <a:gd name="connsiteX1-11" fmla="*/ 0 w 2093566"/>
              <a:gd name="connsiteY1-12" fmla="*/ 0 h 1418079"/>
              <a:gd name="connsiteX2-13" fmla="*/ 2093566 w 2093566"/>
              <a:gd name="connsiteY2-14" fmla="*/ 484223 h 1418079"/>
              <a:gd name="connsiteX3-15" fmla="*/ 818248 w 2093566"/>
              <a:gd name="connsiteY3-16" fmla="*/ 1418079 h 1418079"/>
              <a:gd name="connsiteX0-17" fmla="*/ 818248 w 818248"/>
              <a:gd name="connsiteY0-18" fmla="*/ 1418079 h 1418079"/>
              <a:gd name="connsiteX1-19" fmla="*/ 0 w 818248"/>
              <a:gd name="connsiteY1-20" fmla="*/ 0 h 1418079"/>
              <a:gd name="connsiteX2-21" fmla="*/ 556598 w 818248"/>
              <a:gd name="connsiteY2-22" fmla="*/ 594470 h 1418079"/>
              <a:gd name="connsiteX3-23" fmla="*/ 818248 w 818248"/>
              <a:gd name="connsiteY3-24" fmla="*/ 1418079 h 1418079"/>
              <a:gd name="connsiteX0-25" fmla="*/ 811765 w 811765"/>
              <a:gd name="connsiteY0-26" fmla="*/ 1431049 h 1431049"/>
              <a:gd name="connsiteX1-27" fmla="*/ 0 w 811765"/>
              <a:gd name="connsiteY1-28" fmla="*/ 0 h 1431049"/>
              <a:gd name="connsiteX2-29" fmla="*/ 556598 w 811765"/>
              <a:gd name="connsiteY2-30" fmla="*/ 594470 h 1431049"/>
              <a:gd name="connsiteX3-31" fmla="*/ 811765 w 811765"/>
              <a:gd name="connsiteY3-32" fmla="*/ 1431049 h 1431049"/>
              <a:gd name="connsiteX0-33" fmla="*/ 1001626 w 1001626"/>
              <a:gd name="connsiteY0-34" fmla="*/ 1417960 h 1417960"/>
              <a:gd name="connsiteX1-35" fmla="*/ 0 w 1001626"/>
              <a:gd name="connsiteY1-36" fmla="*/ 0 h 1417960"/>
              <a:gd name="connsiteX2-37" fmla="*/ 746459 w 1001626"/>
              <a:gd name="connsiteY2-38" fmla="*/ 581381 h 1417960"/>
              <a:gd name="connsiteX3-39" fmla="*/ 1001626 w 1001626"/>
              <a:gd name="connsiteY3-40" fmla="*/ 1417960 h 1417960"/>
              <a:gd name="connsiteX0-41" fmla="*/ 392475 w 746459"/>
              <a:gd name="connsiteY0-42" fmla="*/ 2412711 h 2412711"/>
              <a:gd name="connsiteX1-43" fmla="*/ 0 w 746459"/>
              <a:gd name="connsiteY1-44" fmla="*/ 0 h 2412711"/>
              <a:gd name="connsiteX2-45" fmla="*/ 746459 w 746459"/>
              <a:gd name="connsiteY2-46" fmla="*/ 581381 h 2412711"/>
              <a:gd name="connsiteX3-47" fmla="*/ 392475 w 746459"/>
              <a:gd name="connsiteY3-48" fmla="*/ 2412711 h 2412711"/>
              <a:gd name="connsiteX0-49" fmla="*/ 392475 w 1395165"/>
              <a:gd name="connsiteY0-50" fmla="*/ 2412711 h 2412711"/>
              <a:gd name="connsiteX1-51" fmla="*/ 0 w 1395165"/>
              <a:gd name="connsiteY1-52" fmla="*/ 0 h 2412711"/>
              <a:gd name="connsiteX2-53" fmla="*/ 1395165 w 1395165"/>
              <a:gd name="connsiteY2-54" fmla="*/ 1026402 h 2412711"/>
              <a:gd name="connsiteX3-55" fmla="*/ 392475 w 1395165"/>
              <a:gd name="connsiteY3-56" fmla="*/ 2412711 h 2412711"/>
              <a:gd name="connsiteX0-57" fmla="*/ 416211 w 1395165"/>
              <a:gd name="connsiteY0-58" fmla="*/ 2419255 h 2419255"/>
              <a:gd name="connsiteX1-59" fmla="*/ 0 w 1395165"/>
              <a:gd name="connsiteY1-60" fmla="*/ 0 h 2419255"/>
              <a:gd name="connsiteX2-61" fmla="*/ 1395165 w 1395165"/>
              <a:gd name="connsiteY2-62" fmla="*/ 1026402 h 2419255"/>
              <a:gd name="connsiteX3-63" fmla="*/ 416211 w 1395165"/>
              <a:gd name="connsiteY3-64" fmla="*/ 2419255 h 2419255"/>
              <a:gd name="connsiteX0-65" fmla="*/ 0 w 978954"/>
              <a:gd name="connsiteY0-66" fmla="*/ 1392853 h 1392853"/>
              <a:gd name="connsiteX1-67" fmla="*/ 461914 w 978954"/>
              <a:gd name="connsiteY1-68" fmla="*/ 361014 h 1392853"/>
              <a:gd name="connsiteX2-69" fmla="*/ 978954 w 978954"/>
              <a:gd name="connsiteY2-70" fmla="*/ 0 h 1392853"/>
              <a:gd name="connsiteX3-71" fmla="*/ 0 w 978954"/>
              <a:gd name="connsiteY3-72" fmla="*/ 1392853 h 1392853"/>
              <a:gd name="connsiteX0-73" fmla="*/ 0 w 978954"/>
              <a:gd name="connsiteY0-74" fmla="*/ 1392853 h 1392853"/>
              <a:gd name="connsiteX1-75" fmla="*/ 541025 w 978954"/>
              <a:gd name="connsiteY1-76" fmla="*/ 393737 h 1392853"/>
              <a:gd name="connsiteX2-77" fmla="*/ 978954 w 978954"/>
              <a:gd name="connsiteY2-78" fmla="*/ 0 h 1392853"/>
              <a:gd name="connsiteX3-79" fmla="*/ 0 w 978954"/>
              <a:gd name="connsiteY3-80" fmla="*/ 1392853 h 1392853"/>
              <a:gd name="connsiteX0-81" fmla="*/ 0 w 741623"/>
              <a:gd name="connsiteY0-82" fmla="*/ 1032910 h 1032910"/>
              <a:gd name="connsiteX1-83" fmla="*/ 303694 w 741623"/>
              <a:gd name="connsiteY1-84" fmla="*/ 393737 h 1032910"/>
              <a:gd name="connsiteX2-85" fmla="*/ 741623 w 741623"/>
              <a:gd name="connsiteY2-86" fmla="*/ 0 h 1032910"/>
              <a:gd name="connsiteX3-87" fmla="*/ 0 w 741623"/>
              <a:gd name="connsiteY3-88" fmla="*/ 1032910 h 1032910"/>
              <a:gd name="connsiteX0-89" fmla="*/ 0 w 749534"/>
              <a:gd name="connsiteY0-90" fmla="*/ 1065633 h 1065633"/>
              <a:gd name="connsiteX1-91" fmla="*/ 311605 w 749534"/>
              <a:gd name="connsiteY1-92" fmla="*/ 393737 h 1065633"/>
              <a:gd name="connsiteX2-93" fmla="*/ 749534 w 749534"/>
              <a:gd name="connsiteY2-94" fmla="*/ 0 h 1065633"/>
              <a:gd name="connsiteX3-95" fmla="*/ 0 w 749534"/>
              <a:gd name="connsiteY3-96" fmla="*/ 1065633 h 1065633"/>
              <a:gd name="connsiteX0-97" fmla="*/ 0 w 733818"/>
              <a:gd name="connsiteY0-98" fmla="*/ 1062382 h 1062382"/>
              <a:gd name="connsiteX1-99" fmla="*/ 311605 w 733818"/>
              <a:gd name="connsiteY1-100" fmla="*/ 390486 h 1062382"/>
              <a:gd name="connsiteX2-101" fmla="*/ 733818 w 733818"/>
              <a:gd name="connsiteY2-102" fmla="*/ 0 h 1062382"/>
              <a:gd name="connsiteX3-103" fmla="*/ 0 w 733818"/>
              <a:gd name="connsiteY3-104" fmla="*/ 1062382 h 1062382"/>
              <a:gd name="connsiteX0-105" fmla="*/ 0 w 539425"/>
              <a:gd name="connsiteY0-106" fmla="*/ 859468 h 859468"/>
              <a:gd name="connsiteX1-107" fmla="*/ 311605 w 539425"/>
              <a:gd name="connsiteY1-108" fmla="*/ 187572 h 859468"/>
              <a:gd name="connsiteX2-109" fmla="*/ 539425 w 539425"/>
              <a:gd name="connsiteY2-110" fmla="*/ 0 h 859468"/>
              <a:gd name="connsiteX3-111" fmla="*/ 0 w 539425"/>
              <a:gd name="connsiteY3-112" fmla="*/ 859468 h 859468"/>
              <a:gd name="connsiteX0-113" fmla="*/ 0 w 539425"/>
              <a:gd name="connsiteY0-114" fmla="*/ 859468 h 859468"/>
              <a:gd name="connsiteX1-115" fmla="*/ 85687 w 539425"/>
              <a:gd name="connsiteY1-116" fmla="*/ 222862 h 859468"/>
              <a:gd name="connsiteX2-117" fmla="*/ 539425 w 539425"/>
              <a:gd name="connsiteY2-118" fmla="*/ 0 h 859468"/>
              <a:gd name="connsiteX3-119" fmla="*/ 0 w 539425"/>
              <a:gd name="connsiteY3-120" fmla="*/ 859468 h 859468"/>
              <a:gd name="connsiteX0-121" fmla="*/ 0 w 1022785"/>
              <a:gd name="connsiteY0-122" fmla="*/ 608030 h 608030"/>
              <a:gd name="connsiteX1-123" fmla="*/ 569047 w 1022785"/>
              <a:gd name="connsiteY1-124" fmla="*/ 222862 h 608030"/>
              <a:gd name="connsiteX2-125" fmla="*/ 1022785 w 1022785"/>
              <a:gd name="connsiteY2-126" fmla="*/ 0 h 608030"/>
              <a:gd name="connsiteX3-127" fmla="*/ 0 w 1022785"/>
              <a:gd name="connsiteY3-128" fmla="*/ 608030 h 608030"/>
              <a:gd name="connsiteX0-129" fmla="*/ 0 w 1022785"/>
              <a:gd name="connsiteY0-130" fmla="*/ 870399 h 870399"/>
              <a:gd name="connsiteX1-131" fmla="*/ 563793 w 1022785"/>
              <a:gd name="connsiteY1-132" fmla="*/ 0 h 870399"/>
              <a:gd name="connsiteX2-133" fmla="*/ 1022785 w 1022785"/>
              <a:gd name="connsiteY2-134" fmla="*/ 262369 h 870399"/>
              <a:gd name="connsiteX3-135" fmla="*/ 0 w 1022785"/>
              <a:gd name="connsiteY3-136" fmla="*/ 870399 h 870399"/>
              <a:gd name="connsiteX0-137" fmla="*/ 0 w 760090"/>
              <a:gd name="connsiteY0-138" fmla="*/ 870399 h 870399"/>
              <a:gd name="connsiteX1-139" fmla="*/ 563793 w 760090"/>
              <a:gd name="connsiteY1-140" fmla="*/ 0 h 870399"/>
              <a:gd name="connsiteX2-141" fmla="*/ 760090 w 760090"/>
              <a:gd name="connsiteY2-142" fmla="*/ 257958 h 870399"/>
              <a:gd name="connsiteX3-143" fmla="*/ 0 w 760090"/>
              <a:gd name="connsiteY3-144" fmla="*/ 870399 h 870399"/>
              <a:gd name="connsiteX0-145" fmla="*/ 0 w 760090"/>
              <a:gd name="connsiteY0-146" fmla="*/ 852755 h 852755"/>
              <a:gd name="connsiteX1-147" fmla="*/ 532271 w 760090"/>
              <a:gd name="connsiteY1-148" fmla="*/ 0 h 852755"/>
              <a:gd name="connsiteX2-149" fmla="*/ 760090 w 760090"/>
              <a:gd name="connsiteY2-150" fmla="*/ 240314 h 852755"/>
              <a:gd name="connsiteX3-151" fmla="*/ 0 w 760090"/>
              <a:gd name="connsiteY3-152" fmla="*/ 852755 h 852755"/>
              <a:gd name="connsiteX0-153" fmla="*/ 0 w 532271"/>
              <a:gd name="connsiteY0-154" fmla="*/ 852755 h 852755"/>
              <a:gd name="connsiteX1-155" fmla="*/ 532271 w 532271"/>
              <a:gd name="connsiteY1-156" fmla="*/ 0 h 852755"/>
              <a:gd name="connsiteX2-157" fmla="*/ 514416 w 532271"/>
              <a:gd name="connsiteY2-158" fmla="*/ 463775 h 852755"/>
              <a:gd name="connsiteX3-159" fmla="*/ 0 w 532271"/>
              <a:gd name="connsiteY3-160" fmla="*/ 852755 h 852755"/>
              <a:gd name="connsiteX0-161" fmla="*/ 0 w 545129"/>
              <a:gd name="connsiteY0-162" fmla="*/ 852755 h 852755"/>
              <a:gd name="connsiteX1-163" fmla="*/ 532271 w 545129"/>
              <a:gd name="connsiteY1-164" fmla="*/ 0 h 852755"/>
              <a:gd name="connsiteX2-165" fmla="*/ 545130 w 545129"/>
              <a:gd name="connsiteY2-166" fmla="*/ 661452 h 852755"/>
              <a:gd name="connsiteX3-167" fmla="*/ 0 w 545129"/>
              <a:gd name="connsiteY3-168" fmla="*/ 852755 h 852755"/>
              <a:gd name="connsiteX0-169" fmla="*/ 0 w 532271"/>
              <a:gd name="connsiteY0-170" fmla="*/ 852755 h 884913"/>
              <a:gd name="connsiteX1-171" fmla="*/ 532271 w 532271"/>
              <a:gd name="connsiteY1-172" fmla="*/ 0 h 884913"/>
              <a:gd name="connsiteX2-173" fmla="*/ 381348 w 532271"/>
              <a:gd name="connsiteY2-174" fmla="*/ 884913 h 884913"/>
              <a:gd name="connsiteX3-175" fmla="*/ 0 w 532271"/>
              <a:gd name="connsiteY3-176" fmla="*/ 852755 h 884913"/>
            </a:gdLst>
            <a:ahLst/>
            <a:cxnLst>
              <a:cxn ang="0">
                <a:pos x="connsiteX0-169" y="connsiteY0-170"/>
              </a:cxn>
              <a:cxn ang="0">
                <a:pos x="connsiteX1-171" y="connsiteY1-172"/>
              </a:cxn>
              <a:cxn ang="0">
                <a:pos x="connsiteX2-173" y="connsiteY2-174"/>
              </a:cxn>
              <a:cxn ang="0">
                <a:pos x="connsiteX3-175" y="connsiteY3-176"/>
              </a:cxn>
            </a:cxnLst>
            <a:rect l="l" t="t" r="r" b="b"/>
            <a:pathLst>
              <a:path w="532271" h="884913">
                <a:moveTo>
                  <a:pt x="0" y="852755"/>
                </a:moveTo>
                <a:lnTo>
                  <a:pt x="532271" y="0"/>
                </a:lnTo>
                <a:lnTo>
                  <a:pt x="381348" y="884913"/>
                </a:lnTo>
                <a:lnTo>
                  <a:pt x="0" y="85275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rmAutofit lnSpcReduction="20000"/>
          </a:bodyPr>
          <a:lstStyle/>
          <a:p>
            <a:pPr algn="ctr" defTabSz="685165">
              <a:defRPr/>
            </a:pPr>
            <a:endParaRPr lang="zh-CN" altLang="en-US" sz="1350">
              <a:latin typeface="Arial" panose="020B0604020202020204" pitchFamily="34" charset="0"/>
              <a:ea typeface="黑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26" name="等腰三角形 21"/>
          <p:cNvSpPr/>
          <p:nvPr>
            <p:custDataLst>
              <p:tags r:id="rId8"/>
            </p:custDataLst>
          </p:nvPr>
        </p:nvSpPr>
        <p:spPr bwMode="auto">
          <a:xfrm rot="9481291">
            <a:off x="316840" y="2764932"/>
            <a:ext cx="366713" cy="435769"/>
          </a:xfrm>
          <a:custGeom>
            <a:avLst/>
            <a:gdLst>
              <a:gd name="connsiteX0" fmla="*/ 0 w 1644969"/>
              <a:gd name="connsiteY0" fmla="*/ 1418079 h 1418079"/>
              <a:gd name="connsiteX1" fmla="*/ 822485 w 1644969"/>
              <a:gd name="connsiteY1" fmla="*/ 0 h 1418079"/>
              <a:gd name="connsiteX2" fmla="*/ 1644969 w 1644969"/>
              <a:gd name="connsiteY2" fmla="*/ 1418079 h 1418079"/>
              <a:gd name="connsiteX3" fmla="*/ 0 w 1644969"/>
              <a:gd name="connsiteY3" fmla="*/ 1418079 h 1418079"/>
              <a:gd name="connsiteX0-1" fmla="*/ 0 w 834331"/>
              <a:gd name="connsiteY0-2" fmla="*/ 1418079 h 1418079"/>
              <a:gd name="connsiteX1-3" fmla="*/ 822485 w 834331"/>
              <a:gd name="connsiteY1-4" fmla="*/ 0 h 1418079"/>
              <a:gd name="connsiteX2-5" fmla="*/ 834331 w 834331"/>
              <a:gd name="connsiteY2-6" fmla="*/ 1327288 h 1418079"/>
              <a:gd name="connsiteX3-7" fmla="*/ 0 w 834331"/>
              <a:gd name="connsiteY3-8" fmla="*/ 1418079 h 1418079"/>
              <a:gd name="connsiteX0-9" fmla="*/ 0 w 847301"/>
              <a:gd name="connsiteY0-10" fmla="*/ 1418079 h 1418079"/>
              <a:gd name="connsiteX1-11" fmla="*/ 822485 w 847301"/>
              <a:gd name="connsiteY1-12" fmla="*/ 0 h 1418079"/>
              <a:gd name="connsiteX2-13" fmla="*/ 847301 w 847301"/>
              <a:gd name="connsiteY2-14" fmla="*/ 1119764 h 1418079"/>
              <a:gd name="connsiteX3-15" fmla="*/ 0 w 847301"/>
              <a:gd name="connsiteY3-16" fmla="*/ 1418079 h 1418079"/>
              <a:gd name="connsiteX0-17" fmla="*/ 0 w 633293"/>
              <a:gd name="connsiteY0-18" fmla="*/ 1061398 h 1119764"/>
              <a:gd name="connsiteX1-19" fmla="*/ 608477 w 633293"/>
              <a:gd name="connsiteY1-20" fmla="*/ 0 h 1119764"/>
              <a:gd name="connsiteX2-21" fmla="*/ 633293 w 633293"/>
              <a:gd name="connsiteY2-22" fmla="*/ 1119764 h 1119764"/>
              <a:gd name="connsiteX3-23" fmla="*/ 0 w 633293"/>
              <a:gd name="connsiteY3-24" fmla="*/ 1061398 h 1119764"/>
              <a:gd name="connsiteX0-25" fmla="*/ 0 w 608477"/>
              <a:gd name="connsiteY0-26" fmla="*/ 1061398 h 1061398"/>
              <a:gd name="connsiteX1-27" fmla="*/ 608477 w 608477"/>
              <a:gd name="connsiteY1-28" fmla="*/ 0 h 1061398"/>
              <a:gd name="connsiteX2-29" fmla="*/ 607528 w 608477"/>
              <a:gd name="connsiteY2-30" fmla="*/ 826672 h 1061398"/>
              <a:gd name="connsiteX3-31" fmla="*/ 0 w 608477"/>
              <a:gd name="connsiteY3-32" fmla="*/ 1061398 h 1061398"/>
            </a:gdLst>
            <a:ahLst/>
            <a:cxnLst>
              <a:cxn ang="0">
                <a:pos x="connsiteX0-25" y="connsiteY0-26"/>
              </a:cxn>
              <a:cxn ang="0">
                <a:pos x="connsiteX1-27" y="connsiteY1-28"/>
              </a:cxn>
              <a:cxn ang="0">
                <a:pos x="connsiteX2-29" y="connsiteY2-30"/>
              </a:cxn>
              <a:cxn ang="0">
                <a:pos x="connsiteX3-31" y="connsiteY3-32"/>
              </a:cxn>
            </a:cxnLst>
            <a:rect l="l" t="t" r="r" b="b"/>
            <a:pathLst>
              <a:path w="608477" h="1061398">
                <a:moveTo>
                  <a:pt x="0" y="1061398"/>
                </a:moveTo>
                <a:lnTo>
                  <a:pt x="608477" y="0"/>
                </a:lnTo>
                <a:cubicBezTo>
                  <a:pt x="608161" y="275557"/>
                  <a:pt x="607844" y="551115"/>
                  <a:pt x="607528" y="826672"/>
                </a:cubicBezTo>
                <a:lnTo>
                  <a:pt x="0" y="10613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rmAutofit/>
          </a:bodyPr>
          <a:lstStyle/>
          <a:p>
            <a:pPr algn="ctr" defTabSz="685165">
              <a:defRPr/>
            </a:pPr>
            <a:endParaRPr lang="zh-CN" altLang="en-US" sz="1350">
              <a:latin typeface="Arial" panose="020B0604020202020204" pitchFamily="34" charset="0"/>
              <a:ea typeface="黑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27" name="等腰三角形 17"/>
          <p:cNvSpPr/>
          <p:nvPr>
            <p:custDataLst>
              <p:tags r:id="rId9"/>
            </p:custDataLst>
          </p:nvPr>
        </p:nvSpPr>
        <p:spPr bwMode="auto">
          <a:xfrm rot="9481291">
            <a:off x="322793" y="2760170"/>
            <a:ext cx="361950" cy="432197"/>
          </a:xfrm>
          <a:custGeom>
            <a:avLst/>
            <a:gdLst>
              <a:gd name="connsiteX0" fmla="*/ 0 w 1644969"/>
              <a:gd name="connsiteY0" fmla="*/ 1418079 h 1418079"/>
              <a:gd name="connsiteX1" fmla="*/ 822485 w 1644969"/>
              <a:gd name="connsiteY1" fmla="*/ 0 h 1418079"/>
              <a:gd name="connsiteX2" fmla="*/ 1644969 w 1644969"/>
              <a:gd name="connsiteY2" fmla="*/ 1418079 h 1418079"/>
              <a:gd name="connsiteX3" fmla="*/ 0 w 1644969"/>
              <a:gd name="connsiteY3" fmla="*/ 1418079 h 1418079"/>
              <a:gd name="connsiteX0-1" fmla="*/ 0 w 1275318"/>
              <a:gd name="connsiteY0-2" fmla="*/ 2351935 h 2351935"/>
              <a:gd name="connsiteX1-3" fmla="*/ 452834 w 1275318"/>
              <a:gd name="connsiteY1-4" fmla="*/ 0 h 2351935"/>
              <a:gd name="connsiteX2-5" fmla="*/ 1275318 w 1275318"/>
              <a:gd name="connsiteY2-6" fmla="*/ 1418079 h 2351935"/>
              <a:gd name="connsiteX3-7" fmla="*/ 0 w 1275318"/>
              <a:gd name="connsiteY3-8" fmla="*/ 2351935 h 2351935"/>
              <a:gd name="connsiteX0-9" fmla="*/ 818248 w 2093566"/>
              <a:gd name="connsiteY0-10" fmla="*/ 1418079 h 1418079"/>
              <a:gd name="connsiteX1-11" fmla="*/ 0 w 2093566"/>
              <a:gd name="connsiteY1-12" fmla="*/ 0 h 1418079"/>
              <a:gd name="connsiteX2-13" fmla="*/ 2093566 w 2093566"/>
              <a:gd name="connsiteY2-14" fmla="*/ 484223 h 1418079"/>
              <a:gd name="connsiteX3-15" fmla="*/ 818248 w 2093566"/>
              <a:gd name="connsiteY3-16" fmla="*/ 1418079 h 1418079"/>
              <a:gd name="connsiteX0-17" fmla="*/ 818248 w 818248"/>
              <a:gd name="connsiteY0-18" fmla="*/ 1418079 h 1418079"/>
              <a:gd name="connsiteX1-19" fmla="*/ 0 w 818248"/>
              <a:gd name="connsiteY1-20" fmla="*/ 0 h 1418079"/>
              <a:gd name="connsiteX2-21" fmla="*/ 556598 w 818248"/>
              <a:gd name="connsiteY2-22" fmla="*/ 594470 h 1418079"/>
              <a:gd name="connsiteX3-23" fmla="*/ 818248 w 818248"/>
              <a:gd name="connsiteY3-24" fmla="*/ 1418079 h 1418079"/>
              <a:gd name="connsiteX0-25" fmla="*/ 811765 w 811765"/>
              <a:gd name="connsiteY0-26" fmla="*/ 1431049 h 1431049"/>
              <a:gd name="connsiteX1-27" fmla="*/ 0 w 811765"/>
              <a:gd name="connsiteY1-28" fmla="*/ 0 h 1431049"/>
              <a:gd name="connsiteX2-29" fmla="*/ 556598 w 811765"/>
              <a:gd name="connsiteY2-30" fmla="*/ 594470 h 1431049"/>
              <a:gd name="connsiteX3-31" fmla="*/ 811765 w 811765"/>
              <a:gd name="connsiteY3-32" fmla="*/ 1431049 h 1431049"/>
              <a:gd name="connsiteX0-33" fmla="*/ 1001626 w 1001626"/>
              <a:gd name="connsiteY0-34" fmla="*/ 1417960 h 1417960"/>
              <a:gd name="connsiteX1-35" fmla="*/ 0 w 1001626"/>
              <a:gd name="connsiteY1-36" fmla="*/ 0 h 1417960"/>
              <a:gd name="connsiteX2-37" fmla="*/ 746459 w 1001626"/>
              <a:gd name="connsiteY2-38" fmla="*/ 581381 h 1417960"/>
              <a:gd name="connsiteX3-39" fmla="*/ 1001626 w 1001626"/>
              <a:gd name="connsiteY3-40" fmla="*/ 1417960 h 1417960"/>
              <a:gd name="connsiteX0-41" fmla="*/ 392475 w 746459"/>
              <a:gd name="connsiteY0-42" fmla="*/ 2412711 h 2412711"/>
              <a:gd name="connsiteX1-43" fmla="*/ 0 w 746459"/>
              <a:gd name="connsiteY1-44" fmla="*/ 0 h 2412711"/>
              <a:gd name="connsiteX2-45" fmla="*/ 746459 w 746459"/>
              <a:gd name="connsiteY2-46" fmla="*/ 581381 h 2412711"/>
              <a:gd name="connsiteX3-47" fmla="*/ 392475 w 746459"/>
              <a:gd name="connsiteY3-48" fmla="*/ 2412711 h 2412711"/>
              <a:gd name="connsiteX0-49" fmla="*/ 392475 w 1395165"/>
              <a:gd name="connsiteY0-50" fmla="*/ 2412711 h 2412711"/>
              <a:gd name="connsiteX1-51" fmla="*/ 0 w 1395165"/>
              <a:gd name="connsiteY1-52" fmla="*/ 0 h 2412711"/>
              <a:gd name="connsiteX2-53" fmla="*/ 1395165 w 1395165"/>
              <a:gd name="connsiteY2-54" fmla="*/ 1026402 h 2412711"/>
              <a:gd name="connsiteX3-55" fmla="*/ 392475 w 1395165"/>
              <a:gd name="connsiteY3-56" fmla="*/ 2412711 h 2412711"/>
              <a:gd name="connsiteX0-57" fmla="*/ 416211 w 1395165"/>
              <a:gd name="connsiteY0-58" fmla="*/ 2419255 h 2419255"/>
              <a:gd name="connsiteX1-59" fmla="*/ 0 w 1395165"/>
              <a:gd name="connsiteY1-60" fmla="*/ 0 h 2419255"/>
              <a:gd name="connsiteX2-61" fmla="*/ 1395165 w 1395165"/>
              <a:gd name="connsiteY2-62" fmla="*/ 1026402 h 2419255"/>
              <a:gd name="connsiteX3-63" fmla="*/ 416211 w 1395165"/>
              <a:gd name="connsiteY3-64" fmla="*/ 2419255 h 2419255"/>
              <a:gd name="connsiteX0-65" fmla="*/ 0 w 978954"/>
              <a:gd name="connsiteY0-66" fmla="*/ 1392853 h 1392853"/>
              <a:gd name="connsiteX1-67" fmla="*/ 461914 w 978954"/>
              <a:gd name="connsiteY1-68" fmla="*/ 361014 h 1392853"/>
              <a:gd name="connsiteX2-69" fmla="*/ 978954 w 978954"/>
              <a:gd name="connsiteY2-70" fmla="*/ 0 h 1392853"/>
              <a:gd name="connsiteX3-71" fmla="*/ 0 w 978954"/>
              <a:gd name="connsiteY3-72" fmla="*/ 1392853 h 1392853"/>
              <a:gd name="connsiteX0-73" fmla="*/ 0 w 978954"/>
              <a:gd name="connsiteY0-74" fmla="*/ 1392853 h 1392853"/>
              <a:gd name="connsiteX1-75" fmla="*/ 541025 w 978954"/>
              <a:gd name="connsiteY1-76" fmla="*/ 393737 h 1392853"/>
              <a:gd name="connsiteX2-77" fmla="*/ 978954 w 978954"/>
              <a:gd name="connsiteY2-78" fmla="*/ 0 h 1392853"/>
              <a:gd name="connsiteX3-79" fmla="*/ 0 w 978954"/>
              <a:gd name="connsiteY3-80" fmla="*/ 1392853 h 1392853"/>
              <a:gd name="connsiteX0-81" fmla="*/ 0 w 741623"/>
              <a:gd name="connsiteY0-82" fmla="*/ 1032910 h 1032910"/>
              <a:gd name="connsiteX1-83" fmla="*/ 303694 w 741623"/>
              <a:gd name="connsiteY1-84" fmla="*/ 393737 h 1032910"/>
              <a:gd name="connsiteX2-85" fmla="*/ 741623 w 741623"/>
              <a:gd name="connsiteY2-86" fmla="*/ 0 h 1032910"/>
              <a:gd name="connsiteX3-87" fmla="*/ 0 w 741623"/>
              <a:gd name="connsiteY3-88" fmla="*/ 1032910 h 1032910"/>
              <a:gd name="connsiteX0-89" fmla="*/ 0 w 749534"/>
              <a:gd name="connsiteY0-90" fmla="*/ 1065633 h 1065633"/>
              <a:gd name="connsiteX1-91" fmla="*/ 311605 w 749534"/>
              <a:gd name="connsiteY1-92" fmla="*/ 393737 h 1065633"/>
              <a:gd name="connsiteX2-93" fmla="*/ 749534 w 749534"/>
              <a:gd name="connsiteY2-94" fmla="*/ 0 h 1065633"/>
              <a:gd name="connsiteX3-95" fmla="*/ 0 w 749534"/>
              <a:gd name="connsiteY3-96" fmla="*/ 1065633 h 1065633"/>
              <a:gd name="connsiteX0-97" fmla="*/ 0 w 733818"/>
              <a:gd name="connsiteY0-98" fmla="*/ 1062382 h 1062382"/>
              <a:gd name="connsiteX1-99" fmla="*/ 311605 w 733818"/>
              <a:gd name="connsiteY1-100" fmla="*/ 390486 h 1062382"/>
              <a:gd name="connsiteX2-101" fmla="*/ 733818 w 733818"/>
              <a:gd name="connsiteY2-102" fmla="*/ 0 h 1062382"/>
              <a:gd name="connsiteX3-103" fmla="*/ 0 w 733818"/>
              <a:gd name="connsiteY3-104" fmla="*/ 1062382 h 1062382"/>
            </a:gdLst>
            <a:ahLst/>
            <a:cxnLst>
              <a:cxn ang="0">
                <a:pos x="connsiteX0-97" y="connsiteY0-98"/>
              </a:cxn>
              <a:cxn ang="0">
                <a:pos x="connsiteX1-99" y="connsiteY1-100"/>
              </a:cxn>
              <a:cxn ang="0">
                <a:pos x="connsiteX2-101" y="connsiteY2-102"/>
              </a:cxn>
              <a:cxn ang="0">
                <a:pos x="connsiteX3-103" y="connsiteY3-104"/>
              </a:cxn>
            </a:cxnLst>
            <a:rect l="l" t="t" r="r" b="b"/>
            <a:pathLst>
              <a:path w="733818" h="1062382">
                <a:moveTo>
                  <a:pt x="0" y="1062382"/>
                </a:moveTo>
                <a:lnTo>
                  <a:pt x="311605" y="390486"/>
                </a:lnTo>
                <a:lnTo>
                  <a:pt x="733818" y="0"/>
                </a:lnTo>
                <a:lnTo>
                  <a:pt x="0" y="1062382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rmAutofit/>
          </a:bodyPr>
          <a:lstStyle/>
          <a:p>
            <a:pPr algn="ctr" defTabSz="685165">
              <a:defRPr/>
            </a:pPr>
            <a:endParaRPr lang="zh-CN" altLang="en-US" sz="1350">
              <a:latin typeface="Arial" panose="020B0604020202020204" pitchFamily="34" charset="0"/>
              <a:ea typeface="黑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29" name="等腰三角形 21"/>
          <p:cNvSpPr/>
          <p:nvPr>
            <p:custDataLst>
              <p:tags r:id="rId10"/>
            </p:custDataLst>
          </p:nvPr>
        </p:nvSpPr>
        <p:spPr bwMode="auto">
          <a:xfrm rot="11062952">
            <a:off x="6939772" y="538109"/>
            <a:ext cx="276225" cy="328613"/>
          </a:xfrm>
          <a:custGeom>
            <a:avLst/>
            <a:gdLst>
              <a:gd name="connsiteX0" fmla="*/ 0 w 1644969"/>
              <a:gd name="connsiteY0" fmla="*/ 1418079 h 1418079"/>
              <a:gd name="connsiteX1" fmla="*/ 822485 w 1644969"/>
              <a:gd name="connsiteY1" fmla="*/ 0 h 1418079"/>
              <a:gd name="connsiteX2" fmla="*/ 1644969 w 1644969"/>
              <a:gd name="connsiteY2" fmla="*/ 1418079 h 1418079"/>
              <a:gd name="connsiteX3" fmla="*/ 0 w 1644969"/>
              <a:gd name="connsiteY3" fmla="*/ 1418079 h 1418079"/>
              <a:gd name="connsiteX0-1" fmla="*/ 0 w 834331"/>
              <a:gd name="connsiteY0-2" fmla="*/ 1418079 h 1418079"/>
              <a:gd name="connsiteX1-3" fmla="*/ 822485 w 834331"/>
              <a:gd name="connsiteY1-4" fmla="*/ 0 h 1418079"/>
              <a:gd name="connsiteX2-5" fmla="*/ 834331 w 834331"/>
              <a:gd name="connsiteY2-6" fmla="*/ 1327288 h 1418079"/>
              <a:gd name="connsiteX3-7" fmla="*/ 0 w 834331"/>
              <a:gd name="connsiteY3-8" fmla="*/ 1418079 h 1418079"/>
              <a:gd name="connsiteX0-9" fmla="*/ 0 w 847301"/>
              <a:gd name="connsiteY0-10" fmla="*/ 1418079 h 1418079"/>
              <a:gd name="connsiteX1-11" fmla="*/ 822485 w 847301"/>
              <a:gd name="connsiteY1-12" fmla="*/ 0 h 1418079"/>
              <a:gd name="connsiteX2-13" fmla="*/ 847301 w 847301"/>
              <a:gd name="connsiteY2-14" fmla="*/ 1119764 h 1418079"/>
              <a:gd name="connsiteX3-15" fmla="*/ 0 w 847301"/>
              <a:gd name="connsiteY3-16" fmla="*/ 1418079 h 1418079"/>
              <a:gd name="connsiteX0-17" fmla="*/ 0 w 633293"/>
              <a:gd name="connsiteY0-18" fmla="*/ 1061398 h 1119764"/>
              <a:gd name="connsiteX1-19" fmla="*/ 608477 w 633293"/>
              <a:gd name="connsiteY1-20" fmla="*/ 0 h 1119764"/>
              <a:gd name="connsiteX2-21" fmla="*/ 633293 w 633293"/>
              <a:gd name="connsiteY2-22" fmla="*/ 1119764 h 1119764"/>
              <a:gd name="connsiteX3-23" fmla="*/ 0 w 633293"/>
              <a:gd name="connsiteY3-24" fmla="*/ 1061398 h 1119764"/>
              <a:gd name="connsiteX0-25" fmla="*/ 0 w 608477"/>
              <a:gd name="connsiteY0-26" fmla="*/ 1061398 h 1061398"/>
              <a:gd name="connsiteX1-27" fmla="*/ 608477 w 608477"/>
              <a:gd name="connsiteY1-28" fmla="*/ 0 h 1061398"/>
              <a:gd name="connsiteX2-29" fmla="*/ 607528 w 608477"/>
              <a:gd name="connsiteY2-30" fmla="*/ 826672 h 1061398"/>
              <a:gd name="connsiteX3-31" fmla="*/ 0 w 608477"/>
              <a:gd name="connsiteY3-32" fmla="*/ 1061398 h 1061398"/>
            </a:gdLst>
            <a:ahLst/>
            <a:cxnLst>
              <a:cxn ang="0">
                <a:pos x="connsiteX0-25" y="connsiteY0-26"/>
              </a:cxn>
              <a:cxn ang="0">
                <a:pos x="connsiteX1-27" y="connsiteY1-28"/>
              </a:cxn>
              <a:cxn ang="0">
                <a:pos x="connsiteX2-29" y="connsiteY2-30"/>
              </a:cxn>
              <a:cxn ang="0">
                <a:pos x="connsiteX3-31" y="connsiteY3-32"/>
              </a:cxn>
            </a:cxnLst>
            <a:rect l="l" t="t" r="r" b="b"/>
            <a:pathLst>
              <a:path w="608477" h="1061398">
                <a:moveTo>
                  <a:pt x="0" y="1061398"/>
                </a:moveTo>
                <a:lnTo>
                  <a:pt x="608477" y="0"/>
                </a:lnTo>
                <a:cubicBezTo>
                  <a:pt x="608161" y="275557"/>
                  <a:pt x="607844" y="551115"/>
                  <a:pt x="607528" y="826672"/>
                </a:cubicBezTo>
                <a:lnTo>
                  <a:pt x="0" y="1061398"/>
                </a:lnTo>
                <a:close/>
              </a:path>
            </a:pathLst>
          </a:custGeom>
          <a:solidFill>
            <a:srgbClr val="00BE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rmAutofit/>
          </a:bodyPr>
          <a:lstStyle/>
          <a:p>
            <a:pPr algn="ctr" defTabSz="685165">
              <a:defRPr/>
            </a:pPr>
            <a:endParaRPr lang="zh-CN" altLang="en-US" sz="1350">
              <a:latin typeface="Arial" panose="020B0604020202020204" pitchFamily="34" charset="0"/>
              <a:ea typeface="黑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30" name="等腰三角形 17"/>
          <p:cNvSpPr/>
          <p:nvPr>
            <p:custDataLst>
              <p:tags r:id="rId11"/>
            </p:custDataLst>
          </p:nvPr>
        </p:nvSpPr>
        <p:spPr bwMode="auto">
          <a:xfrm rot="11062952">
            <a:off x="6936200" y="544062"/>
            <a:ext cx="272654" cy="325041"/>
          </a:xfrm>
          <a:custGeom>
            <a:avLst/>
            <a:gdLst>
              <a:gd name="connsiteX0" fmla="*/ 0 w 1644969"/>
              <a:gd name="connsiteY0" fmla="*/ 1418079 h 1418079"/>
              <a:gd name="connsiteX1" fmla="*/ 822485 w 1644969"/>
              <a:gd name="connsiteY1" fmla="*/ 0 h 1418079"/>
              <a:gd name="connsiteX2" fmla="*/ 1644969 w 1644969"/>
              <a:gd name="connsiteY2" fmla="*/ 1418079 h 1418079"/>
              <a:gd name="connsiteX3" fmla="*/ 0 w 1644969"/>
              <a:gd name="connsiteY3" fmla="*/ 1418079 h 1418079"/>
              <a:gd name="connsiteX0-1" fmla="*/ 0 w 1275318"/>
              <a:gd name="connsiteY0-2" fmla="*/ 2351935 h 2351935"/>
              <a:gd name="connsiteX1-3" fmla="*/ 452834 w 1275318"/>
              <a:gd name="connsiteY1-4" fmla="*/ 0 h 2351935"/>
              <a:gd name="connsiteX2-5" fmla="*/ 1275318 w 1275318"/>
              <a:gd name="connsiteY2-6" fmla="*/ 1418079 h 2351935"/>
              <a:gd name="connsiteX3-7" fmla="*/ 0 w 1275318"/>
              <a:gd name="connsiteY3-8" fmla="*/ 2351935 h 2351935"/>
              <a:gd name="connsiteX0-9" fmla="*/ 818248 w 2093566"/>
              <a:gd name="connsiteY0-10" fmla="*/ 1418079 h 1418079"/>
              <a:gd name="connsiteX1-11" fmla="*/ 0 w 2093566"/>
              <a:gd name="connsiteY1-12" fmla="*/ 0 h 1418079"/>
              <a:gd name="connsiteX2-13" fmla="*/ 2093566 w 2093566"/>
              <a:gd name="connsiteY2-14" fmla="*/ 484223 h 1418079"/>
              <a:gd name="connsiteX3-15" fmla="*/ 818248 w 2093566"/>
              <a:gd name="connsiteY3-16" fmla="*/ 1418079 h 1418079"/>
              <a:gd name="connsiteX0-17" fmla="*/ 818248 w 818248"/>
              <a:gd name="connsiteY0-18" fmla="*/ 1418079 h 1418079"/>
              <a:gd name="connsiteX1-19" fmla="*/ 0 w 818248"/>
              <a:gd name="connsiteY1-20" fmla="*/ 0 h 1418079"/>
              <a:gd name="connsiteX2-21" fmla="*/ 556598 w 818248"/>
              <a:gd name="connsiteY2-22" fmla="*/ 594470 h 1418079"/>
              <a:gd name="connsiteX3-23" fmla="*/ 818248 w 818248"/>
              <a:gd name="connsiteY3-24" fmla="*/ 1418079 h 1418079"/>
              <a:gd name="connsiteX0-25" fmla="*/ 811765 w 811765"/>
              <a:gd name="connsiteY0-26" fmla="*/ 1431049 h 1431049"/>
              <a:gd name="connsiteX1-27" fmla="*/ 0 w 811765"/>
              <a:gd name="connsiteY1-28" fmla="*/ 0 h 1431049"/>
              <a:gd name="connsiteX2-29" fmla="*/ 556598 w 811765"/>
              <a:gd name="connsiteY2-30" fmla="*/ 594470 h 1431049"/>
              <a:gd name="connsiteX3-31" fmla="*/ 811765 w 811765"/>
              <a:gd name="connsiteY3-32" fmla="*/ 1431049 h 1431049"/>
              <a:gd name="connsiteX0-33" fmla="*/ 1001626 w 1001626"/>
              <a:gd name="connsiteY0-34" fmla="*/ 1417960 h 1417960"/>
              <a:gd name="connsiteX1-35" fmla="*/ 0 w 1001626"/>
              <a:gd name="connsiteY1-36" fmla="*/ 0 h 1417960"/>
              <a:gd name="connsiteX2-37" fmla="*/ 746459 w 1001626"/>
              <a:gd name="connsiteY2-38" fmla="*/ 581381 h 1417960"/>
              <a:gd name="connsiteX3-39" fmla="*/ 1001626 w 1001626"/>
              <a:gd name="connsiteY3-40" fmla="*/ 1417960 h 1417960"/>
              <a:gd name="connsiteX0-41" fmla="*/ 392475 w 746459"/>
              <a:gd name="connsiteY0-42" fmla="*/ 2412711 h 2412711"/>
              <a:gd name="connsiteX1-43" fmla="*/ 0 w 746459"/>
              <a:gd name="connsiteY1-44" fmla="*/ 0 h 2412711"/>
              <a:gd name="connsiteX2-45" fmla="*/ 746459 w 746459"/>
              <a:gd name="connsiteY2-46" fmla="*/ 581381 h 2412711"/>
              <a:gd name="connsiteX3-47" fmla="*/ 392475 w 746459"/>
              <a:gd name="connsiteY3-48" fmla="*/ 2412711 h 2412711"/>
              <a:gd name="connsiteX0-49" fmla="*/ 392475 w 1395165"/>
              <a:gd name="connsiteY0-50" fmla="*/ 2412711 h 2412711"/>
              <a:gd name="connsiteX1-51" fmla="*/ 0 w 1395165"/>
              <a:gd name="connsiteY1-52" fmla="*/ 0 h 2412711"/>
              <a:gd name="connsiteX2-53" fmla="*/ 1395165 w 1395165"/>
              <a:gd name="connsiteY2-54" fmla="*/ 1026402 h 2412711"/>
              <a:gd name="connsiteX3-55" fmla="*/ 392475 w 1395165"/>
              <a:gd name="connsiteY3-56" fmla="*/ 2412711 h 2412711"/>
              <a:gd name="connsiteX0-57" fmla="*/ 416211 w 1395165"/>
              <a:gd name="connsiteY0-58" fmla="*/ 2419255 h 2419255"/>
              <a:gd name="connsiteX1-59" fmla="*/ 0 w 1395165"/>
              <a:gd name="connsiteY1-60" fmla="*/ 0 h 2419255"/>
              <a:gd name="connsiteX2-61" fmla="*/ 1395165 w 1395165"/>
              <a:gd name="connsiteY2-62" fmla="*/ 1026402 h 2419255"/>
              <a:gd name="connsiteX3-63" fmla="*/ 416211 w 1395165"/>
              <a:gd name="connsiteY3-64" fmla="*/ 2419255 h 2419255"/>
              <a:gd name="connsiteX0-65" fmla="*/ 0 w 978954"/>
              <a:gd name="connsiteY0-66" fmla="*/ 1392853 h 1392853"/>
              <a:gd name="connsiteX1-67" fmla="*/ 461914 w 978954"/>
              <a:gd name="connsiteY1-68" fmla="*/ 361014 h 1392853"/>
              <a:gd name="connsiteX2-69" fmla="*/ 978954 w 978954"/>
              <a:gd name="connsiteY2-70" fmla="*/ 0 h 1392853"/>
              <a:gd name="connsiteX3-71" fmla="*/ 0 w 978954"/>
              <a:gd name="connsiteY3-72" fmla="*/ 1392853 h 1392853"/>
              <a:gd name="connsiteX0-73" fmla="*/ 0 w 978954"/>
              <a:gd name="connsiteY0-74" fmla="*/ 1392853 h 1392853"/>
              <a:gd name="connsiteX1-75" fmla="*/ 541025 w 978954"/>
              <a:gd name="connsiteY1-76" fmla="*/ 393737 h 1392853"/>
              <a:gd name="connsiteX2-77" fmla="*/ 978954 w 978954"/>
              <a:gd name="connsiteY2-78" fmla="*/ 0 h 1392853"/>
              <a:gd name="connsiteX3-79" fmla="*/ 0 w 978954"/>
              <a:gd name="connsiteY3-80" fmla="*/ 1392853 h 1392853"/>
              <a:gd name="connsiteX0-81" fmla="*/ 0 w 741623"/>
              <a:gd name="connsiteY0-82" fmla="*/ 1032910 h 1032910"/>
              <a:gd name="connsiteX1-83" fmla="*/ 303694 w 741623"/>
              <a:gd name="connsiteY1-84" fmla="*/ 393737 h 1032910"/>
              <a:gd name="connsiteX2-85" fmla="*/ 741623 w 741623"/>
              <a:gd name="connsiteY2-86" fmla="*/ 0 h 1032910"/>
              <a:gd name="connsiteX3-87" fmla="*/ 0 w 741623"/>
              <a:gd name="connsiteY3-88" fmla="*/ 1032910 h 1032910"/>
              <a:gd name="connsiteX0-89" fmla="*/ 0 w 749534"/>
              <a:gd name="connsiteY0-90" fmla="*/ 1065633 h 1065633"/>
              <a:gd name="connsiteX1-91" fmla="*/ 311605 w 749534"/>
              <a:gd name="connsiteY1-92" fmla="*/ 393737 h 1065633"/>
              <a:gd name="connsiteX2-93" fmla="*/ 749534 w 749534"/>
              <a:gd name="connsiteY2-94" fmla="*/ 0 h 1065633"/>
              <a:gd name="connsiteX3-95" fmla="*/ 0 w 749534"/>
              <a:gd name="connsiteY3-96" fmla="*/ 1065633 h 1065633"/>
              <a:gd name="connsiteX0-97" fmla="*/ 0 w 733818"/>
              <a:gd name="connsiteY0-98" fmla="*/ 1062382 h 1062382"/>
              <a:gd name="connsiteX1-99" fmla="*/ 311605 w 733818"/>
              <a:gd name="connsiteY1-100" fmla="*/ 390486 h 1062382"/>
              <a:gd name="connsiteX2-101" fmla="*/ 733818 w 733818"/>
              <a:gd name="connsiteY2-102" fmla="*/ 0 h 1062382"/>
              <a:gd name="connsiteX3-103" fmla="*/ 0 w 733818"/>
              <a:gd name="connsiteY3-104" fmla="*/ 1062382 h 1062382"/>
            </a:gdLst>
            <a:ahLst/>
            <a:cxnLst>
              <a:cxn ang="0">
                <a:pos x="connsiteX0-97" y="connsiteY0-98"/>
              </a:cxn>
              <a:cxn ang="0">
                <a:pos x="connsiteX1-99" y="connsiteY1-100"/>
              </a:cxn>
              <a:cxn ang="0">
                <a:pos x="connsiteX2-101" y="connsiteY2-102"/>
              </a:cxn>
              <a:cxn ang="0">
                <a:pos x="connsiteX3-103" y="connsiteY3-104"/>
              </a:cxn>
            </a:cxnLst>
            <a:rect l="l" t="t" r="r" b="b"/>
            <a:pathLst>
              <a:path w="733818" h="1062382">
                <a:moveTo>
                  <a:pt x="0" y="1062382"/>
                </a:moveTo>
                <a:lnTo>
                  <a:pt x="311605" y="390486"/>
                </a:lnTo>
                <a:lnTo>
                  <a:pt x="733818" y="0"/>
                </a:lnTo>
                <a:lnTo>
                  <a:pt x="0" y="1062382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rmAutofit/>
          </a:bodyPr>
          <a:lstStyle/>
          <a:p>
            <a:pPr algn="ctr" defTabSz="685165">
              <a:defRPr/>
            </a:pPr>
            <a:endParaRPr lang="zh-CN" altLang="en-US" sz="1350">
              <a:latin typeface="Arial" panose="020B0604020202020204" pitchFamily="34" charset="0"/>
              <a:ea typeface="黑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32" name="等腰三角形 21"/>
          <p:cNvSpPr/>
          <p:nvPr>
            <p:custDataLst>
              <p:tags r:id="rId12"/>
            </p:custDataLst>
          </p:nvPr>
        </p:nvSpPr>
        <p:spPr bwMode="auto">
          <a:xfrm rot="7334557">
            <a:off x="7450550" y="990547"/>
            <a:ext cx="340519" cy="402431"/>
          </a:xfrm>
          <a:custGeom>
            <a:avLst/>
            <a:gdLst>
              <a:gd name="connsiteX0" fmla="*/ 0 w 1644969"/>
              <a:gd name="connsiteY0" fmla="*/ 1418079 h 1418079"/>
              <a:gd name="connsiteX1" fmla="*/ 822485 w 1644969"/>
              <a:gd name="connsiteY1" fmla="*/ 0 h 1418079"/>
              <a:gd name="connsiteX2" fmla="*/ 1644969 w 1644969"/>
              <a:gd name="connsiteY2" fmla="*/ 1418079 h 1418079"/>
              <a:gd name="connsiteX3" fmla="*/ 0 w 1644969"/>
              <a:gd name="connsiteY3" fmla="*/ 1418079 h 1418079"/>
              <a:gd name="connsiteX0-1" fmla="*/ 0 w 834331"/>
              <a:gd name="connsiteY0-2" fmla="*/ 1418079 h 1418079"/>
              <a:gd name="connsiteX1-3" fmla="*/ 822485 w 834331"/>
              <a:gd name="connsiteY1-4" fmla="*/ 0 h 1418079"/>
              <a:gd name="connsiteX2-5" fmla="*/ 834331 w 834331"/>
              <a:gd name="connsiteY2-6" fmla="*/ 1327288 h 1418079"/>
              <a:gd name="connsiteX3-7" fmla="*/ 0 w 834331"/>
              <a:gd name="connsiteY3-8" fmla="*/ 1418079 h 1418079"/>
              <a:gd name="connsiteX0-9" fmla="*/ 0 w 847301"/>
              <a:gd name="connsiteY0-10" fmla="*/ 1418079 h 1418079"/>
              <a:gd name="connsiteX1-11" fmla="*/ 822485 w 847301"/>
              <a:gd name="connsiteY1-12" fmla="*/ 0 h 1418079"/>
              <a:gd name="connsiteX2-13" fmla="*/ 847301 w 847301"/>
              <a:gd name="connsiteY2-14" fmla="*/ 1119764 h 1418079"/>
              <a:gd name="connsiteX3-15" fmla="*/ 0 w 847301"/>
              <a:gd name="connsiteY3-16" fmla="*/ 1418079 h 1418079"/>
              <a:gd name="connsiteX0-17" fmla="*/ 0 w 633293"/>
              <a:gd name="connsiteY0-18" fmla="*/ 1061398 h 1119764"/>
              <a:gd name="connsiteX1-19" fmla="*/ 608477 w 633293"/>
              <a:gd name="connsiteY1-20" fmla="*/ 0 h 1119764"/>
              <a:gd name="connsiteX2-21" fmla="*/ 633293 w 633293"/>
              <a:gd name="connsiteY2-22" fmla="*/ 1119764 h 1119764"/>
              <a:gd name="connsiteX3-23" fmla="*/ 0 w 633293"/>
              <a:gd name="connsiteY3-24" fmla="*/ 1061398 h 1119764"/>
              <a:gd name="connsiteX0-25" fmla="*/ 0 w 608477"/>
              <a:gd name="connsiteY0-26" fmla="*/ 1061398 h 1061398"/>
              <a:gd name="connsiteX1-27" fmla="*/ 608477 w 608477"/>
              <a:gd name="connsiteY1-28" fmla="*/ 0 h 1061398"/>
              <a:gd name="connsiteX2-29" fmla="*/ 607528 w 608477"/>
              <a:gd name="connsiteY2-30" fmla="*/ 826672 h 1061398"/>
              <a:gd name="connsiteX3-31" fmla="*/ 0 w 608477"/>
              <a:gd name="connsiteY3-32" fmla="*/ 1061398 h 1061398"/>
            </a:gdLst>
            <a:ahLst/>
            <a:cxnLst>
              <a:cxn ang="0">
                <a:pos x="connsiteX0-25" y="connsiteY0-26"/>
              </a:cxn>
              <a:cxn ang="0">
                <a:pos x="connsiteX1-27" y="connsiteY1-28"/>
              </a:cxn>
              <a:cxn ang="0">
                <a:pos x="connsiteX2-29" y="connsiteY2-30"/>
              </a:cxn>
              <a:cxn ang="0">
                <a:pos x="connsiteX3-31" y="connsiteY3-32"/>
              </a:cxn>
            </a:cxnLst>
            <a:rect l="l" t="t" r="r" b="b"/>
            <a:pathLst>
              <a:path w="608477" h="1061398">
                <a:moveTo>
                  <a:pt x="0" y="1061398"/>
                </a:moveTo>
                <a:lnTo>
                  <a:pt x="608477" y="0"/>
                </a:lnTo>
                <a:cubicBezTo>
                  <a:pt x="608161" y="275557"/>
                  <a:pt x="607844" y="551115"/>
                  <a:pt x="607528" y="826672"/>
                </a:cubicBezTo>
                <a:lnTo>
                  <a:pt x="0" y="10613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rmAutofit/>
          </a:bodyPr>
          <a:lstStyle/>
          <a:p>
            <a:pPr algn="ctr" defTabSz="685165">
              <a:defRPr/>
            </a:pPr>
            <a:endParaRPr lang="zh-CN" altLang="en-US" sz="1350">
              <a:latin typeface="Arial" panose="020B0604020202020204" pitchFamily="34" charset="0"/>
              <a:ea typeface="黑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33" name="等腰三角形 17"/>
          <p:cNvSpPr/>
          <p:nvPr>
            <p:custDataLst>
              <p:tags r:id="rId13"/>
            </p:custDataLst>
          </p:nvPr>
        </p:nvSpPr>
        <p:spPr bwMode="auto">
          <a:xfrm rot="7334557">
            <a:off x="7445788" y="985784"/>
            <a:ext cx="336947" cy="398860"/>
          </a:xfrm>
          <a:custGeom>
            <a:avLst/>
            <a:gdLst>
              <a:gd name="connsiteX0" fmla="*/ 0 w 1644969"/>
              <a:gd name="connsiteY0" fmla="*/ 1418079 h 1418079"/>
              <a:gd name="connsiteX1" fmla="*/ 822485 w 1644969"/>
              <a:gd name="connsiteY1" fmla="*/ 0 h 1418079"/>
              <a:gd name="connsiteX2" fmla="*/ 1644969 w 1644969"/>
              <a:gd name="connsiteY2" fmla="*/ 1418079 h 1418079"/>
              <a:gd name="connsiteX3" fmla="*/ 0 w 1644969"/>
              <a:gd name="connsiteY3" fmla="*/ 1418079 h 1418079"/>
              <a:gd name="connsiteX0-1" fmla="*/ 0 w 1275318"/>
              <a:gd name="connsiteY0-2" fmla="*/ 2351935 h 2351935"/>
              <a:gd name="connsiteX1-3" fmla="*/ 452834 w 1275318"/>
              <a:gd name="connsiteY1-4" fmla="*/ 0 h 2351935"/>
              <a:gd name="connsiteX2-5" fmla="*/ 1275318 w 1275318"/>
              <a:gd name="connsiteY2-6" fmla="*/ 1418079 h 2351935"/>
              <a:gd name="connsiteX3-7" fmla="*/ 0 w 1275318"/>
              <a:gd name="connsiteY3-8" fmla="*/ 2351935 h 2351935"/>
              <a:gd name="connsiteX0-9" fmla="*/ 818248 w 2093566"/>
              <a:gd name="connsiteY0-10" fmla="*/ 1418079 h 1418079"/>
              <a:gd name="connsiteX1-11" fmla="*/ 0 w 2093566"/>
              <a:gd name="connsiteY1-12" fmla="*/ 0 h 1418079"/>
              <a:gd name="connsiteX2-13" fmla="*/ 2093566 w 2093566"/>
              <a:gd name="connsiteY2-14" fmla="*/ 484223 h 1418079"/>
              <a:gd name="connsiteX3-15" fmla="*/ 818248 w 2093566"/>
              <a:gd name="connsiteY3-16" fmla="*/ 1418079 h 1418079"/>
              <a:gd name="connsiteX0-17" fmla="*/ 818248 w 818248"/>
              <a:gd name="connsiteY0-18" fmla="*/ 1418079 h 1418079"/>
              <a:gd name="connsiteX1-19" fmla="*/ 0 w 818248"/>
              <a:gd name="connsiteY1-20" fmla="*/ 0 h 1418079"/>
              <a:gd name="connsiteX2-21" fmla="*/ 556598 w 818248"/>
              <a:gd name="connsiteY2-22" fmla="*/ 594470 h 1418079"/>
              <a:gd name="connsiteX3-23" fmla="*/ 818248 w 818248"/>
              <a:gd name="connsiteY3-24" fmla="*/ 1418079 h 1418079"/>
              <a:gd name="connsiteX0-25" fmla="*/ 811765 w 811765"/>
              <a:gd name="connsiteY0-26" fmla="*/ 1431049 h 1431049"/>
              <a:gd name="connsiteX1-27" fmla="*/ 0 w 811765"/>
              <a:gd name="connsiteY1-28" fmla="*/ 0 h 1431049"/>
              <a:gd name="connsiteX2-29" fmla="*/ 556598 w 811765"/>
              <a:gd name="connsiteY2-30" fmla="*/ 594470 h 1431049"/>
              <a:gd name="connsiteX3-31" fmla="*/ 811765 w 811765"/>
              <a:gd name="connsiteY3-32" fmla="*/ 1431049 h 1431049"/>
              <a:gd name="connsiteX0-33" fmla="*/ 1001626 w 1001626"/>
              <a:gd name="connsiteY0-34" fmla="*/ 1417960 h 1417960"/>
              <a:gd name="connsiteX1-35" fmla="*/ 0 w 1001626"/>
              <a:gd name="connsiteY1-36" fmla="*/ 0 h 1417960"/>
              <a:gd name="connsiteX2-37" fmla="*/ 746459 w 1001626"/>
              <a:gd name="connsiteY2-38" fmla="*/ 581381 h 1417960"/>
              <a:gd name="connsiteX3-39" fmla="*/ 1001626 w 1001626"/>
              <a:gd name="connsiteY3-40" fmla="*/ 1417960 h 1417960"/>
              <a:gd name="connsiteX0-41" fmla="*/ 392475 w 746459"/>
              <a:gd name="connsiteY0-42" fmla="*/ 2412711 h 2412711"/>
              <a:gd name="connsiteX1-43" fmla="*/ 0 w 746459"/>
              <a:gd name="connsiteY1-44" fmla="*/ 0 h 2412711"/>
              <a:gd name="connsiteX2-45" fmla="*/ 746459 w 746459"/>
              <a:gd name="connsiteY2-46" fmla="*/ 581381 h 2412711"/>
              <a:gd name="connsiteX3-47" fmla="*/ 392475 w 746459"/>
              <a:gd name="connsiteY3-48" fmla="*/ 2412711 h 2412711"/>
              <a:gd name="connsiteX0-49" fmla="*/ 392475 w 1395165"/>
              <a:gd name="connsiteY0-50" fmla="*/ 2412711 h 2412711"/>
              <a:gd name="connsiteX1-51" fmla="*/ 0 w 1395165"/>
              <a:gd name="connsiteY1-52" fmla="*/ 0 h 2412711"/>
              <a:gd name="connsiteX2-53" fmla="*/ 1395165 w 1395165"/>
              <a:gd name="connsiteY2-54" fmla="*/ 1026402 h 2412711"/>
              <a:gd name="connsiteX3-55" fmla="*/ 392475 w 1395165"/>
              <a:gd name="connsiteY3-56" fmla="*/ 2412711 h 2412711"/>
              <a:gd name="connsiteX0-57" fmla="*/ 416211 w 1395165"/>
              <a:gd name="connsiteY0-58" fmla="*/ 2419255 h 2419255"/>
              <a:gd name="connsiteX1-59" fmla="*/ 0 w 1395165"/>
              <a:gd name="connsiteY1-60" fmla="*/ 0 h 2419255"/>
              <a:gd name="connsiteX2-61" fmla="*/ 1395165 w 1395165"/>
              <a:gd name="connsiteY2-62" fmla="*/ 1026402 h 2419255"/>
              <a:gd name="connsiteX3-63" fmla="*/ 416211 w 1395165"/>
              <a:gd name="connsiteY3-64" fmla="*/ 2419255 h 2419255"/>
              <a:gd name="connsiteX0-65" fmla="*/ 0 w 978954"/>
              <a:gd name="connsiteY0-66" fmla="*/ 1392853 h 1392853"/>
              <a:gd name="connsiteX1-67" fmla="*/ 461914 w 978954"/>
              <a:gd name="connsiteY1-68" fmla="*/ 361014 h 1392853"/>
              <a:gd name="connsiteX2-69" fmla="*/ 978954 w 978954"/>
              <a:gd name="connsiteY2-70" fmla="*/ 0 h 1392853"/>
              <a:gd name="connsiteX3-71" fmla="*/ 0 w 978954"/>
              <a:gd name="connsiteY3-72" fmla="*/ 1392853 h 1392853"/>
              <a:gd name="connsiteX0-73" fmla="*/ 0 w 978954"/>
              <a:gd name="connsiteY0-74" fmla="*/ 1392853 h 1392853"/>
              <a:gd name="connsiteX1-75" fmla="*/ 541025 w 978954"/>
              <a:gd name="connsiteY1-76" fmla="*/ 393737 h 1392853"/>
              <a:gd name="connsiteX2-77" fmla="*/ 978954 w 978954"/>
              <a:gd name="connsiteY2-78" fmla="*/ 0 h 1392853"/>
              <a:gd name="connsiteX3-79" fmla="*/ 0 w 978954"/>
              <a:gd name="connsiteY3-80" fmla="*/ 1392853 h 1392853"/>
              <a:gd name="connsiteX0-81" fmla="*/ 0 w 741623"/>
              <a:gd name="connsiteY0-82" fmla="*/ 1032910 h 1032910"/>
              <a:gd name="connsiteX1-83" fmla="*/ 303694 w 741623"/>
              <a:gd name="connsiteY1-84" fmla="*/ 393737 h 1032910"/>
              <a:gd name="connsiteX2-85" fmla="*/ 741623 w 741623"/>
              <a:gd name="connsiteY2-86" fmla="*/ 0 h 1032910"/>
              <a:gd name="connsiteX3-87" fmla="*/ 0 w 741623"/>
              <a:gd name="connsiteY3-88" fmla="*/ 1032910 h 1032910"/>
              <a:gd name="connsiteX0-89" fmla="*/ 0 w 749534"/>
              <a:gd name="connsiteY0-90" fmla="*/ 1065633 h 1065633"/>
              <a:gd name="connsiteX1-91" fmla="*/ 311605 w 749534"/>
              <a:gd name="connsiteY1-92" fmla="*/ 393737 h 1065633"/>
              <a:gd name="connsiteX2-93" fmla="*/ 749534 w 749534"/>
              <a:gd name="connsiteY2-94" fmla="*/ 0 h 1065633"/>
              <a:gd name="connsiteX3-95" fmla="*/ 0 w 749534"/>
              <a:gd name="connsiteY3-96" fmla="*/ 1065633 h 1065633"/>
              <a:gd name="connsiteX0-97" fmla="*/ 0 w 733818"/>
              <a:gd name="connsiteY0-98" fmla="*/ 1062382 h 1062382"/>
              <a:gd name="connsiteX1-99" fmla="*/ 311605 w 733818"/>
              <a:gd name="connsiteY1-100" fmla="*/ 390486 h 1062382"/>
              <a:gd name="connsiteX2-101" fmla="*/ 733818 w 733818"/>
              <a:gd name="connsiteY2-102" fmla="*/ 0 h 1062382"/>
              <a:gd name="connsiteX3-103" fmla="*/ 0 w 733818"/>
              <a:gd name="connsiteY3-104" fmla="*/ 1062382 h 1062382"/>
            </a:gdLst>
            <a:ahLst/>
            <a:cxnLst>
              <a:cxn ang="0">
                <a:pos x="connsiteX0-97" y="connsiteY0-98"/>
              </a:cxn>
              <a:cxn ang="0">
                <a:pos x="connsiteX1-99" y="connsiteY1-100"/>
              </a:cxn>
              <a:cxn ang="0">
                <a:pos x="connsiteX2-101" y="connsiteY2-102"/>
              </a:cxn>
              <a:cxn ang="0">
                <a:pos x="connsiteX3-103" y="connsiteY3-104"/>
              </a:cxn>
            </a:cxnLst>
            <a:rect l="l" t="t" r="r" b="b"/>
            <a:pathLst>
              <a:path w="733818" h="1062382">
                <a:moveTo>
                  <a:pt x="0" y="1062382"/>
                </a:moveTo>
                <a:lnTo>
                  <a:pt x="311605" y="390486"/>
                </a:lnTo>
                <a:lnTo>
                  <a:pt x="733818" y="0"/>
                </a:lnTo>
                <a:lnTo>
                  <a:pt x="0" y="1062382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rmAutofit/>
          </a:bodyPr>
          <a:lstStyle/>
          <a:p>
            <a:pPr algn="ctr" defTabSz="685165">
              <a:defRPr/>
            </a:pPr>
            <a:endParaRPr lang="zh-CN" altLang="en-US" sz="1350">
              <a:latin typeface="Arial" panose="020B0604020202020204" pitchFamily="34" charset="0"/>
              <a:ea typeface="黑体" panose="02010609060101010101" pitchFamily="49" charset="-122"/>
              <a:sym typeface="Arial" panose="020B0604020202020204" pitchFamily="34" charset="0"/>
            </a:endParaRPr>
          </a:p>
        </p:txBody>
      </p:sp>
      <p:grpSp>
        <p:nvGrpSpPr>
          <p:cNvPr id="2" name="组合 1"/>
          <p:cNvGrpSpPr/>
          <p:nvPr>
            <p:custDataLst>
              <p:tags r:id="rId14"/>
            </p:custDataLst>
          </p:nvPr>
        </p:nvGrpSpPr>
        <p:grpSpPr>
          <a:xfrm>
            <a:off x="-15479" y="5641181"/>
            <a:ext cx="9159479" cy="1216819"/>
            <a:chOff x="-15478" y="4789885"/>
            <a:chExt cx="9159479" cy="1216819"/>
          </a:xfrm>
        </p:grpSpPr>
        <p:sp>
          <p:nvSpPr>
            <p:cNvPr id="39" name="直角三角形 38"/>
            <p:cNvSpPr/>
            <p:nvPr>
              <p:custDataLst>
                <p:tags r:id="rId15"/>
              </p:custDataLst>
            </p:nvPr>
          </p:nvSpPr>
          <p:spPr bwMode="auto">
            <a:xfrm flipH="1">
              <a:off x="-15478" y="4789885"/>
              <a:ext cx="9159479" cy="1216819"/>
            </a:xfrm>
            <a:prstGeom prst="rt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anchor="ctr">
              <a:normAutofit/>
            </a:bodyPr>
            <a:lstStyle/>
            <a:p>
              <a:pPr algn="ctr" defTabSz="685165">
                <a:defRPr/>
              </a:pPr>
              <a:endParaRPr lang="zh-CN" altLang="en-US" sz="1350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40" name="直角三角形 39"/>
            <p:cNvSpPr/>
            <p:nvPr>
              <p:custDataLst>
                <p:tags r:id="rId16"/>
              </p:custDataLst>
            </p:nvPr>
          </p:nvSpPr>
          <p:spPr bwMode="auto">
            <a:xfrm flipH="1">
              <a:off x="-15478" y="4923235"/>
              <a:ext cx="9159479" cy="1083469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anchor="ctr">
              <a:normAutofit/>
            </a:bodyPr>
            <a:lstStyle/>
            <a:p>
              <a:pPr algn="ctr" defTabSz="685165">
                <a:defRPr/>
              </a:pPr>
              <a:endParaRPr lang="zh-CN" altLang="en-US" sz="1350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endParaRPr>
            </a:p>
          </p:txBody>
        </p:sp>
      </p:grpSp>
      <p:sp>
        <p:nvSpPr>
          <p:cNvPr id="42" name="等腰三角形 21"/>
          <p:cNvSpPr/>
          <p:nvPr>
            <p:custDataLst>
              <p:tags r:id="rId17"/>
            </p:custDataLst>
          </p:nvPr>
        </p:nvSpPr>
        <p:spPr bwMode="auto">
          <a:xfrm rot="6238633">
            <a:off x="372799" y="2273203"/>
            <a:ext cx="171450" cy="304800"/>
          </a:xfrm>
          <a:custGeom>
            <a:avLst/>
            <a:gdLst>
              <a:gd name="connsiteX0" fmla="*/ 0 w 1644969"/>
              <a:gd name="connsiteY0" fmla="*/ 1418079 h 1418079"/>
              <a:gd name="connsiteX1" fmla="*/ 822485 w 1644969"/>
              <a:gd name="connsiteY1" fmla="*/ 0 h 1418079"/>
              <a:gd name="connsiteX2" fmla="*/ 1644969 w 1644969"/>
              <a:gd name="connsiteY2" fmla="*/ 1418079 h 1418079"/>
              <a:gd name="connsiteX3" fmla="*/ 0 w 1644969"/>
              <a:gd name="connsiteY3" fmla="*/ 1418079 h 1418079"/>
              <a:gd name="connsiteX0-1" fmla="*/ 0 w 834331"/>
              <a:gd name="connsiteY0-2" fmla="*/ 1418079 h 1418079"/>
              <a:gd name="connsiteX1-3" fmla="*/ 822485 w 834331"/>
              <a:gd name="connsiteY1-4" fmla="*/ 0 h 1418079"/>
              <a:gd name="connsiteX2-5" fmla="*/ 834331 w 834331"/>
              <a:gd name="connsiteY2-6" fmla="*/ 1327288 h 1418079"/>
              <a:gd name="connsiteX3-7" fmla="*/ 0 w 834331"/>
              <a:gd name="connsiteY3-8" fmla="*/ 1418079 h 1418079"/>
              <a:gd name="connsiteX0-9" fmla="*/ 0 w 847301"/>
              <a:gd name="connsiteY0-10" fmla="*/ 1418079 h 1418079"/>
              <a:gd name="connsiteX1-11" fmla="*/ 822485 w 847301"/>
              <a:gd name="connsiteY1-12" fmla="*/ 0 h 1418079"/>
              <a:gd name="connsiteX2-13" fmla="*/ 847301 w 847301"/>
              <a:gd name="connsiteY2-14" fmla="*/ 1119764 h 1418079"/>
              <a:gd name="connsiteX3-15" fmla="*/ 0 w 847301"/>
              <a:gd name="connsiteY3-16" fmla="*/ 1418079 h 1418079"/>
              <a:gd name="connsiteX0-17" fmla="*/ 0 w 633293"/>
              <a:gd name="connsiteY0-18" fmla="*/ 1061398 h 1119764"/>
              <a:gd name="connsiteX1-19" fmla="*/ 608477 w 633293"/>
              <a:gd name="connsiteY1-20" fmla="*/ 0 h 1119764"/>
              <a:gd name="connsiteX2-21" fmla="*/ 633293 w 633293"/>
              <a:gd name="connsiteY2-22" fmla="*/ 1119764 h 1119764"/>
              <a:gd name="connsiteX3-23" fmla="*/ 0 w 633293"/>
              <a:gd name="connsiteY3-24" fmla="*/ 1061398 h 1119764"/>
            </a:gdLst>
            <a:ahLst/>
            <a:cxnLst>
              <a:cxn ang="0">
                <a:pos x="connsiteX0-17" y="connsiteY0-18"/>
              </a:cxn>
              <a:cxn ang="0">
                <a:pos x="connsiteX1-19" y="connsiteY1-20"/>
              </a:cxn>
              <a:cxn ang="0">
                <a:pos x="connsiteX2-21" y="connsiteY2-22"/>
              </a:cxn>
              <a:cxn ang="0">
                <a:pos x="connsiteX3-23" y="connsiteY3-24"/>
              </a:cxn>
            </a:cxnLst>
            <a:rect l="l" t="t" r="r" b="b"/>
            <a:pathLst>
              <a:path w="633293" h="1119764">
                <a:moveTo>
                  <a:pt x="0" y="1061398"/>
                </a:moveTo>
                <a:lnTo>
                  <a:pt x="608477" y="0"/>
                </a:lnTo>
                <a:lnTo>
                  <a:pt x="633293" y="1119764"/>
                </a:lnTo>
                <a:lnTo>
                  <a:pt x="0" y="10613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rmAutofit/>
          </a:bodyPr>
          <a:lstStyle/>
          <a:p>
            <a:pPr algn="ctr" defTabSz="685165">
              <a:defRPr/>
            </a:pPr>
            <a:endParaRPr lang="zh-CN" altLang="en-US" sz="1350">
              <a:latin typeface="Arial" panose="020B0604020202020204" pitchFamily="34" charset="0"/>
              <a:ea typeface="黑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43" name="等腰三角形 17"/>
          <p:cNvSpPr/>
          <p:nvPr>
            <p:custDataLst>
              <p:tags r:id="rId18"/>
            </p:custDataLst>
          </p:nvPr>
        </p:nvSpPr>
        <p:spPr bwMode="auto">
          <a:xfrm rot="6238633">
            <a:off x="378752" y="2277966"/>
            <a:ext cx="166688" cy="288131"/>
          </a:xfrm>
          <a:custGeom>
            <a:avLst/>
            <a:gdLst>
              <a:gd name="connsiteX0" fmla="*/ 0 w 1644969"/>
              <a:gd name="connsiteY0" fmla="*/ 1418079 h 1418079"/>
              <a:gd name="connsiteX1" fmla="*/ 822485 w 1644969"/>
              <a:gd name="connsiteY1" fmla="*/ 0 h 1418079"/>
              <a:gd name="connsiteX2" fmla="*/ 1644969 w 1644969"/>
              <a:gd name="connsiteY2" fmla="*/ 1418079 h 1418079"/>
              <a:gd name="connsiteX3" fmla="*/ 0 w 1644969"/>
              <a:gd name="connsiteY3" fmla="*/ 1418079 h 1418079"/>
              <a:gd name="connsiteX0-1" fmla="*/ 0 w 1275318"/>
              <a:gd name="connsiteY0-2" fmla="*/ 2351935 h 2351935"/>
              <a:gd name="connsiteX1-3" fmla="*/ 452834 w 1275318"/>
              <a:gd name="connsiteY1-4" fmla="*/ 0 h 2351935"/>
              <a:gd name="connsiteX2-5" fmla="*/ 1275318 w 1275318"/>
              <a:gd name="connsiteY2-6" fmla="*/ 1418079 h 2351935"/>
              <a:gd name="connsiteX3-7" fmla="*/ 0 w 1275318"/>
              <a:gd name="connsiteY3-8" fmla="*/ 2351935 h 2351935"/>
              <a:gd name="connsiteX0-9" fmla="*/ 818248 w 2093566"/>
              <a:gd name="connsiteY0-10" fmla="*/ 1418079 h 1418079"/>
              <a:gd name="connsiteX1-11" fmla="*/ 0 w 2093566"/>
              <a:gd name="connsiteY1-12" fmla="*/ 0 h 1418079"/>
              <a:gd name="connsiteX2-13" fmla="*/ 2093566 w 2093566"/>
              <a:gd name="connsiteY2-14" fmla="*/ 484223 h 1418079"/>
              <a:gd name="connsiteX3-15" fmla="*/ 818248 w 2093566"/>
              <a:gd name="connsiteY3-16" fmla="*/ 1418079 h 1418079"/>
              <a:gd name="connsiteX0-17" fmla="*/ 818248 w 818248"/>
              <a:gd name="connsiteY0-18" fmla="*/ 1418079 h 1418079"/>
              <a:gd name="connsiteX1-19" fmla="*/ 0 w 818248"/>
              <a:gd name="connsiteY1-20" fmla="*/ 0 h 1418079"/>
              <a:gd name="connsiteX2-21" fmla="*/ 556598 w 818248"/>
              <a:gd name="connsiteY2-22" fmla="*/ 594470 h 1418079"/>
              <a:gd name="connsiteX3-23" fmla="*/ 818248 w 818248"/>
              <a:gd name="connsiteY3-24" fmla="*/ 1418079 h 1418079"/>
              <a:gd name="connsiteX0-25" fmla="*/ 811765 w 811765"/>
              <a:gd name="connsiteY0-26" fmla="*/ 1431049 h 1431049"/>
              <a:gd name="connsiteX1-27" fmla="*/ 0 w 811765"/>
              <a:gd name="connsiteY1-28" fmla="*/ 0 h 1431049"/>
              <a:gd name="connsiteX2-29" fmla="*/ 556598 w 811765"/>
              <a:gd name="connsiteY2-30" fmla="*/ 594470 h 1431049"/>
              <a:gd name="connsiteX3-31" fmla="*/ 811765 w 811765"/>
              <a:gd name="connsiteY3-32" fmla="*/ 1431049 h 1431049"/>
              <a:gd name="connsiteX0-33" fmla="*/ 1001626 w 1001626"/>
              <a:gd name="connsiteY0-34" fmla="*/ 1417960 h 1417960"/>
              <a:gd name="connsiteX1-35" fmla="*/ 0 w 1001626"/>
              <a:gd name="connsiteY1-36" fmla="*/ 0 h 1417960"/>
              <a:gd name="connsiteX2-37" fmla="*/ 746459 w 1001626"/>
              <a:gd name="connsiteY2-38" fmla="*/ 581381 h 1417960"/>
              <a:gd name="connsiteX3-39" fmla="*/ 1001626 w 1001626"/>
              <a:gd name="connsiteY3-40" fmla="*/ 1417960 h 1417960"/>
              <a:gd name="connsiteX0-41" fmla="*/ 392475 w 746459"/>
              <a:gd name="connsiteY0-42" fmla="*/ 2412711 h 2412711"/>
              <a:gd name="connsiteX1-43" fmla="*/ 0 w 746459"/>
              <a:gd name="connsiteY1-44" fmla="*/ 0 h 2412711"/>
              <a:gd name="connsiteX2-45" fmla="*/ 746459 w 746459"/>
              <a:gd name="connsiteY2-46" fmla="*/ 581381 h 2412711"/>
              <a:gd name="connsiteX3-47" fmla="*/ 392475 w 746459"/>
              <a:gd name="connsiteY3-48" fmla="*/ 2412711 h 2412711"/>
              <a:gd name="connsiteX0-49" fmla="*/ 392475 w 1395165"/>
              <a:gd name="connsiteY0-50" fmla="*/ 2412711 h 2412711"/>
              <a:gd name="connsiteX1-51" fmla="*/ 0 w 1395165"/>
              <a:gd name="connsiteY1-52" fmla="*/ 0 h 2412711"/>
              <a:gd name="connsiteX2-53" fmla="*/ 1395165 w 1395165"/>
              <a:gd name="connsiteY2-54" fmla="*/ 1026402 h 2412711"/>
              <a:gd name="connsiteX3-55" fmla="*/ 392475 w 1395165"/>
              <a:gd name="connsiteY3-56" fmla="*/ 2412711 h 2412711"/>
              <a:gd name="connsiteX0-57" fmla="*/ 416211 w 1395165"/>
              <a:gd name="connsiteY0-58" fmla="*/ 2419255 h 2419255"/>
              <a:gd name="connsiteX1-59" fmla="*/ 0 w 1395165"/>
              <a:gd name="connsiteY1-60" fmla="*/ 0 h 2419255"/>
              <a:gd name="connsiteX2-61" fmla="*/ 1395165 w 1395165"/>
              <a:gd name="connsiteY2-62" fmla="*/ 1026402 h 2419255"/>
              <a:gd name="connsiteX3-63" fmla="*/ 416211 w 1395165"/>
              <a:gd name="connsiteY3-64" fmla="*/ 2419255 h 2419255"/>
              <a:gd name="connsiteX0-65" fmla="*/ 0 w 978954"/>
              <a:gd name="connsiteY0-66" fmla="*/ 1392853 h 1392853"/>
              <a:gd name="connsiteX1-67" fmla="*/ 461914 w 978954"/>
              <a:gd name="connsiteY1-68" fmla="*/ 361014 h 1392853"/>
              <a:gd name="connsiteX2-69" fmla="*/ 978954 w 978954"/>
              <a:gd name="connsiteY2-70" fmla="*/ 0 h 1392853"/>
              <a:gd name="connsiteX3-71" fmla="*/ 0 w 978954"/>
              <a:gd name="connsiteY3-72" fmla="*/ 1392853 h 1392853"/>
              <a:gd name="connsiteX0-73" fmla="*/ 0 w 978954"/>
              <a:gd name="connsiteY0-74" fmla="*/ 1392853 h 1392853"/>
              <a:gd name="connsiteX1-75" fmla="*/ 541025 w 978954"/>
              <a:gd name="connsiteY1-76" fmla="*/ 393737 h 1392853"/>
              <a:gd name="connsiteX2-77" fmla="*/ 978954 w 978954"/>
              <a:gd name="connsiteY2-78" fmla="*/ 0 h 1392853"/>
              <a:gd name="connsiteX3-79" fmla="*/ 0 w 978954"/>
              <a:gd name="connsiteY3-80" fmla="*/ 1392853 h 1392853"/>
              <a:gd name="connsiteX0-81" fmla="*/ 0 w 741623"/>
              <a:gd name="connsiteY0-82" fmla="*/ 1032910 h 1032910"/>
              <a:gd name="connsiteX1-83" fmla="*/ 303694 w 741623"/>
              <a:gd name="connsiteY1-84" fmla="*/ 393737 h 1032910"/>
              <a:gd name="connsiteX2-85" fmla="*/ 741623 w 741623"/>
              <a:gd name="connsiteY2-86" fmla="*/ 0 h 1032910"/>
              <a:gd name="connsiteX3-87" fmla="*/ 0 w 741623"/>
              <a:gd name="connsiteY3-88" fmla="*/ 1032910 h 1032910"/>
              <a:gd name="connsiteX0-89" fmla="*/ 0 w 749534"/>
              <a:gd name="connsiteY0-90" fmla="*/ 1065633 h 1065633"/>
              <a:gd name="connsiteX1-91" fmla="*/ 311605 w 749534"/>
              <a:gd name="connsiteY1-92" fmla="*/ 393737 h 1065633"/>
              <a:gd name="connsiteX2-93" fmla="*/ 749534 w 749534"/>
              <a:gd name="connsiteY2-94" fmla="*/ 0 h 1065633"/>
              <a:gd name="connsiteX3-95" fmla="*/ 0 w 749534"/>
              <a:gd name="connsiteY3-96" fmla="*/ 1065633 h 1065633"/>
            </a:gdLst>
            <a:ahLst/>
            <a:cxnLst>
              <a:cxn ang="0">
                <a:pos x="connsiteX0-89" y="connsiteY0-90"/>
              </a:cxn>
              <a:cxn ang="0">
                <a:pos x="connsiteX1-91" y="connsiteY1-92"/>
              </a:cxn>
              <a:cxn ang="0">
                <a:pos x="connsiteX2-93" y="connsiteY2-94"/>
              </a:cxn>
              <a:cxn ang="0">
                <a:pos x="connsiteX3-95" y="connsiteY3-96"/>
              </a:cxn>
            </a:cxnLst>
            <a:rect l="l" t="t" r="r" b="b"/>
            <a:pathLst>
              <a:path w="749534" h="1065633">
                <a:moveTo>
                  <a:pt x="0" y="1065633"/>
                </a:moveTo>
                <a:lnTo>
                  <a:pt x="311605" y="393737"/>
                </a:lnTo>
                <a:lnTo>
                  <a:pt x="749534" y="0"/>
                </a:lnTo>
                <a:lnTo>
                  <a:pt x="0" y="1065633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rmAutofit lnSpcReduction="10000"/>
          </a:bodyPr>
          <a:lstStyle/>
          <a:p>
            <a:pPr algn="ctr" defTabSz="685165">
              <a:defRPr/>
            </a:pPr>
            <a:endParaRPr lang="zh-CN" altLang="en-US" sz="1350">
              <a:latin typeface="Arial" panose="020B0604020202020204" pitchFamily="34" charset="0"/>
              <a:ea typeface="黑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34" name="矩形 31"/>
          <p:cNvSpPr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1242695" y="2060575"/>
            <a:ext cx="6659245" cy="314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defTabSz="91249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defTabSz="91249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defTabSz="91249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defTabSz="91249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just" defTabSz="683895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sym typeface="Arial" panose="020B0604020202020204" pitchFamily="34" charset="0"/>
              </a:rPr>
              <a:t>根据课本上的定义，可以知道要求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sym typeface="Arial" panose="020B0604020202020204" pitchFamily="34" charset="0"/>
              </a:rPr>
              <a:t>n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sym typeface="Arial" panose="020B0604020202020204" pitchFamily="34" charset="0"/>
              </a:rPr>
              <a:t>元集合上等价关系的数量，要用到贝尔数和斯特林数，就需要弄清楚贝尔数和斯特林数的关系。</a:t>
            </a:r>
            <a:endParaRPr lang="zh-CN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sym typeface="Arial" panose="020B0604020202020204" pitchFamily="34" charset="0"/>
            </a:endParaRPr>
          </a:p>
          <a:p>
            <a:pPr algn="just" defTabSz="683895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sym typeface="Arial" panose="020B0604020202020204" pitchFamily="34" charset="0"/>
              </a:rPr>
              <a:t>贝尔数表示的是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sym typeface="Arial" panose="020B0604020202020204" pitchFamily="34" charset="0"/>
              </a:rPr>
              <a:t>n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sym typeface="Arial" panose="020B0604020202020204" pitchFamily="34" charset="0"/>
              </a:rPr>
              <a:t>元集合的划分方法，斯特林数比贝尔数更具体一点，指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sym typeface="Arial" panose="020B0604020202020204" pitchFamily="34" charset="0"/>
              </a:rPr>
              <a:t>n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sym typeface="Arial" panose="020B0604020202020204" pitchFamily="34" charset="0"/>
              </a:rPr>
              <a:t>元集合划分成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sym typeface="Arial" panose="020B0604020202020204" pitchFamily="34" charset="0"/>
              </a:rPr>
              <a:t>m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sym typeface="Arial" panose="020B0604020202020204" pitchFamily="34" charset="0"/>
              </a:rPr>
              <a:t>个小集合的划分方案的数量。那么贝尔数就相当于斯特林数从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sym typeface="Arial" panose="020B0604020202020204" pitchFamily="34" charset="0"/>
              </a:rPr>
              <a:t>Stirling(n,0)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sym typeface="Arial" panose="020B0604020202020204" pitchFamily="34" charset="0"/>
              </a:rPr>
              <a:t>累加到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sym typeface="Arial" panose="020B0604020202020204" pitchFamily="34" charset="0"/>
              </a:rPr>
              <a:t>Stirling(n,n)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sym typeface="Arial" panose="020B0604020202020204" pitchFamily="34" charset="0"/>
              </a:rPr>
              <a:t>。故就有等价关系数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sym typeface="Arial" panose="020B0604020202020204" pitchFamily="34" charset="0"/>
              </a:rPr>
              <a:t>=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sym typeface="Arial" panose="020B0604020202020204" pitchFamily="34" charset="0"/>
              </a:rPr>
              <a:t>贝尔数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sym typeface="Arial" panose="020B0604020202020204" pitchFamily="34" charset="0"/>
              </a:rPr>
              <a:t>=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sym typeface="Arial" panose="020B0604020202020204" pitchFamily="34" charset="0"/>
              </a:rPr>
              <a:t>集合划分数，所以程序输入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sym typeface="Arial" panose="020B0604020202020204" pitchFamily="34" charset="0"/>
              </a:rPr>
              <a:t>n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sym typeface="Arial" panose="020B0604020202020204" pitchFamily="34" charset="0"/>
              </a:rPr>
              <a:t>值，输出贝尔数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sym typeface="Arial" panose="020B0604020202020204" pitchFamily="34" charset="0"/>
              </a:rPr>
              <a:t>bell(n)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sym typeface="Arial" panose="020B0604020202020204" pitchFamily="34" charset="0"/>
              </a:rPr>
              <a:t>即为集合的等价关系数。</a:t>
            </a:r>
            <a:endParaRPr lang="zh-CN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sym typeface="Arial" panose="020B0604020202020204" pitchFamily="34" charset="0"/>
            </a:endParaRPr>
          </a:p>
        </p:txBody>
      </p:sp>
      <p:sp>
        <p:nvSpPr>
          <p:cNvPr id="27669" name="文本框 32"/>
          <p:cNvSpPr txBox="1"/>
          <p:nvPr>
            <p:custDataLst>
              <p:tags r:id="rId20"/>
            </p:custDataLst>
          </p:nvPr>
        </p:nvSpPr>
        <p:spPr>
          <a:xfrm>
            <a:off x="1204813" y="1434183"/>
            <a:ext cx="4707731" cy="626269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800" kern="120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400" kern="120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 algn="just" defTabSz="513080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2400" b="1" dirty="0">
                <a:solidFill>
                  <a:schemeClr val="accent1"/>
                </a:solidFill>
                <a:latin typeface="+mj-lt"/>
                <a:ea typeface="+mj-ea"/>
                <a:cs typeface="+mj-cs"/>
                <a:sym typeface="Arial" panose="020B0604020202020204" pitchFamily="34" charset="0"/>
              </a:rPr>
              <a:t>程序设计思路</a:t>
            </a:r>
            <a:endParaRPr lang="zh-CN" altLang="en-US" sz="2400" b="1" dirty="0">
              <a:solidFill>
                <a:schemeClr val="accent1"/>
              </a:solidFill>
              <a:latin typeface="+mj-lt"/>
              <a:ea typeface="+mj-ea"/>
              <a:cs typeface="+mj-cs"/>
              <a:sym typeface="Arial" panose="020B0604020202020204" pitchFamily="34" charset="0"/>
            </a:endParaRPr>
          </a:p>
        </p:txBody>
      </p:sp>
    </p:spTree>
    <p:custDataLst>
      <p:tags r:id="rId21"/>
    </p:custData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>
            <p:custDataLst>
              <p:tags r:id="rId1"/>
            </p:custDataLst>
          </p:nvPr>
        </p:nvGrpSpPr>
        <p:grpSpPr>
          <a:xfrm>
            <a:off x="0" y="-14063"/>
            <a:ext cx="9144000" cy="1218010"/>
            <a:chOff x="0" y="857250"/>
            <a:chExt cx="9144000" cy="1218010"/>
          </a:xfrm>
        </p:grpSpPr>
        <p:sp>
          <p:nvSpPr>
            <p:cNvPr id="11" name="直角三角形 10"/>
            <p:cNvSpPr/>
            <p:nvPr>
              <p:custDataLst>
                <p:tags r:id="rId2"/>
              </p:custDataLst>
            </p:nvPr>
          </p:nvSpPr>
          <p:spPr bwMode="auto">
            <a:xfrm flipV="1">
              <a:off x="0" y="857250"/>
              <a:ext cx="9144000" cy="1218010"/>
            </a:xfrm>
            <a:prstGeom prst="rt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anchor="ctr">
              <a:normAutofit/>
            </a:bodyPr>
            <a:lstStyle/>
            <a:p>
              <a:pPr algn="ctr" defTabSz="685165">
                <a:defRPr/>
              </a:pPr>
              <a:endParaRPr lang="zh-CN" altLang="en-US" sz="1350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5" name="直角三角形 4"/>
            <p:cNvSpPr/>
            <p:nvPr>
              <p:custDataLst>
                <p:tags r:id="rId3"/>
              </p:custDataLst>
            </p:nvPr>
          </p:nvSpPr>
          <p:spPr bwMode="auto">
            <a:xfrm flipV="1">
              <a:off x="0" y="857250"/>
              <a:ext cx="9144000" cy="108466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anchor="ctr">
              <a:normAutofit/>
            </a:bodyPr>
            <a:lstStyle/>
            <a:p>
              <a:pPr algn="ctr" defTabSz="685165">
                <a:defRPr/>
              </a:pPr>
              <a:endParaRPr lang="zh-CN" altLang="en-US" sz="1350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endParaRPr>
            </a:p>
          </p:txBody>
        </p:sp>
      </p:grpSp>
      <p:sp>
        <p:nvSpPr>
          <p:cNvPr id="17" name="等腰三角形 21"/>
          <p:cNvSpPr/>
          <p:nvPr>
            <p:custDataLst>
              <p:tags r:id="rId4"/>
            </p:custDataLst>
          </p:nvPr>
        </p:nvSpPr>
        <p:spPr bwMode="auto">
          <a:xfrm rot="7338800">
            <a:off x="390064" y="1824933"/>
            <a:ext cx="189310" cy="335756"/>
          </a:xfrm>
          <a:custGeom>
            <a:avLst/>
            <a:gdLst>
              <a:gd name="connsiteX0" fmla="*/ 0 w 1644969"/>
              <a:gd name="connsiteY0" fmla="*/ 1418079 h 1418079"/>
              <a:gd name="connsiteX1" fmla="*/ 822485 w 1644969"/>
              <a:gd name="connsiteY1" fmla="*/ 0 h 1418079"/>
              <a:gd name="connsiteX2" fmla="*/ 1644969 w 1644969"/>
              <a:gd name="connsiteY2" fmla="*/ 1418079 h 1418079"/>
              <a:gd name="connsiteX3" fmla="*/ 0 w 1644969"/>
              <a:gd name="connsiteY3" fmla="*/ 1418079 h 1418079"/>
              <a:gd name="connsiteX0-1" fmla="*/ 0 w 834331"/>
              <a:gd name="connsiteY0-2" fmla="*/ 1418079 h 1418079"/>
              <a:gd name="connsiteX1-3" fmla="*/ 822485 w 834331"/>
              <a:gd name="connsiteY1-4" fmla="*/ 0 h 1418079"/>
              <a:gd name="connsiteX2-5" fmla="*/ 834331 w 834331"/>
              <a:gd name="connsiteY2-6" fmla="*/ 1327288 h 1418079"/>
              <a:gd name="connsiteX3-7" fmla="*/ 0 w 834331"/>
              <a:gd name="connsiteY3-8" fmla="*/ 1418079 h 1418079"/>
              <a:gd name="connsiteX0-9" fmla="*/ 0 w 847301"/>
              <a:gd name="connsiteY0-10" fmla="*/ 1418079 h 1418079"/>
              <a:gd name="connsiteX1-11" fmla="*/ 822485 w 847301"/>
              <a:gd name="connsiteY1-12" fmla="*/ 0 h 1418079"/>
              <a:gd name="connsiteX2-13" fmla="*/ 847301 w 847301"/>
              <a:gd name="connsiteY2-14" fmla="*/ 1119764 h 1418079"/>
              <a:gd name="connsiteX3-15" fmla="*/ 0 w 847301"/>
              <a:gd name="connsiteY3-16" fmla="*/ 1418079 h 1418079"/>
              <a:gd name="connsiteX0-17" fmla="*/ 0 w 633293"/>
              <a:gd name="connsiteY0-18" fmla="*/ 1061398 h 1119764"/>
              <a:gd name="connsiteX1-19" fmla="*/ 608477 w 633293"/>
              <a:gd name="connsiteY1-20" fmla="*/ 0 h 1119764"/>
              <a:gd name="connsiteX2-21" fmla="*/ 633293 w 633293"/>
              <a:gd name="connsiteY2-22" fmla="*/ 1119764 h 1119764"/>
              <a:gd name="connsiteX3-23" fmla="*/ 0 w 633293"/>
              <a:gd name="connsiteY3-24" fmla="*/ 1061398 h 1119764"/>
            </a:gdLst>
            <a:ahLst/>
            <a:cxnLst>
              <a:cxn ang="0">
                <a:pos x="connsiteX0-17" y="connsiteY0-18"/>
              </a:cxn>
              <a:cxn ang="0">
                <a:pos x="connsiteX1-19" y="connsiteY1-20"/>
              </a:cxn>
              <a:cxn ang="0">
                <a:pos x="connsiteX2-21" y="connsiteY2-22"/>
              </a:cxn>
              <a:cxn ang="0">
                <a:pos x="connsiteX3-23" y="connsiteY3-24"/>
              </a:cxn>
            </a:cxnLst>
            <a:rect l="l" t="t" r="r" b="b"/>
            <a:pathLst>
              <a:path w="633293" h="1119764">
                <a:moveTo>
                  <a:pt x="0" y="1061398"/>
                </a:moveTo>
                <a:lnTo>
                  <a:pt x="608477" y="0"/>
                </a:lnTo>
                <a:lnTo>
                  <a:pt x="633293" y="1119764"/>
                </a:lnTo>
                <a:lnTo>
                  <a:pt x="0" y="10613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rmAutofit/>
          </a:bodyPr>
          <a:lstStyle/>
          <a:p>
            <a:pPr algn="ctr" defTabSz="685165">
              <a:defRPr/>
            </a:pPr>
            <a:endParaRPr lang="zh-CN" altLang="en-US" sz="1350">
              <a:latin typeface="Arial" panose="020B0604020202020204" pitchFamily="34" charset="0"/>
              <a:ea typeface="黑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18" name="等腰三角形 17"/>
          <p:cNvSpPr/>
          <p:nvPr>
            <p:custDataLst>
              <p:tags r:id="rId5"/>
            </p:custDataLst>
          </p:nvPr>
        </p:nvSpPr>
        <p:spPr bwMode="auto">
          <a:xfrm rot="7338800">
            <a:off x="396612" y="1832672"/>
            <a:ext cx="183356" cy="316706"/>
          </a:xfrm>
          <a:custGeom>
            <a:avLst/>
            <a:gdLst>
              <a:gd name="connsiteX0" fmla="*/ 0 w 1644969"/>
              <a:gd name="connsiteY0" fmla="*/ 1418079 h 1418079"/>
              <a:gd name="connsiteX1" fmla="*/ 822485 w 1644969"/>
              <a:gd name="connsiteY1" fmla="*/ 0 h 1418079"/>
              <a:gd name="connsiteX2" fmla="*/ 1644969 w 1644969"/>
              <a:gd name="connsiteY2" fmla="*/ 1418079 h 1418079"/>
              <a:gd name="connsiteX3" fmla="*/ 0 w 1644969"/>
              <a:gd name="connsiteY3" fmla="*/ 1418079 h 1418079"/>
              <a:gd name="connsiteX0-1" fmla="*/ 0 w 1275318"/>
              <a:gd name="connsiteY0-2" fmla="*/ 2351935 h 2351935"/>
              <a:gd name="connsiteX1-3" fmla="*/ 452834 w 1275318"/>
              <a:gd name="connsiteY1-4" fmla="*/ 0 h 2351935"/>
              <a:gd name="connsiteX2-5" fmla="*/ 1275318 w 1275318"/>
              <a:gd name="connsiteY2-6" fmla="*/ 1418079 h 2351935"/>
              <a:gd name="connsiteX3-7" fmla="*/ 0 w 1275318"/>
              <a:gd name="connsiteY3-8" fmla="*/ 2351935 h 2351935"/>
              <a:gd name="connsiteX0-9" fmla="*/ 818248 w 2093566"/>
              <a:gd name="connsiteY0-10" fmla="*/ 1418079 h 1418079"/>
              <a:gd name="connsiteX1-11" fmla="*/ 0 w 2093566"/>
              <a:gd name="connsiteY1-12" fmla="*/ 0 h 1418079"/>
              <a:gd name="connsiteX2-13" fmla="*/ 2093566 w 2093566"/>
              <a:gd name="connsiteY2-14" fmla="*/ 484223 h 1418079"/>
              <a:gd name="connsiteX3-15" fmla="*/ 818248 w 2093566"/>
              <a:gd name="connsiteY3-16" fmla="*/ 1418079 h 1418079"/>
              <a:gd name="connsiteX0-17" fmla="*/ 818248 w 818248"/>
              <a:gd name="connsiteY0-18" fmla="*/ 1418079 h 1418079"/>
              <a:gd name="connsiteX1-19" fmla="*/ 0 w 818248"/>
              <a:gd name="connsiteY1-20" fmla="*/ 0 h 1418079"/>
              <a:gd name="connsiteX2-21" fmla="*/ 556598 w 818248"/>
              <a:gd name="connsiteY2-22" fmla="*/ 594470 h 1418079"/>
              <a:gd name="connsiteX3-23" fmla="*/ 818248 w 818248"/>
              <a:gd name="connsiteY3-24" fmla="*/ 1418079 h 1418079"/>
              <a:gd name="connsiteX0-25" fmla="*/ 811765 w 811765"/>
              <a:gd name="connsiteY0-26" fmla="*/ 1431049 h 1431049"/>
              <a:gd name="connsiteX1-27" fmla="*/ 0 w 811765"/>
              <a:gd name="connsiteY1-28" fmla="*/ 0 h 1431049"/>
              <a:gd name="connsiteX2-29" fmla="*/ 556598 w 811765"/>
              <a:gd name="connsiteY2-30" fmla="*/ 594470 h 1431049"/>
              <a:gd name="connsiteX3-31" fmla="*/ 811765 w 811765"/>
              <a:gd name="connsiteY3-32" fmla="*/ 1431049 h 1431049"/>
              <a:gd name="connsiteX0-33" fmla="*/ 1001626 w 1001626"/>
              <a:gd name="connsiteY0-34" fmla="*/ 1417960 h 1417960"/>
              <a:gd name="connsiteX1-35" fmla="*/ 0 w 1001626"/>
              <a:gd name="connsiteY1-36" fmla="*/ 0 h 1417960"/>
              <a:gd name="connsiteX2-37" fmla="*/ 746459 w 1001626"/>
              <a:gd name="connsiteY2-38" fmla="*/ 581381 h 1417960"/>
              <a:gd name="connsiteX3-39" fmla="*/ 1001626 w 1001626"/>
              <a:gd name="connsiteY3-40" fmla="*/ 1417960 h 1417960"/>
              <a:gd name="connsiteX0-41" fmla="*/ 392475 w 746459"/>
              <a:gd name="connsiteY0-42" fmla="*/ 2412711 h 2412711"/>
              <a:gd name="connsiteX1-43" fmla="*/ 0 w 746459"/>
              <a:gd name="connsiteY1-44" fmla="*/ 0 h 2412711"/>
              <a:gd name="connsiteX2-45" fmla="*/ 746459 w 746459"/>
              <a:gd name="connsiteY2-46" fmla="*/ 581381 h 2412711"/>
              <a:gd name="connsiteX3-47" fmla="*/ 392475 w 746459"/>
              <a:gd name="connsiteY3-48" fmla="*/ 2412711 h 2412711"/>
              <a:gd name="connsiteX0-49" fmla="*/ 392475 w 1395165"/>
              <a:gd name="connsiteY0-50" fmla="*/ 2412711 h 2412711"/>
              <a:gd name="connsiteX1-51" fmla="*/ 0 w 1395165"/>
              <a:gd name="connsiteY1-52" fmla="*/ 0 h 2412711"/>
              <a:gd name="connsiteX2-53" fmla="*/ 1395165 w 1395165"/>
              <a:gd name="connsiteY2-54" fmla="*/ 1026402 h 2412711"/>
              <a:gd name="connsiteX3-55" fmla="*/ 392475 w 1395165"/>
              <a:gd name="connsiteY3-56" fmla="*/ 2412711 h 2412711"/>
              <a:gd name="connsiteX0-57" fmla="*/ 416211 w 1395165"/>
              <a:gd name="connsiteY0-58" fmla="*/ 2419255 h 2419255"/>
              <a:gd name="connsiteX1-59" fmla="*/ 0 w 1395165"/>
              <a:gd name="connsiteY1-60" fmla="*/ 0 h 2419255"/>
              <a:gd name="connsiteX2-61" fmla="*/ 1395165 w 1395165"/>
              <a:gd name="connsiteY2-62" fmla="*/ 1026402 h 2419255"/>
              <a:gd name="connsiteX3-63" fmla="*/ 416211 w 1395165"/>
              <a:gd name="connsiteY3-64" fmla="*/ 2419255 h 2419255"/>
              <a:gd name="connsiteX0-65" fmla="*/ 0 w 978954"/>
              <a:gd name="connsiteY0-66" fmla="*/ 1392853 h 1392853"/>
              <a:gd name="connsiteX1-67" fmla="*/ 461914 w 978954"/>
              <a:gd name="connsiteY1-68" fmla="*/ 361014 h 1392853"/>
              <a:gd name="connsiteX2-69" fmla="*/ 978954 w 978954"/>
              <a:gd name="connsiteY2-70" fmla="*/ 0 h 1392853"/>
              <a:gd name="connsiteX3-71" fmla="*/ 0 w 978954"/>
              <a:gd name="connsiteY3-72" fmla="*/ 1392853 h 1392853"/>
              <a:gd name="connsiteX0-73" fmla="*/ 0 w 978954"/>
              <a:gd name="connsiteY0-74" fmla="*/ 1392853 h 1392853"/>
              <a:gd name="connsiteX1-75" fmla="*/ 541025 w 978954"/>
              <a:gd name="connsiteY1-76" fmla="*/ 393737 h 1392853"/>
              <a:gd name="connsiteX2-77" fmla="*/ 978954 w 978954"/>
              <a:gd name="connsiteY2-78" fmla="*/ 0 h 1392853"/>
              <a:gd name="connsiteX3-79" fmla="*/ 0 w 978954"/>
              <a:gd name="connsiteY3-80" fmla="*/ 1392853 h 1392853"/>
              <a:gd name="connsiteX0-81" fmla="*/ 0 w 741623"/>
              <a:gd name="connsiteY0-82" fmla="*/ 1032910 h 1032910"/>
              <a:gd name="connsiteX1-83" fmla="*/ 303694 w 741623"/>
              <a:gd name="connsiteY1-84" fmla="*/ 393737 h 1032910"/>
              <a:gd name="connsiteX2-85" fmla="*/ 741623 w 741623"/>
              <a:gd name="connsiteY2-86" fmla="*/ 0 h 1032910"/>
              <a:gd name="connsiteX3-87" fmla="*/ 0 w 741623"/>
              <a:gd name="connsiteY3-88" fmla="*/ 1032910 h 1032910"/>
              <a:gd name="connsiteX0-89" fmla="*/ 0 w 749534"/>
              <a:gd name="connsiteY0-90" fmla="*/ 1065633 h 1065633"/>
              <a:gd name="connsiteX1-91" fmla="*/ 311605 w 749534"/>
              <a:gd name="connsiteY1-92" fmla="*/ 393737 h 1065633"/>
              <a:gd name="connsiteX2-93" fmla="*/ 749534 w 749534"/>
              <a:gd name="connsiteY2-94" fmla="*/ 0 h 1065633"/>
              <a:gd name="connsiteX3-95" fmla="*/ 0 w 749534"/>
              <a:gd name="connsiteY3-96" fmla="*/ 1065633 h 1065633"/>
            </a:gdLst>
            <a:ahLst/>
            <a:cxnLst>
              <a:cxn ang="0">
                <a:pos x="connsiteX0-89" y="connsiteY0-90"/>
              </a:cxn>
              <a:cxn ang="0">
                <a:pos x="connsiteX1-91" y="connsiteY1-92"/>
              </a:cxn>
              <a:cxn ang="0">
                <a:pos x="connsiteX2-93" y="connsiteY2-94"/>
              </a:cxn>
              <a:cxn ang="0">
                <a:pos x="connsiteX3-95" y="connsiteY3-96"/>
              </a:cxn>
            </a:cxnLst>
            <a:rect l="l" t="t" r="r" b="b"/>
            <a:pathLst>
              <a:path w="749534" h="1065633">
                <a:moveTo>
                  <a:pt x="0" y="1065633"/>
                </a:moveTo>
                <a:lnTo>
                  <a:pt x="311605" y="393737"/>
                </a:lnTo>
                <a:lnTo>
                  <a:pt x="749534" y="0"/>
                </a:lnTo>
                <a:lnTo>
                  <a:pt x="0" y="1065633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rmAutofit/>
          </a:bodyPr>
          <a:lstStyle/>
          <a:p>
            <a:pPr algn="ctr" defTabSz="685165">
              <a:defRPr/>
            </a:pPr>
            <a:endParaRPr lang="zh-CN" altLang="en-US" sz="1350">
              <a:latin typeface="Arial" panose="020B0604020202020204" pitchFamily="34" charset="0"/>
              <a:ea typeface="黑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23" name="等腰三角形 17"/>
          <p:cNvSpPr/>
          <p:nvPr>
            <p:custDataLst>
              <p:tags r:id="rId6"/>
            </p:custDataLst>
          </p:nvPr>
        </p:nvSpPr>
        <p:spPr bwMode="auto">
          <a:xfrm rot="7689548">
            <a:off x="8054197" y="670268"/>
            <a:ext cx="350044" cy="276225"/>
          </a:xfrm>
          <a:custGeom>
            <a:avLst/>
            <a:gdLst>
              <a:gd name="connsiteX0" fmla="*/ 0 w 1644969"/>
              <a:gd name="connsiteY0" fmla="*/ 1418079 h 1418079"/>
              <a:gd name="connsiteX1" fmla="*/ 822485 w 1644969"/>
              <a:gd name="connsiteY1" fmla="*/ 0 h 1418079"/>
              <a:gd name="connsiteX2" fmla="*/ 1644969 w 1644969"/>
              <a:gd name="connsiteY2" fmla="*/ 1418079 h 1418079"/>
              <a:gd name="connsiteX3" fmla="*/ 0 w 1644969"/>
              <a:gd name="connsiteY3" fmla="*/ 1418079 h 1418079"/>
              <a:gd name="connsiteX0-1" fmla="*/ 0 w 1275318"/>
              <a:gd name="connsiteY0-2" fmla="*/ 2351935 h 2351935"/>
              <a:gd name="connsiteX1-3" fmla="*/ 452834 w 1275318"/>
              <a:gd name="connsiteY1-4" fmla="*/ 0 h 2351935"/>
              <a:gd name="connsiteX2-5" fmla="*/ 1275318 w 1275318"/>
              <a:gd name="connsiteY2-6" fmla="*/ 1418079 h 2351935"/>
              <a:gd name="connsiteX3-7" fmla="*/ 0 w 1275318"/>
              <a:gd name="connsiteY3-8" fmla="*/ 2351935 h 2351935"/>
              <a:gd name="connsiteX0-9" fmla="*/ 818248 w 2093566"/>
              <a:gd name="connsiteY0-10" fmla="*/ 1418079 h 1418079"/>
              <a:gd name="connsiteX1-11" fmla="*/ 0 w 2093566"/>
              <a:gd name="connsiteY1-12" fmla="*/ 0 h 1418079"/>
              <a:gd name="connsiteX2-13" fmla="*/ 2093566 w 2093566"/>
              <a:gd name="connsiteY2-14" fmla="*/ 484223 h 1418079"/>
              <a:gd name="connsiteX3-15" fmla="*/ 818248 w 2093566"/>
              <a:gd name="connsiteY3-16" fmla="*/ 1418079 h 1418079"/>
              <a:gd name="connsiteX0-17" fmla="*/ 818248 w 818248"/>
              <a:gd name="connsiteY0-18" fmla="*/ 1418079 h 1418079"/>
              <a:gd name="connsiteX1-19" fmla="*/ 0 w 818248"/>
              <a:gd name="connsiteY1-20" fmla="*/ 0 h 1418079"/>
              <a:gd name="connsiteX2-21" fmla="*/ 556598 w 818248"/>
              <a:gd name="connsiteY2-22" fmla="*/ 594470 h 1418079"/>
              <a:gd name="connsiteX3-23" fmla="*/ 818248 w 818248"/>
              <a:gd name="connsiteY3-24" fmla="*/ 1418079 h 1418079"/>
              <a:gd name="connsiteX0-25" fmla="*/ 811765 w 811765"/>
              <a:gd name="connsiteY0-26" fmla="*/ 1431049 h 1431049"/>
              <a:gd name="connsiteX1-27" fmla="*/ 0 w 811765"/>
              <a:gd name="connsiteY1-28" fmla="*/ 0 h 1431049"/>
              <a:gd name="connsiteX2-29" fmla="*/ 556598 w 811765"/>
              <a:gd name="connsiteY2-30" fmla="*/ 594470 h 1431049"/>
              <a:gd name="connsiteX3-31" fmla="*/ 811765 w 811765"/>
              <a:gd name="connsiteY3-32" fmla="*/ 1431049 h 1431049"/>
              <a:gd name="connsiteX0-33" fmla="*/ 1001626 w 1001626"/>
              <a:gd name="connsiteY0-34" fmla="*/ 1417960 h 1417960"/>
              <a:gd name="connsiteX1-35" fmla="*/ 0 w 1001626"/>
              <a:gd name="connsiteY1-36" fmla="*/ 0 h 1417960"/>
              <a:gd name="connsiteX2-37" fmla="*/ 746459 w 1001626"/>
              <a:gd name="connsiteY2-38" fmla="*/ 581381 h 1417960"/>
              <a:gd name="connsiteX3-39" fmla="*/ 1001626 w 1001626"/>
              <a:gd name="connsiteY3-40" fmla="*/ 1417960 h 1417960"/>
              <a:gd name="connsiteX0-41" fmla="*/ 392475 w 746459"/>
              <a:gd name="connsiteY0-42" fmla="*/ 2412711 h 2412711"/>
              <a:gd name="connsiteX1-43" fmla="*/ 0 w 746459"/>
              <a:gd name="connsiteY1-44" fmla="*/ 0 h 2412711"/>
              <a:gd name="connsiteX2-45" fmla="*/ 746459 w 746459"/>
              <a:gd name="connsiteY2-46" fmla="*/ 581381 h 2412711"/>
              <a:gd name="connsiteX3-47" fmla="*/ 392475 w 746459"/>
              <a:gd name="connsiteY3-48" fmla="*/ 2412711 h 2412711"/>
              <a:gd name="connsiteX0-49" fmla="*/ 392475 w 1395165"/>
              <a:gd name="connsiteY0-50" fmla="*/ 2412711 h 2412711"/>
              <a:gd name="connsiteX1-51" fmla="*/ 0 w 1395165"/>
              <a:gd name="connsiteY1-52" fmla="*/ 0 h 2412711"/>
              <a:gd name="connsiteX2-53" fmla="*/ 1395165 w 1395165"/>
              <a:gd name="connsiteY2-54" fmla="*/ 1026402 h 2412711"/>
              <a:gd name="connsiteX3-55" fmla="*/ 392475 w 1395165"/>
              <a:gd name="connsiteY3-56" fmla="*/ 2412711 h 2412711"/>
              <a:gd name="connsiteX0-57" fmla="*/ 416211 w 1395165"/>
              <a:gd name="connsiteY0-58" fmla="*/ 2419255 h 2419255"/>
              <a:gd name="connsiteX1-59" fmla="*/ 0 w 1395165"/>
              <a:gd name="connsiteY1-60" fmla="*/ 0 h 2419255"/>
              <a:gd name="connsiteX2-61" fmla="*/ 1395165 w 1395165"/>
              <a:gd name="connsiteY2-62" fmla="*/ 1026402 h 2419255"/>
              <a:gd name="connsiteX3-63" fmla="*/ 416211 w 1395165"/>
              <a:gd name="connsiteY3-64" fmla="*/ 2419255 h 2419255"/>
              <a:gd name="connsiteX0-65" fmla="*/ 0 w 978954"/>
              <a:gd name="connsiteY0-66" fmla="*/ 1392853 h 1392853"/>
              <a:gd name="connsiteX1-67" fmla="*/ 461914 w 978954"/>
              <a:gd name="connsiteY1-68" fmla="*/ 361014 h 1392853"/>
              <a:gd name="connsiteX2-69" fmla="*/ 978954 w 978954"/>
              <a:gd name="connsiteY2-70" fmla="*/ 0 h 1392853"/>
              <a:gd name="connsiteX3-71" fmla="*/ 0 w 978954"/>
              <a:gd name="connsiteY3-72" fmla="*/ 1392853 h 1392853"/>
              <a:gd name="connsiteX0-73" fmla="*/ 0 w 978954"/>
              <a:gd name="connsiteY0-74" fmla="*/ 1392853 h 1392853"/>
              <a:gd name="connsiteX1-75" fmla="*/ 541025 w 978954"/>
              <a:gd name="connsiteY1-76" fmla="*/ 393737 h 1392853"/>
              <a:gd name="connsiteX2-77" fmla="*/ 978954 w 978954"/>
              <a:gd name="connsiteY2-78" fmla="*/ 0 h 1392853"/>
              <a:gd name="connsiteX3-79" fmla="*/ 0 w 978954"/>
              <a:gd name="connsiteY3-80" fmla="*/ 1392853 h 1392853"/>
              <a:gd name="connsiteX0-81" fmla="*/ 0 w 741623"/>
              <a:gd name="connsiteY0-82" fmla="*/ 1032910 h 1032910"/>
              <a:gd name="connsiteX1-83" fmla="*/ 303694 w 741623"/>
              <a:gd name="connsiteY1-84" fmla="*/ 393737 h 1032910"/>
              <a:gd name="connsiteX2-85" fmla="*/ 741623 w 741623"/>
              <a:gd name="connsiteY2-86" fmla="*/ 0 h 1032910"/>
              <a:gd name="connsiteX3-87" fmla="*/ 0 w 741623"/>
              <a:gd name="connsiteY3-88" fmla="*/ 1032910 h 1032910"/>
              <a:gd name="connsiteX0-89" fmla="*/ 0 w 749534"/>
              <a:gd name="connsiteY0-90" fmla="*/ 1065633 h 1065633"/>
              <a:gd name="connsiteX1-91" fmla="*/ 311605 w 749534"/>
              <a:gd name="connsiteY1-92" fmla="*/ 393737 h 1065633"/>
              <a:gd name="connsiteX2-93" fmla="*/ 749534 w 749534"/>
              <a:gd name="connsiteY2-94" fmla="*/ 0 h 1065633"/>
              <a:gd name="connsiteX3-95" fmla="*/ 0 w 749534"/>
              <a:gd name="connsiteY3-96" fmla="*/ 1065633 h 1065633"/>
              <a:gd name="connsiteX0-97" fmla="*/ 0 w 733818"/>
              <a:gd name="connsiteY0-98" fmla="*/ 1062382 h 1062382"/>
              <a:gd name="connsiteX1-99" fmla="*/ 311605 w 733818"/>
              <a:gd name="connsiteY1-100" fmla="*/ 390486 h 1062382"/>
              <a:gd name="connsiteX2-101" fmla="*/ 733818 w 733818"/>
              <a:gd name="connsiteY2-102" fmla="*/ 0 h 1062382"/>
              <a:gd name="connsiteX3-103" fmla="*/ 0 w 733818"/>
              <a:gd name="connsiteY3-104" fmla="*/ 1062382 h 1062382"/>
              <a:gd name="connsiteX0-105" fmla="*/ 0 w 539425"/>
              <a:gd name="connsiteY0-106" fmla="*/ 859468 h 859468"/>
              <a:gd name="connsiteX1-107" fmla="*/ 311605 w 539425"/>
              <a:gd name="connsiteY1-108" fmla="*/ 187572 h 859468"/>
              <a:gd name="connsiteX2-109" fmla="*/ 539425 w 539425"/>
              <a:gd name="connsiteY2-110" fmla="*/ 0 h 859468"/>
              <a:gd name="connsiteX3-111" fmla="*/ 0 w 539425"/>
              <a:gd name="connsiteY3-112" fmla="*/ 859468 h 859468"/>
              <a:gd name="connsiteX0-113" fmla="*/ 0 w 539425"/>
              <a:gd name="connsiteY0-114" fmla="*/ 859468 h 859468"/>
              <a:gd name="connsiteX1-115" fmla="*/ 85687 w 539425"/>
              <a:gd name="connsiteY1-116" fmla="*/ 222862 h 859468"/>
              <a:gd name="connsiteX2-117" fmla="*/ 539425 w 539425"/>
              <a:gd name="connsiteY2-118" fmla="*/ 0 h 859468"/>
              <a:gd name="connsiteX3-119" fmla="*/ 0 w 539425"/>
              <a:gd name="connsiteY3-120" fmla="*/ 859468 h 859468"/>
              <a:gd name="connsiteX0-121" fmla="*/ 0 w 539425"/>
              <a:gd name="connsiteY0-122" fmla="*/ 859468 h 859468"/>
              <a:gd name="connsiteX1-123" fmla="*/ 218767 w 539425"/>
              <a:gd name="connsiteY1-124" fmla="*/ 231456 h 859468"/>
              <a:gd name="connsiteX2-125" fmla="*/ 539425 w 539425"/>
              <a:gd name="connsiteY2-126" fmla="*/ 0 h 859468"/>
              <a:gd name="connsiteX3-127" fmla="*/ 0 w 539425"/>
              <a:gd name="connsiteY3-128" fmla="*/ 859468 h 859468"/>
            </a:gdLst>
            <a:ahLst/>
            <a:cxnLst>
              <a:cxn ang="0">
                <a:pos x="connsiteX0-121" y="connsiteY0-122"/>
              </a:cxn>
              <a:cxn ang="0">
                <a:pos x="connsiteX1-123" y="connsiteY1-124"/>
              </a:cxn>
              <a:cxn ang="0">
                <a:pos x="connsiteX2-125" y="connsiteY2-126"/>
              </a:cxn>
              <a:cxn ang="0">
                <a:pos x="connsiteX3-127" y="connsiteY3-128"/>
              </a:cxn>
            </a:cxnLst>
            <a:rect l="l" t="t" r="r" b="b"/>
            <a:pathLst>
              <a:path w="539425" h="859468">
                <a:moveTo>
                  <a:pt x="0" y="859468"/>
                </a:moveTo>
                <a:lnTo>
                  <a:pt x="218767" y="231456"/>
                </a:lnTo>
                <a:lnTo>
                  <a:pt x="539425" y="0"/>
                </a:lnTo>
                <a:lnTo>
                  <a:pt x="0" y="859468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rmAutofit fontScale="92500"/>
          </a:bodyPr>
          <a:lstStyle/>
          <a:p>
            <a:pPr algn="ctr" defTabSz="685165">
              <a:defRPr/>
            </a:pPr>
            <a:endParaRPr lang="zh-CN" altLang="en-US" sz="1350">
              <a:latin typeface="Arial" panose="020B0604020202020204" pitchFamily="34" charset="0"/>
              <a:ea typeface="黑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24" name="等腰三角形 17"/>
          <p:cNvSpPr/>
          <p:nvPr>
            <p:custDataLst>
              <p:tags r:id="rId7"/>
            </p:custDataLst>
          </p:nvPr>
        </p:nvSpPr>
        <p:spPr bwMode="auto">
          <a:xfrm rot="7689548">
            <a:off x="8057174" y="663720"/>
            <a:ext cx="345281" cy="284560"/>
          </a:xfrm>
          <a:custGeom>
            <a:avLst/>
            <a:gdLst>
              <a:gd name="connsiteX0" fmla="*/ 0 w 1644969"/>
              <a:gd name="connsiteY0" fmla="*/ 1418079 h 1418079"/>
              <a:gd name="connsiteX1" fmla="*/ 822485 w 1644969"/>
              <a:gd name="connsiteY1" fmla="*/ 0 h 1418079"/>
              <a:gd name="connsiteX2" fmla="*/ 1644969 w 1644969"/>
              <a:gd name="connsiteY2" fmla="*/ 1418079 h 1418079"/>
              <a:gd name="connsiteX3" fmla="*/ 0 w 1644969"/>
              <a:gd name="connsiteY3" fmla="*/ 1418079 h 1418079"/>
              <a:gd name="connsiteX0-1" fmla="*/ 0 w 1275318"/>
              <a:gd name="connsiteY0-2" fmla="*/ 2351935 h 2351935"/>
              <a:gd name="connsiteX1-3" fmla="*/ 452834 w 1275318"/>
              <a:gd name="connsiteY1-4" fmla="*/ 0 h 2351935"/>
              <a:gd name="connsiteX2-5" fmla="*/ 1275318 w 1275318"/>
              <a:gd name="connsiteY2-6" fmla="*/ 1418079 h 2351935"/>
              <a:gd name="connsiteX3-7" fmla="*/ 0 w 1275318"/>
              <a:gd name="connsiteY3-8" fmla="*/ 2351935 h 2351935"/>
              <a:gd name="connsiteX0-9" fmla="*/ 818248 w 2093566"/>
              <a:gd name="connsiteY0-10" fmla="*/ 1418079 h 1418079"/>
              <a:gd name="connsiteX1-11" fmla="*/ 0 w 2093566"/>
              <a:gd name="connsiteY1-12" fmla="*/ 0 h 1418079"/>
              <a:gd name="connsiteX2-13" fmla="*/ 2093566 w 2093566"/>
              <a:gd name="connsiteY2-14" fmla="*/ 484223 h 1418079"/>
              <a:gd name="connsiteX3-15" fmla="*/ 818248 w 2093566"/>
              <a:gd name="connsiteY3-16" fmla="*/ 1418079 h 1418079"/>
              <a:gd name="connsiteX0-17" fmla="*/ 818248 w 818248"/>
              <a:gd name="connsiteY0-18" fmla="*/ 1418079 h 1418079"/>
              <a:gd name="connsiteX1-19" fmla="*/ 0 w 818248"/>
              <a:gd name="connsiteY1-20" fmla="*/ 0 h 1418079"/>
              <a:gd name="connsiteX2-21" fmla="*/ 556598 w 818248"/>
              <a:gd name="connsiteY2-22" fmla="*/ 594470 h 1418079"/>
              <a:gd name="connsiteX3-23" fmla="*/ 818248 w 818248"/>
              <a:gd name="connsiteY3-24" fmla="*/ 1418079 h 1418079"/>
              <a:gd name="connsiteX0-25" fmla="*/ 811765 w 811765"/>
              <a:gd name="connsiteY0-26" fmla="*/ 1431049 h 1431049"/>
              <a:gd name="connsiteX1-27" fmla="*/ 0 w 811765"/>
              <a:gd name="connsiteY1-28" fmla="*/ 0 h 1431049"/>
              <a:gd name="connsiteX2-29" fmla="*/ 556598 w 811765"/>
              <a:gd name="connsiteY2-30" fmla="*/ 594470 h 1431049"/>
              <a:gd name="connsiteX3-31" fmla="*/ 811765 w 811765"/>
              <a:gd name="connsiteY3-32" fmla="*/ 1431049 h 1431049"/>
              <a:gd name="connsiteX0-33" fmla="*/ 1001626 w 1001626"/>
              <a:gd name="connsiteY0-34" fmla="*/ 1417960 h 1417960"/>
              <a:gd name="connsiteX1-35" fmla="*/ 0 w 1001626"/>
              <a:gd name="connsiteY1-36" fmla="*/ 0 h 1417960"/>
              <a:gd name="connsiteX2-37" fmla="*/ 746459 w 1001626"/>
              <a:gd name="connsiteY2-38" fmla="*/ 581381 h 1417960"/>
              <a:gd name="connsiteX3-39" fmla="*/ 1001626 w 1001626"/>
              <a:gd name="connsiteY3-40" fmla="*/ 1417960 h 1417960"/>
              <a:gd name="connsiteX0-41" fmla="*/ 392475 w 746459"/>
              <a:gd name="connsiteY0-42" fmla="*/ 2412711 h 2412711"/>
              <a:gd name="connsiteX1-43" fmla="*/ 0 w 746459"/>
              <a:gd name="connsiteY1-44" fmla="*/ 0 h 2412711"/>
              <a:gd name="connsiteX2-45" fmla="*/ 746459 w 746459"/>
              <a:gd name="connsiteY2-46" fmla="*/ 581381 h 2412711"/>
              <a:gd name="connsiteX3-47" fmla="*/ 392475 w 746459"/>
              <a:gd name="connsiteY3-48" fmla="*/ 2412711 h 2412711"/>
              <a:gd name="connsiteX0-49" fmla="*/ 392475 w 1395165"/>
              <a:gd name="connsiteY0-50" fmla="*/ 2412711 h 2412711"/>
              <a:gd name="connsiteX1-51" fmla="*/ 0 w 1395165"/>
              <a:gd name="connsiteY1-52" fmla="*/ 0 h 2412711"/>
              <a:gd name="connsiteX2-53" fmla="*/ 1395165 w 1395165"/>
              <a:gd name="connsiteY2-54" fmla="*/ 1026402 h 2412711"/>
              <a:gd name="connsiteX3-55" fmla="*/ 392475 w 1395165"/>
              <a:gd name="connsiteY3-56" fmla="*/ 2412711 h 2412711"/>
              <a:gd name="connsiteX0-57" fmla="*/ 416211 w 1395165"/>
              <a:gd name="connsiteY0-58" fmla="*/ 2419255 h 2419255"/>
              <a:gd name="connsiteX1-59" fmla="*/ 0 w 1395165"/>
              <a:gd name="connsiteY1-60" fmla="*/ 0 h 2419255"/>
              <a:gd name="connsiteX2-61" fmla="*/ 1395165 w 1395165"/>
              <a:gd name="connsiteY2-62" fmla="*/ 1026402 h 2419255"/>
              <a:gd name="connsiteX3-63" fmla="*/ 416211 w 1395165"/>
              <a:gd name="connsiteY3-64" fmla="*/ 2419255 h 2419255"/>
              <a:gd name="connsiteX0-65" fmla="*/ 0 w 978954"/>
              <a:gd name="connsiteY0-66" fmla="*/ 1392853 h 1392853"/>
              <a:gd name="connsiteX1-67" fmla="*/ 461914 w 978954"/>
              <a:gd name="connsiteY1-68" fmla="*/ 361014 h 1392853"/>
              <a:gd name="connsiteX2-69" fmla="*/ 978954 w 978954"/>
              <a:gd name="connsiteY2-70" fmla="*/ 0 h 1392853"/>
              <a:gd name="connsiteX3-71" fmla="*/ 0 w 978954"/>
              <a:gd name="connsiteY3-72" fmla="*/ 1392853 h 1392853"/>
              <a:gd name="connsiteX0-73" fmla="*/ 0 w 978954"/>
              <a:gd name="connsiteY0-74" fmla="*/ 1392853 h 1392853"/>
              <a:gd name="connsiteX1-75" fmla="*/ 541025 w 978954"/>
              <a:gd name="connsiteY1-76" fmla="*/ 393737 h 1392853"/>
              <a:gd name="connsiteX2-77" fmla="*/ 978954 w 978954"/>
              <a:gd name="connsiteY2-78" fmla="*/ 0 h 1392853"/>
              <a:gd name="connsiteX3-79" fmla="*/ 0 w 978954"/>
              <a:gd name="connsiteY3-80" fmla="*/ 1392853 h 1392853"/>
              <a:gd name="connsiteX0-81" fmla="*/ 0 w 741623"/>
              <a:gd name="connsiteY0-82" fmla="*/ 1032910 h 1032910"/>
              <a:gd name="connsiteX1-83" fmla="*/ 303694 w 741623"/>
              <a:gd name="connsiteY1-84" fmla="*/ 393737 h 1032910"/>
              <a:gd name="connsiteX2-85" fmla="*/ 741623 w 741623"/>
              <a:gd name="connsiteY2-86" fmla="*/ 0 h 1032910"/>
              <a:gd name="connsiteX3-87" fmla="*/ 0 w 741623"/>
              <a:gd name="connsiteY3-88" fmla="*/ 1032910 h 1032910"/>
              <a:gd name="connsiteX0-89" fmla="*/ 0 w 749534"/>
              <a:gd name="connsiteY0-90" fmla="*/ 1065633 h 1065633"/>
              <a:gd name="connsiteX1-91" fmla="*/ 311605 w 749534"/>
              <a:gd name="connsiteY1-92" fmla="*/ 393737 h 1065633"/>
              <a:gd name="connsiteX2-93" fmla="*/ 749534 w 749534"/>
              <a:gd name="connsiteY2-94" fmla="*/ 0 h 1065633"/>
              <a:gd name="connsiteX3-95" fmla="*/ 0 w 749534"/>
              <a:gd name="connsiteY3-96" fmla="*/ 1065633 h 1065633"/>
              <a:gd name="connsiteX0-97" fmla="*/ 0 w 733818"/>
              <a:gd name="connsiteY0-98" fmla="*/ 1062382 h 1062382"/>
              <a:gd name="connsiteX1-99" fmla="*/ 311605 w 733818"/>
              <a:gd name="connsiteY1-100" fmla="*/ 390486 h 1062382"/>
              <a:gd name="connsiteX2-101" fmla="*/ 733818 w 733818"/>
              <a:gd name="connsiteY2-102" fmla="*/ 0 h 1062382"/>
              <a:gd name="connsiteX3-103" fmla="*/ 0 w 733818"/>
              <a:gd name="connsiteY3-104" fmla="*/ 1062382 h 1062382"/>
              <a:gd name="connsiteX0-105" fmla="*/ 0 w 539425"/>
              <a:gd name="connsiteY0-106" fmla="*/ 859468 h 859468"/>
              <a:gd name="connsiteX1-107" fmla="*/ 311605 w 539425"/>
              <a:gd name="connsiteY1-108" fmla="*/ 187572 h 859468"/>
              <a:gd name="connsiteX2-109" fmla="*/ 539425 w 539425"/>
              <a:gd name="connsiteY2-110" fmla="*/ 0 h 859468"/>
              <a:gd name="connsiteX3-111" fmla="*/ 0 w 539425"/>
              <a:gd name="connsiteY3-112" fmla="*/ 859468 h 859468"/>
              <a:gd name="connsiteX0-113" fmla="*/ 0 w 539425"/>
              <a:gd name="connsiteY0-114" fmla="*/ 859468 h 859468"/>
              <a:gd name="connsiteX1-115" fmla="*/ 85687 w 539425"/>
              <a:gd name="connsiteY1-116" fmla="*/ 222862 h 859468"/>
              <a:gd name="connsiteX2-117" fmla="*/ 539425 w 539425"/>
              <a:gd name="connsiteY2-118" fmla="*/ 0 h 859468"/>
              <a:gd name="connsiteX3-119" fmla="*/ 0 w 539425"/>
              <a:gd name="connsiteY3-120" fmla="*/ 859468 h 859468"/>
              <a:gd name="connsiteX0-121" fmla="*/ 0 w 1022785"/>
              <a:gd name="connsiteY0-122" fmla="*/ 608030 h 608030"/>
              <a:gd name="connsiteX1-123" fmla="*/ 569047 w 1022785"/>
              <a:gd name="connsiteY1-124" fmla="*/ 222862 h 608030"/>
              <a:gd name="connsiteX2-125" fmla="*/ 1022785 w 1022785"/>
              <a:gd name="connsiteY2-126" fmla="*/ 0 h 608030"/>
              <a:gd name="connsiteX3-127" fmla="*/ 0 w 1022785"/>
              <a:gd name="connsiteY3-128" fmla="*/ 608030 h 608030"/>
              <a:gd name="connsiteX0-129" fmla="*/ 0 w 1022785"/>
              <a:gd name="connsiteY0-130" fmla="*/ 870399 h 870399"/>
              <a:gd name="connsiteX1-131" fmla="*/ 563793 w 1022785"/>
              <a:gd name="connsiteY1-132" fmla="*/ 0 h 870399"/>
              <a:gd name="connsiteX2-133" fmla="*/ 1022785 w 1022785"/>
              <a:gd name="connsiteY2-134" fmla="*/ 262369 h 870399"/>
              <a:gd name="connsiteX3-135" fmla="*/ 0 w 1022785"/>
              <a:gd name="connsiteY3-136" fmla="*/ 870399 h 870399"/>
              <a:gd name="connsiteX0-137" fmla="*/ 0 w 760090"/>
              <a:gd name="connsiteY0-138" fmla="*/ 870399 h 870399"/>
              <a:gd name="connsiteX1-139" fmla="*/ 563793 w 760090"/>
              <a:gd name="connsiteY1-140" fmla="*/ 0 h 870399"/>
              <a:gd name="connsiteX2-141" fmla="*/ 760090 w 760090"/>
              <a:gd name="connsiteY2-142" fmla="*/ 257958 h 870399"/>
              <a:gd name="connsiteX3-143" fmla="*/ 0 w 760090"/>
              <a:gd name="connsiteY3-144" fmla="*/ 870399 h 870399"/>
              <a:gd name="connsiteX0-145" fmla="*/ 0 w 760090"/>
              <a:gd name="connsiteY0-146" fmla="*/ 852755 h 852755"/>
              <a:gd name="connsiteX1-147" fmla="*/ 532271 w 760090"/>
              <a:gd name="connsiteY1-148" fmla="*/ 0 h 852755"/>
              <a:gd name="connsiteX2-149" fmla="*/ 760090 w 760090"/>
              <a:gd name="connsiteY2-150" fmla="*/ 240314 h 852755"/>
              <a:gd name="connsiteX3-151" fmla="*/ 0 w 760090"/>
              <a:gd name="connsiteY3-152" fmla="*/ 852755 h 852755"/>
              <a:gd name="connsiteX0-153" fmla="*/ 0 w 532271"/>
              <a:gd name="connsiteY0-154" fmla="*/ 852755 h 852755"/>
              <a:gd name="connsiteX1-155" fmla="*/ 532271 w 532271"/>
              <a:gd name="connsiteY1-156" fmla="*/ 0 h 852755"/>
              <a:gd name="connsiteX2-157" fmla="*/ 514416 w 532271"/>
              <a:gd name="connsiteY2-158" fmla="*/ 463775 h 852755"/>
              <a:gd name="connsiteX3-159" fmla="*/ 0 w 532271"/>
              <a:gd name="connsiteY3-160" fmla="*/ 852755 h 852755"/>
              <a:gd name="connsiteX0-161" fmla="*/ 0 w 545129"/>
              <a:gd name="connsiteY0-162" fmla="*/ 852755 h 852755"/>
              <a:gd name="connsiteX1-163" fmla="*/ 532271 w 545129"/>
              <a:gd name="connsiteY1-164" fmla="*/ 0 h 852755"/>
              <a:gd name="connsiteX2-165" fmla="*/ 545130 w 545129"/>
              <a:gd name="connsiteY2-166" fmla="*/ 661452 h 852755"/>
              <a:gd name="connsiteX3-167" fmla="*/ 0 w 545129"/>
              <a:gd name="connsiteY3-168" fmla="*/ 852755 h 852755"/>
              <a:gd name="connsiteX0-169" fmla="*/ 0 w 532271"/>
              <a:gd name="connsiteY0-170" fmla="*/ 852755 h 884913"/>
              <a:gd name="connsiteX1-171" fmla="*/ 532271 w 532271"/>
              <a:gd name="connsiteY1-172" fmla="*/ 0 h 884913"/>
              <a:gd name="connsiteX2-173" fmla="*/ 381348 w 532271"/>
              <a:gd name="connsiteY2-174" fmla="*/ 884913 h 884913"/>
              <a:gd name="connsiteX3-175" fmla="*/ 0 w 532271"/>
              <a:gd name="connsiteY3-176" fmla="*/ 852755 h 884913"/>
            </a:gdLst>
            <a:ahLst/>
            <a:cxnLst>
              <a:cxn ang="0">
                <a:pos x="connsiteX0-169" y="connsiteY0-170"/>
              </a:cxn>
              <a:cxn ang="0">
                <a:pos x="connsiteX1-171" y="connsiteY1-172"/>
              </a:cxn>
              <a:cxn ang="0">
                <a:pos x="connsiteX2-173" y="connsiteY2-174"/>
              </a:cxn>
              <a:cxn ang="0">
                <a:pos x="connsiteX3-175" y="connsiteY3-176"/>
              </a:cxn>
            </a:cxnLst>
            <a:rect l="l" t="t" r="r" b="b"/>
            <a:pathLst>
              <a:path w="532271" h="884913">
                <a:moveTo>
                  <a:pt x="0" y="852755"/>
                </a:moveTo>
                <a:lnTo>
                  <a:pt x="532271" y="0"/>
                </a:lnTo>
                <a:lnTo>
                  <a:pt x="381348" y="884913"/>
                </a:lnTo>
                <a:lnTo>
                  <a:pt x="0" y="85275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rmAutofit lnSpcReduction="20000"/>
          </a:bodyPr>
          <a:lstStyle/>
          <a:p>
            <a:pPr algn="ctr" defTabSz="685165">
              <a:defRPr/>
            </a:pPr>
            <a:endParaRPr lang="zh-CN" altLang="en-US" sz="1350">
              <a:latin typeface="Arial" panose="020B0604020202020204" pitchFamily="34" charset="0"/>
              <a:ea typeface="黑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26" name="等腰三角形 21"/>
          <p:cNvSpPr/>
          <p:nvPr>
            <p:custDataLst>
              <p:tags r:id="rId8"/>
            </p:custDataLst>
          </p:nvPr>
        </p:nvSpPr>
        <p:spPr bwMode="auto">
          <a:xfrm rot="9481291">
            <a:off x="316840" y="2764932"/>
            <a:ext cx="366713" cy="435769"/>
          </a:xfrm>
          <a:custGeom>
            <a:avLst/>
            <a:gdLst>
              <a:gd name="connsiteX0" fmla="*/ 0 w 1644969"/>
              <a:gd name="connsiteY0" fmla="*/ 1418079 h 1418079"/>
              <a:gd name="connsiteX1" fmla="*/ 822485 w 1644969"/>
              <a:gd name="connsiteY1" fmla="*/ 0 h 1418079"/>
              <a:gd name="connsiteX2" fmla="*/ 1644969 w 1644969"/>
              <a:gd name="connsiteY2" fmla="*/ 1418079 h 1418079"/>
              <a:gd name="connsiteX3" fmla="*/ 0 w 1644969"/>
              <a:gd name="connsiteY3" fmla="*/ 1418079 h 1418079"/>
              <a:gd name="connsiteX0-1" fmla="*/ 0 w 834331"/>
              <a:gd name="connsiteY0-2" fmla="*/ 1418079 h 1418079"/>
              <a:gd name="connsiteX1-3" fmla="*/ 822485 w 834331"/>
              <a:gd name="connsiteY1-4" fmla="*/ 0 h 1418079"/>
              <a:gd name="connsiteX2-5" fmla="*/ 834331 w 834331"/>
              <a:gd name="connsiteY2-6" fmla="*/ 1327288 h 1418079"/>
              <a:gd name="connsiteX3-7" fmla="*/ 0 w 834331"/>
              <a:gd name="connsiteY3-8" fmla="*/ 1418079 h 1418079"/>
              <a:gd name="connsiteX0-9" fmla="*/ 0 w 847301"/>
              <a:gd name="connsiteY0-10" fmla="*/ 1418079 h 1418079"/>
              <a:gd name="connsiteX1-11" fmla="*/ 822485 w 847301"/>
              <a:gd name="connsiteY1-12" fmla="*/ 0 h 1418079"/>
              <a:gd name="connsiteX2-13" fmla="*/ 847301 w 847301"/>
              <a:gd name="connsiteY2-14" fmla="*/ 1119764 h 1418079"/>
              <a:gd name="connsiteX3-15" fmla="*/ 0 w 847301"/>
              <a:gd name="connsiteY3-16" fmla="*/ 1418079 h 1418079"/>
              <a:gd name="connsiteX0-17" fmla="*/ 0 w 633293"/>
              <a:gd name="connsiteY0-18" fmla="*/ 1061398 h 1119764"/>
              <a:gd name="connsiteX1-19" fmla="*/ 608477 w 633293"/>
              <a:gd name="connsiteY1-20" fmla="*/ 0 h 1119764"/>
              <a:gd name="connsiteX2-21" fmla="*/ 633293 w 633293"/>
              <a:gd name="connsiteY2-22" fmla="*/ 1119764 h 1119764"/>
              <a:gd name="connsiteX3-23" fmla="*/ 0 w 633293"/>
              <a:gd name="connsiteY3-24" fmla="*/ 1061398 h 1119764"/>
              <a:gd name="connsiteX0-25" fmla="*/ 0 w 608477"/>
              <a:gd name="connsiteY0-26" fmla="*/ 1061398 h 1061398"/>
              <a:gd name="connsiteX1-27" fmla="*/ 608477 w 608477"/>
              <a:gd name="connsiteY1-28" fmla="*/ 0 h 1061398"/>
              <a:gd name="connsiteX2-29" fmla="*/ 607528 w 608477"/>
              <a:gd name="connsiteY2-30" fmla="*/ 826672 h 1061398"/>
              <a:gd name="connsiteX3-31" fmla="*/ 0 w 608477"/>
              <a:gd name="connsiteY3-32" fmla="*/ 1061398 h 1061398"/>
            </a:gdLst>
            <a:ahLst/>
            <a:cxnLst>
              <a:cxn ang="0">
                <a:pos x="connsiteX0-25" y="connsiteY0-26"/>
              </a:cxn>
              <a:cxn ang="0">
                <a:pos x="connsiteX1-27" y="connsiteY1-28"/>
              </a:cxn>
              <a:cxn ang="0">
                <a:pos x="connsiteX2-29" y="connsiteY2-30"/>
              </a:cxn>
              <a:cxn ang="0">
                <a:pos x="connsiteX3-31" y="connsiteY3-32"/>
              </a:cxn>
            </a:cxnLst>
            <a:rect l="l" t="t" r="r" b="b"/>
            <a:pathLst>
              <a:path w="608477" h="1061398">
                <a:moveTo>
                  <a:pt x="0" y="1061398"/>
                </a:moveTo>
                <a:lnTo>
                  <a:pt x="608477" y="0"/>
                </a:lnTo>
                <a:cubicBezTo>
                  <a:pt x="608161" y="275557"/>
                  <a:pt x="607844" y="551115"/>
                  <a:pt x="607528" y="826672"/>
                </a:cubicBezTo>
                <a:lnTo>
                  <a:pt x="0" y="10613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rmAutofit/>
          </a:bodyPr>
          <a:lstStyle/>
          <a:p>
            <a:pPr algn="ctr" defTabSz="685165">
              <a:defRPr/>
            </a:pPr>
            <a:endParaRPr lang="zh-CN" altLang="en-US" sz="1350">
              <a:latin typeface="Arial" panose="020B0604020202020204" pitchFamily="34" charset="0"/>
              <a:ea typeface="黑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27" name="等腰三角形 17"/>
          <p:cNvSpPr/>
          <p:nvPr>
            <p:custDataLst>
              <p:tags r:id="rId9"/>
            </p:custDataLst>
          </p:nvPr>
        </p:nvSpPr>
        <p:spPr bwMode="auto">
          <a:xfrm rot="9481291">
            <a:off x="322793" y="2760170"/>
            <a:ext cx="361950" cy="432197"/>
          </a:xfrm>
          <a:custGeom>
            <a:avLst/>
            <a:gdLst>
              <a:gd name="connsiteX0" fmla="*/ 0 w 1644969"/>
              <a:gd name="connsiteY0" fmla="*/ 1418079 h 1418079"/>
              <a:gd name="connsiteX1" fmla="*/ 822485 w 1644969"/>
              <a:gd name="connsiteY1" fmla="*/ 0 h 1418079"/>
              <a:gd name="connsiteX2" fmla="*/ 1644969 w 1644969"/>
              <a:gd name="connsiteY2" fmla="*/ 1418079 h 1418079"/>
              <a:gd name="connsiteX3" fmla="*/ 0 w 1644969"/>
              <a:gd name="connsiteY3" fmla="*/ 1418079 h 1418079"/>
              <a:gd name="connsiteX0-1" fmla="*/ 0 w 1275318"/>
              <a:gd name="connsiteY0-2" fmla="*/ 2351935 h 2351935"/>
              <a:gd name="connsiteX1-3" fmla="*/ 452834 w 1275318"/>
              <a:gd name="connsiteY1-4" fmla="*/ 0 h 2351935"/>
              <a:gd name="connsiteX2-5" fmla="*/ 1275318 w 1275318"/>
              <a:gd name="connsiteY2-6" fmla="*/ 1418079 h 2351935"/>
              <a:gd name="connsiteX3-7" fmla="*/ 0 w 1275318"/>
              <a:gd name="connsiteY3-8" fmla="*/ 2351935 h 2351935"/>
              <a:gd name="connsiteX0-9" fmla="*/ 818248 w 2093566"/>
              <a:gd name="connsiteY0-10" fmla="*/ 1418079 h 1418079"/>
              <a:gd name="connsiteX1-11" fmla="*/ 0 w 2093566"/>
              <a:gd name="connsiteY1-12" fmla="*/ 0 h 1418079"/>
              <a:gd name="connsiteX2-13" fmla="*/ 2093566 w 2093566"/>
              <a:gd name="connsiteY2-14" fmla="*/ 484223 h 1418079"/>
              <a:gd name="connsiteX3-15" fmla="*/ 818248 w 2093566"/>
              <a:gd name="connsiteY3-16" fmla="*/ 1418079 h 1418079"/>
              <a:gd name="connsiteX0-17" fmla="*/ 818248 w 818248"/>
              <a:gd name="connsiteY0-18" fmla="*/ 1418079 h 1418079"/>
              <a:gd name="connsiteX1-19" fmla="*/ 0 w 818248"/>
              <a:gd name="connsiteY1-20" fmla="*/ 0 h 1418079"/>
              <a:gd name="connsiteX2-21" fmla="*/ 556598 w 818248"/>
              <a:gd name="connsiteY2-22" fmla="*/ 594470 h 1418079"/>
              <a:gd name="connsiteX3-23" fmla="*/ 818248 w 818248"/>
              <a:gd name="connsiteY3-24" fmla="*/ 1418079 h 1418079"/>
              <a:gd name="connsiteX0-25" fmla="*/ 811765 w 811765"/>
              <a:gd name="connsiteY0-26" fmla="*/ 1431049 h 1431049"/>
              <a:gd name="connsiteX1-27" fmla="*/ 0 w 811765"/>
              <a:gd name="connsiteY1-28" fmla="*/ 0 h 1431049"/>
              <a:gd name="connsiteX2-29" fmla="*/ 556598 w 811765"/>
              <a:gd name="connsiteY2-30" fmla="*/ 594470 h 1431049"/>
              <a:gd name="connsiteX3-31" fmla="*/ 811765 w 811765"/>
              <a:gd name="connsiteY3-32" fmla="*/ 1431049 h 1431049"/>
              <a:gd name="connsiteX0-33" fmla="*/ 1001626 w 1001626"/>
              <a:gd name="connsiteY0-34" fmla="*/ 1417960 h 1417960"/>
              <a:gd name="connsiteX1-35" fmla="*/ 0 w 1001626"/>
              <a:gd name="connsiteY1-36" fmla="*/ 0 h 1417960"/>
              <a:gd name="connsiteX2-37" fmla="*/ 746459 w 1001626"/>
              <a:gd name="connsiteY2-38" fmla="*/ 581381 h 1417960"/>
              <a:gd name="connsiteX3-39" fmla="*/ 1001626 w 1001626"/>
              <a:gd name="connsiteY3-40" fmla="*/ 1417960 h 1417960"/>
              <a:gd name="connsiteX0-41" fmla="*/ 392475 w 746459"/>
              <a:gd name="connsiteY0-42" fmla="*/ 2412711 h 2412711"/>
              <a:gd name="connsiteX1-43" fmla="*/ 0 w 746459"/>
              <a:gd name="connsiteY1-44" fmla="*/ 0 h 2412711"/>
              <a:gd name="connsiteX2-45" fmla="*/ 746459 w 746459"/>
              <a:gd name="connsiteY2-46" fmla="*/ 581381 h 2412711"/>
              <a:gd name="connsiteX3-47" fmla="*/ 392475 w 746459"/>
              <a:gd name="connsiteY3-48" fmla="*/ 2412711 h 2412711"/>
              <a:gd name="connsiteX0-49" fmla="*/ 392475 w 1395165"/>
              <a:gd name="connsiteY0-50" fmla="*/ 2412711 h 2412711"/>
              <a:gd name="connsiteX1-51" fmla="*/ 0 w 1395165"/>
              <a:gd name="connsiteY1-52" fmla="*/ 0 h 2412711"/>
              <a:gd name="connsiteX2-53" fmla="*/ 1395165 w 1395165"/>
              <a:gd name="connsiteY2-54" fmla="*/ 1026402 h 2412711"/>
              <a:gd name="connsiteX3-55" fmla="*/ 392475 w 1395165"/>
              <a:gd name="connsiteY3-56" fmla="*/ 2412711 h 2412711"/>
              <a:gd name="connsiteX0-57" fmla="*/ 416211 w 1395165"/>
              <a:gd name="connsiteY0-58" fmla="*/ 2419255 h 2419255"/>
              <a:gd name="connsiteX1-59" fmla="*/ 0 w 1395165"/>
              <a:gd name="connsiteY1-60" fmla="*/ 0 h 2419255"/>
              <a:gd name="connsiteX2-61" fmla="*/ 1395165 w 1395165"/>
              <a:gd name="connsiteY2-62" fmla="*/ 1026402 h 2419255"/>
              <a:gd name="connsiteX3-63" fmla="*/ 416211 w 1395165"/>
              <a:gd name="connsiteY3-64" fmla="*/ 2419255 h 2419255"/>
              <a:gd name="connsiteX0-65" fmla="*/ 0 w 978954"/>
              <a:gd name="connsiteY0-66" fmla="*/ 1392853 h 1392853"/>
              <a:gd name="connsiteX1-67" fmla="*/ 461914 w 978954"/>
              <a:gd name="connsiteY1-68" fmla="*/ 361014 h 1392853"/>
              <a:gd name="connsiteX2-69" fmla="*/ 978954 w 978954"/>
              <a:gd name="connsiteY2-70" fmla="*/ 0 h 1392853"/>
              <a:gd name="connsiteX3-71" fmla="*/ 0 w 978954"/>
              <a:gd name="connsiteY3-72" fmla="*/ 1392853 h 1392853"/>
              <a:gd name="connsiteX0-73" fmla="*/ 0 w 978954"/>
              <a:gd name="connsiteY0-74" fmla="*/ 1392853 h 1392853"/>
              <a:gd name="connsiteX1-75" fmla="*/ 541025 w 978954"/>
              <a:gd name="connsiteY1-76" fmla="*/ 393737 h 1392853"/>
              <a:gd name="connsiteX2-77" fmla="*/ 978954 w 978954"/>
              <a:gd name="connsiteY2-78" fmla="*/ 0 h 1392853"/>
              <a:gd name="connsiteX3-79" fmla="*/ 0 w 978954"/>
              <a:gd name="connsiteY3-80" fmla="*/ 1392853 h 1392853"/>
              <a:gd name="connsiteX0-81" fmla="*/ 0 w 741623"/>
              <a:gd name="connsiteY0-82" fmla="*/ 1032910 h 1032910"/>
              <a:gd name="connsiteX1-83" fmla="*/ 303694 w 741623"/>
              <a:gd name="connsiteY1-84" fmla="*/ 393737 h 1032910"/>
              <a:gd name="connsiteX2-85" fmla="*/ 741623 w 741623"/>
              <a:gd name="connsiteY2-86" fmla="*/ 0 h 1032910"/>
              <a:gd name="connsiteX3-87" fmla="*/ 0 w 741623"/>
              <a:gd name="connsiteY3-88" fmla="*/ 1032910 h 1032910"/>
              <a:gd name="connsiteX0-89" fmla="*/ 0 w 749534"/>
              <a:gd name="connsiteY0-90" fmla="*/ 1065633 h 1065633"/>
              <a:gd name="connsiteX1-91" fmla="*/ 311605 w 749534"/>
              <a:gd name="connsiteY1-92" fmla="*/ 393737 h 1065633"/>
              <a:gd name="connsiteX2-93" fmla="*/ 749534 w 749534"/>
              <a:gd name="connsiteY2-94" fmla="*/ 0 h 1065633"/>
              <a:gd name="connsiteX3-95" fmla="*/ 0 w 749534"/>
              <a:gd name="connsiteY3-96" fmla="*/ 1065633 h 1065633"/>
              <a:gd name="connsiteX0-97" fmla="*/ 0 w 733818"/>
              <a:gd name="connsiteY0-98" fmla="*/ 1062382 h 1062382"/>
              <a:gd name="connsiteX1-99" fmla="*/ 311605 w 733818"/>
              <a:gd name="connsiteY1-100" fmla="*/ 390486 h 1062382"/>
              <a:gd name="connsiteX2-101" fmla="*/ 733818 w 733818"/>
              <a:gd name="connsiteY2-102" fmla="*/ 0 h 1062382"/>
              <a:gd name="connsiteX3-103" fmla="*/ 0 w 733818"/>
              <a:gd name="connsiteY3-104" fmla="*/ 1062382 h 1062382"/>
            </a:gdLst>
            <a:ahLst/>
            <a:cxnLst>
              <a:cxn ang="0">
                <a:pos x="connsiteX0-97" y="connsiteY0-98"/>
              </a:cxn>
              <a:cxn ang="0">
                <a:pos x="connsiteX1-99" y="connsiteY1-100"/>
              </a:cxn>
              <a:cxn ang="0">
                <a:pos x="connsiteX2-101" y="connsiteY2-102"/>
              </a:cxn>
              <a:cxn ang="0">
                <a:pos x="connsiteX3-103" y="connsiteY3-104"/>
              </a:cxn>
            </a:cxnLst>
            <a:rect l="l" t="t" r="r" b="b"/>
            <a:pathLst>
              <a:path w="733818" h="1062382">
                <a:moveTo>
                  <a:pt x="0" y="1062382"/>
                </a:moveTo>
                <a:lnTo>
                  <a:pt x="311605" y="390486"/>
                </a:lnTo>
                <a:lnTo>
                  <a:pt x="733818" y="0"/>
                </a:lnTo>
                <a:lnTo>
                  <a:pt x="0" y="1062382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rmAutofit/>
          </a:bodyPr>
          <a:lstStyle/>
          <a:p>
            <a:pPr algn="ctr" defTabSz="685165">
              <a:defRPr/>
            </a:pPr>
            <a:endParaRPr lang="zh-CN" altLang="en-US" sz="1350">
              <a:latin typeface="Arial" panose="020B0604020202020204" pitchFamily="34" charset="0"/>
              <a:ea typeface="黑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29" name="等腰三角形 21"/>
          <p:cNvSpPr/>
          <p:nvPr>
            <p:custDataLst>
              <p:tags r:id="rId10"/>
            </p:custDataLst>
          </p:nvPr>
        </p:nvSpPr>
        <p:spPr bwMode="auto">
          <a:xfrm rot="11062952">
            <a:off x="6939772" y="538109"/>
            <a:ext cx="276225" cy="328613"/>
          </a:xfrm>
          <a:custGeom>
            <a:avLst/>
            <a:gdLst>
              <a:gd name="connsiteX0" fmla="*/ 0 w 1644969"/>
              <a:gd name="connsiteY0" fmla="*/ 1418079 h 1418079"/>
              <a:gd name="connsiteX1" fmla="*/ 822485 w 1644969"/>
              <a:gd name="connsiteY1" fmla="*/ 0 h 1418079"/>
              <a:gd name="connsiteX2" fmla="*/ 1644969 w 1644969"/>
              <a:gd name="connsiteY2" fmla="*/ 1418079 h 1418079"/>
              <a:gd name="connsiteX3" fmla="*/ 0 w 1644969"/>
              <a:gd name="connsiteY3" fmla="*/ 1418079 h 1418079"/>
              <a:gd name="connsiteX0-1" fmla="*/ 0 w 834331"/>
              <a:gd name="connsiteY0-2" fmla="*/ 1418079 h 1418079"/>
              <a:gd name="connsiteX1-3" fmla="*/ 822485 w 834331"/>
              <a:gd name="connsiteY1-4" fmla="*/ 0 h 1418079"/>
              <a:gd name="connsiteX2-5" fmla="*/ 834331 w 834331"/>
              <a:gd name="connsiteY2-6" fmla="*/ 1327288 h 1418079"/>
              <a:gd name="connsiteX3-7" fmla="*/ 0 w 834331"/>
              <a:gd name="connsiteY3-8" fmla="*/ 1418079 h 1418079"/>
              <a:gd name="connsiteX0-9" fmla="*/ 0 w 847301"/>
              <a:gd name="connsiteY0-10" fmla="*/ 1418079 h 1418079"/>
              <a:gd name="connsiteX1-11" fmla="*/ 822485 w 847301"/>
              <a:gd name="connsiteY1-12" fmla="*/ 0 h 1418079"/>
              <a:gd name="connsiteX2-13" fmla="*/ 847301 w 847301"/>
              <a:gd name="connsiteY2-14" fmla="*/ 1119764 h 1418079"/>
              <a:gd name="connsiteX3-15" fmla="*/ 0 w 847301"/>
              <a:gd name="connsiteY3-16" fmla="*/ 1418079 h 1418079"/>
              <a:gd name="connsiteX0-17" fmla="*/ 0 w 633293"/>
              <a:gd name="connsiteY0-18" fmla="*/ 1061398 h 1119764"/>
              <a:gd name="connsiteX1-19" fmla="*/ 608477 w 633293"/>
              <a:gd name="connsiteY1-20" fmla="*/ 0 h 1119764"/>
              <a:gd name="connsiteX2-21" fmla="*/ 633293 w 633293"/>
              <a:gd name="connsiteY2-22" fmla="*/ 1119764 h 1119764"/>
              <a:gd name="connsiteX3-23" fmla="*/ 0 w 633293"/>
              <a:gd name="connsiteY3-24" fmla="*/ 1061398 h 1119764"/>
              <a:gd name="connsiteX0-25" fmla="*/ 0 w 608477"/>
              <a:gd name="connsiteY0-26" fmla="*/ 1061398 h 1061398"/>
              <a:gd name="connsiteX1-27" fmla="*/ 608477 w 608477"/>
              <a:gd name="connsiteY1-28" fmla="*/ 0 h 1061398"/>
              <a:gd name="connsiteX2-29" fmla="*/ 607528 w 608477"/>
              <a:gd name="connsiteY2-30" fmla="*/ 826672 h 1061398"/>
              <a:gd name="connsiteX3-31" fmla="*/ 0 w 608477"/>
              <a:gd name="connsiteY3-32" fmla="*/ 1061398 h 1061398"/>
            </a:gdLst>
            <a:ahLst/>
            <a:cxnLst>
              <a:cxn ang="0">
                <a:pos x="connsiteX0-25" y="connsiteY0-26"/>
              </a:cxn>
              <a:cxn ang="0">
                <a:pos x="connsiteX1-27" y="connsiteY1-28"/>
              </a:cxn>
              <a:cxn ang="0">
                <a:pos x="connsiteX2-29" y="connsiteY2-30"/>
              </a:cxn>
              <a:cxn ang="0">
                <a:pos x="connsiteX3-31" y="connsiteY3-32"/>
              </a:cxn>
            </a:cxnLst>
            <a:rect l="l" t="t" r="r" b="b"/>
            <a:pathLst>
              <a:path w="608477" h="1061398">
                <a:moveTo>
                  <a:pt x="0" y="1061398"/>
                </a:moveTo>
                <a:lnTo>
                  <a:pt x="608477" y="0"/>
                </a:lnTo>
                <a:cubicBezTo>
                  <a:pt x="608161" y="275557"/>
                  <a:pt x="607844" y="551115"/>
                  <a:pt x="607528" y="826672"/>
                </a:cubicBezTo>
                <a:lnTo>
                  <a:pt x="0" y="1061398"/>
                </a:lnTo>
                <a:close/>
              </a:path>
            </a:pathLst>
          </a:custGeom>
          <a:solidFill>
            <a:srgbClr val="00BE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rmAutofit/>
          </a:bodyPr>
          <a:lstStyle/>
          <a:p>
            <a:pPr algn="ctr" defTabSz="685165">
              <a:defRPr/>
            </a:pPr>
            <a:endParaRPr lang="zh-CN" altLang="en-US" sz="1350">
              <a:latin typeface="Arial" panose="020B0604020202020204" pitchFamily="34" charset="0"/>
              <a:ea typeface="黑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30" name="等腰三角形 17"/>
          <p:cNvSpPr/>
          <p:nvPr>
            <p:custDataLst>
              <p:tags r:id="rId11"/>
            </p:custDataLst>
          </p:nvPr>
        </p:nvSpPr>
        <p:spPr bwMode="auto">
          <a:xfrm rot="11062952">
            <a:off x="6936200" y="544062"/>
            <a:ext cx="272654" cy="325041"/>
          </a:xfrm>
          <a:custGeom>
            <a:avLst/>
            <a:gdLst>
              <a:gd name="connsiteX0" fmla="*/ 0 w 1644969"/>
              <a:gd name="connsiteY0" fmla="*/ 1418079 h 1418079"/>
              <a:gd name="connsiteX1" fmla="*/ 822485 w 1644969"/>
              <a:gd name="connsiteY1" fmla="*/ 0 h 1418079"/>
              <a:gd name="connsiteX2" fmla="*/ 1644969 w 1644969"/>
              <a:gd name="connsiteY2" fmla="*/ 1418079 h 1418079"/>
              <a:gd name="connsiteX3" fmla="*/ 0 w 1644969"/>
              <a:gd name="connsiteY3" fmla="*/ 1418079 h 1418079"/>
              <a:gd name="connsiteX0-1" fmla="*/ 0 w 1275318"/>
              <a:gd name="connsiteY0-2" fmla="*/ 2351935 h 2351935"/>
              <a:gd name="connsiteX1-3" fmla="*/ 452834 w 1275318"/>
              <a:gd name="connsiteY1-4" fmla="*/ 0 h 2351935"/>
              <a:gd name="connsiteX2-5" fmla="*/ 1275318 w 1275318"/>
              <a:gd name="connsiteY2-6" fmla="*/ 1418079 h 2351935"/>
              <a:gd name="connsiteX3-7" fmla="*/ 0 w 1275318"/>
              <a:gd name="connsiteY3-8" fmla="*/ 2351935 h 2351935"/>
              <a:gd name="connsiteX0-9" fmla="*/ 818248 w 2093566"/>
              <a:gd name="connsiteY0-10" fmla="*/ 1418079 h 1418079"/>
              <a:gd name="connsiteX1-11" fmla="*/ 0 w 2093566"/>
              <a:gd name="connsiteY1-12" fmla="*/ 0 h 1418079"/>
              <a:gd name="connsiteX2-13" fmla="*/ 2093566 w 2093566"/>
              <a:gd name="connsiteY2-14" fmla="*/ 484223 h 1418079"/>
              <a:gd name="connsiteX3-15" fmla="*/ 818248 w 2093566"/>
              <a:gd name="connsiteY3-16" fmla="*/ 1418079 h 1418079"/>
              <a:gd name="connsiteX0-17" fmla="*/ 818248 w 818248"/>
              <a:gd name="connsiteY0-18" fmla="*/ 1418079 h 1418079"/>
              <a:gd name="connsiteX1-19" fmla="*/ 0 w 818248"/>
              <a:gd name="connsiteY1-20" fmla="*/ 0 h 1418079"/>
              <a:gd name="connsiteX2-21" fmla="*/ 556598 w 818248"/>
              <a:gd name="connsiteY2-22" fmla="*/ 594470 h 1418079"/>
              <a:gd name="connsiteX3-23" fmla="*/ 818248 w 818248"/>
              <a:gd name="connsiteY3-24" fmla="*/ 1418079 h 1418079"/>
              <a:gd name="connsiteX0-25" fmla="*/ 811765 w 811765"/>
              <a:gd name="connsiteY0-26" fmla="*/ 1431049 h 1431049"/>
              <a:gd name="connsiteX1-27" fmla="*/ 0 w 811765"/>
              <a:gd name="connsiteY1-28" fmla="*/ 0 h 1431049"/>
              <a:gd name="connsiteX2-29" fmla="*/ 556598 w 811765"/>
              <a:gd name="connsiteY2-30" fmla="*/ 594470 h 1431049"/>
              <a:gd name="connsiteX3-31" fmla="*/ 811765 w 811765"/>
              <a:gd name="connsiteY3-32" fmla="*/ 1431049 h 1431049"/>
              <a:gd name="connsiteX0-33" fmla="*/ 1001626 w 1001626"/>
              <a:gd name="connsiteY0-34" fmla="*/ 1417960 h 1417960"/>
              <a:gd name="connsiteX1-35" fmla="*/ 0 w 1001626"/>
              <a:gd name="connsiteY1-36" fmla="*/ 0 h 1417960"/>
              <a:gd name="connsiteX2-37" fmla="*/ 746459 w 1001626"/>
              <a:gd name="connsiteY2-38" fmla="*/ 581381 h 1417960"/>
              <a:gd name="connsiteX3-39" fmla="*/ 1001626 w 1001626"/>
              <a:gd name="connsiteY3-40" fmla="*/ 1417960 h 1417960"/>
              <a:gd name="connsiteX0-41" fmla="*/ 392475 w 746459"/>
              <a:gd name="connsiteY0-42" fmla="*/ 2412711 h 2412711"/>
              <a:gd name="connsiteX1-43" fmla="*/ 0 w 746459"/>
              <a:gd name="connsiteY1-44" fmla="*/ 0 h 2412711"/>
              <a:gd name="connsiteX2-45" fmla="*/ 746459 w 746459"/>
              <a:gd name="connsiteY2-46" fmla="*/ 581381 h 2412711"/>
              <a:gd name="connsiteX3-47" fmla="*/ 392475 w 746459"/>
              <a:gd name="connsiteY3-48" fmla="*/ 2412711 h 2412711"/>
              <a:gd name="connsiteX0-49" fmla="*/ 392475 w 1395165"/>
              <a:gd name="connsiteY0-50" fmla="*/ 2412711 h 2412711"/>
              <a:gd name="connsiteX1-51" fmla="*/ 0 w 1395165"/>
              <a:gd name="connsiteY1-52" fmla="*/ 0 h 2412711"/>
              <a:gd name="connsiteX2-53" fmla="*/ 1395165 w 1395165"/>
              <a:gd name="connsiteY2-54" fmla="*/ 1026402 h 2412711"/>
              <a:gd name="connsiteX3-55" fmla="*/ 392475 w 1395165"/>
              <a:gd name="connsiteY3-56" fmla="*/ 2412711 h 2412711"/>
              <a:gd name="connsiteX0-57" fmla="*/ 416211 w 1395165"/>
              <a:gd name="connsiteY0-58" fmla="*/ 2419255 h 2419255"/>
              <a:gd name="connsiteX1-59" fmla="*/ 0 w 1395165"/>
              <a:gd name="connsiteY1-60" fmla="*/ 0 h 2419255"/>
              <a:gd name="connsiteX2-61" fmla="*/ 1395165 w 1395165"/>
              <a:gd name="connsiteY2-62" fmla="*/ 1026402 h 2419255"/>
              <a:gd name="connsiteX3-63" fmla="*/ 416211 w 1395165"/>
              <a:gd name="connsiteY3-64" fmla="*/ 2419255 h 2419255"/>
              <a:gd name="connsiteX0-65" fmla="*/ 0 w 978954"/>
              <a:gd name="connsiteY0-66" fmla="*/ 1392853 h 1392853"/>
              <a:gd name="connsiteX1-67" fmla="*/ 461914 w 978954"/>
              <a:gd name="connsiteY1-68" fmla="*/ 361014 h 1392853"/>
              <a:gd name="connsiteX2-69" fmla="*/ 978954 w 978954"/>
              <a:gd name="connsiteY2-70" fmla="*/ 0 h 1392853"/>
              <a:gd name="connsiteX3-71" fmla="*/ 0 w 978954"/>
              <a:gd name="connsiteY3-72" fmla="*/ 1392853 h 1392853"/>
              <a:gd name="connsiteX0-73" fmla="*/ 0 w 978954"/>
              <a:gd name="connsiteY0-74" fmla="*/ 1392853 h 1392853"/>
              <a:gd name="connsiteX1-75" fmla="*/ 541025 w 978954"/>
              <a:gd name="connsiteY1-76" fmla="*/ 393737 h 1392853"/>
              <a:gd name="connsiteX2-77" fmla="*/ 978954 w 978954"/>
              <a:gd name="connsiteY2-78" fmla="*/ 0 h 1392853"/>
              <a:gd name="connsiteX3-79" fmla="*/ 0 w 978954"/>
              <a:gd name="connsiteY3-80" fmla="*/ 1392853 h 1392853"/>
              <a:gd name="connsiteX0-81" fmla="*/ 0 w 741623"/>
              <a:gd name="connsiteY0-82" fmla="*/ 1032910 h 1032910"/>
              <a:gd name="connsiteX1-83" fmla="*/ 303694 w 741623"/>
              <a:gd name="connsiteY1-84" fmla="*/ 393737 h 1032910"/>
              <a:gd name="connsiteX2-85" fmla="*/ 741623 w 741623"/>
              <a:gd name="connsiteY2-86" fmla="*/ 0 h 1032910"/>
              <a:gd name="connsiteX3-87" fmla="*/ 0 w 741623"/>
              <a:gd name="connsiteY3-88" fmla="*/ 1032910 h 1032910"/>
              <a:gd name="connsiteX0-89" fmla="*/ 0 w 749534"/>
              <a:gd name="connsiteY0-90" fmla="*/ 1065633 h 1065633"/>
              <a:gd name="connsiteX1-91" fmla="*/ 311605 w 749534"/>
              <a:gd name="connsiteY1-92" fmla="*/ 393737 h 1065633"/>
              <a:gd name="connsiteX2-93" fmla="*/ 749534 w 749534"/>
              <a:gd name="connsiteY2-94" fmla="*/ 0 h 1065633"/>
              <a:gd name="connsiteX3-95" fmla="*/ 0 w 749534"/>
              <a:gd name="connsiteY3-96" fmla="*/ 1065633 h 1065633"/>
              <a:gd name="connsiteX0-97" fmla="*/ 0 w 733818"/>
              <a:gd name="connsiteY0-98" fmla="*/ 1062382 h 1062382"/>
              <a:gd name="connsiteX1-99" fmla="*/ 311605 w 733818"/>
              <a:gd name="connsiteY1-100" fmla="*/ 390486 h 1062382"/>
              <a:gd name="connsiteX2-101" fmla="*/ 733818 w 733818"/>
              <a:gd name="connsiteY2-102" fmla="*/ 0 h 1062382"/>
              <a:gd name="connsiteX3-103" fmla="*/ 0 w 733818"/>
              <a:gd name="connsiteY3-104" fmla="*/ 1062382 h 1062382"/>
            </a:gdLst>
            <a:ahLst/>
            <a:cxnLst>
              <a:cxn ang="0">
                <a:pos x="connsiteX0-97" y="connsiteY0-98"/>
              </a:cxn>
              <a:cxn ang="0">
                <a:pos x="connsiteX1-99" y="connsiteY1-100"/>
              </a:cxn>
              <a:cxn ang="0">
                <a:pos x="connsiteX2-101" y="connsiteY2-102"/>
              </a:cxn>
              <a:cxn ang="0">
                <a:pos x="connsiteX3-103" y="connsiteY3-104"/>
              </a:cxn>
            </a:cxnLst>
            <a:rect l="l" t="t" r="r" b="b"/>
            <a:pathLst>
              <a:path w="733818" h="1062382">
                <a:moveTo>
                  <a:pt x="0" y="1062382"/>
                </a:moveTo>
                <a:lnTo>
                  <a:pt x="311605" y="390486"/>
                </a:lnTo>
                <a:lnTo>
                  <a:pt x="733818" y="0"/>
                </a:lnTo>
                <a:lnTo>
                  <a:pt x="0" y="1062382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rmAutofit/>
          </a:bodyPr>
          <a:lstStyle/>
          <a:p>
            <a:pPr algn="ctr" defTabSz="685165">
              <a:defRPr/>
            </a:pPr>
            <a:endParaRPr lang="zh-CN" altLang="en-US" sz="1350">
              <a:latin typeface="Arial" panose="020B0604020202020204" pitchFamily="34" charset="0"/>
              <a:ea typeface="黑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32" name="等腰三角形 21"/>
          <p:cNvSpPr/>
          <p:nvPr>
            <p:custDataLst>
              <p:tags r:id="rId12"/>
            </p:custDataLst>
          </p:nvPr>
        </p:nvSpPr>
        <p:spPr bwMode="auto">
          <a:xfrm rot="7334557">
            <a:off x="7450550" y="990547"/>
            <a:ext cx="340519" cy="402431"/>
          </a:xfrm>
          <a:custGeom>
            <a:avLst/>
            <a:gdLst>
              <a:gd name="connsiteX0" fmla="*/ 0 w 1644969"/>
              <a:gd name="connsiteY0" fmla="*/ 1418079 h 1418079"/>
              <a:gd name="connsiteX1" fmla="*/ 822485 w 1644969"/>
              <a:gd name="connsiteY1" fmla="*/ 0 h 1418079"/>
              <a:gd name="connsiteX2" fmla="*/ 1644969 w 1644969"/>
              <a:gd name="connsiteY2" fmla="*/ 1418079 h 1418079"/>
              <a:gd name="connsiteX3" fmla="*/ 0 w 1644969"/>
              <a:gd name="connsiteY3" fmla="*/ 1418079 h 1418079"/>
              <a:gd name="connsiteX0-1" fmla="*/ 0 w 834331"/>
              <a:gd name="connsiteY0-2" fmla="*/ 1418079 h 1418079"/>
              <a:gd name="connsiteX1-3" fmla="*/ 822485 w 834331"/>
              <a:gd name="connsiteY1-4" fmla="*/ 0 h 1418079"/>
              <a:gd name="connsiteX2-5" fmla="*/ 834331 w 834331"/>
              <a:gd name="connsiteY2-6" fmla="*/ 1327288 h 1418079"/>
              <a:gd name="connsiteX3-7" fmla="*/ 0 w 834331"/>
              <a:gd name="connsiteY3-8" fmla="*/ 1418079 h 1418079"/>
              <a:gd name="connsiteX0-9" fmla="*/ 0 w 847301"/>
              <a:gd name="connsiteY0-10" fmla="*/ 1418079 h 1418079"/>
              <a:gd name="connsiteX1-11" fmla="*/ 822485 w 847301"/>
              <a:gd name="connsiteY1-12" fmla="*/ 0 h 1418079"/>
              <a:gd name="connsiteX2-13" fmla="*/ 847301 w 847301"/>
              <a:gd name="connsiteY2-14" fmla="*/ 1119764 h 1418079"/>
              <a:gd name="connsiteX3-15" fmla="*/ 0 w 847301"/>
              <a:gd name="connsiteY3-16" fmla="*/ 1418079 h 1418079"/>
              <a:gd name="connsiteX0-17" fmla="*/ 0 w 633293"/>
              <a:gd name="connsiteY0-18" fmla="*/ 1061398 h 1119764"/>
              <a:gd name="connsiteX1-19" fmla="*/ 608477 w 633293"/>
              <a:gd name="connsiteY1-20" fmla="*/ 0 h 1119764"/>
              <a:gd name="connsiteX2-21" fmla="*/ 633293 w 633293"/>
              <a:gd name="connsiteY2-22" fmla="*/ 1119764 h 1119764"/>
              <a:gd name="connsiteX3-23" fmla="*/ 0 w 633293"/>
              <a:gd name="connsiteY3-24" fmla="*/ 1061398 h 1119764"/>
              <a:gd name="connsiteX0-25" fmla="*/ 0 w 608477"/>
              <a:gd name="connsiteY0-26" fmla="*/ 1061398 h 1061398"/>
              <a:gd name="connsiteX1-27" fmla="*/ 608477 w 608477"/>
              <a:gd name="connsiteY1-28" fmla="*/ 0 h 1061398"/>
              <a:gd name="connsiteX2-29" fmla="*/ 607528 w 608477"/>
              <a:gd name="connsiteY2-30" fmla="*/ 826672 h 1061398"/>
              <a:gd name="connsiteX3-31" fmla="*/ 0 w 608477"/>
              <a:gd name="connsiteY3-32" fmla="*/ 1061398 h 1061398"/>
            </a:gdLst>
            <a:ahLst/>
            <a:cxnLst>
              <a:cxn ang="0">
                <a:pos x="connsiteX0-25" y="connsiteY0-26"/>
              </a:cxn>
              <a:cxn ang="0">
                <a:pos x="connsiteX1-27" y="connsiteY1-28"/>
              </a:cxn>
              <a:cxn ang="0">
                <a:pos x="connsiteX2-29" y="connsiteY2-30"/>
              </a:cxn>
              <a:cxn ang="0">
                <a:pos x="connsiteX3-31" y="connsiteY3-32"/>
              </a:cxn>
            </a:cxnLst>
            <a:rect l="l" t="t" r="r" b="b"/>
            <a:pathLst>
              <a:path w="608477" h="1061398">
                <a:moveTo>
                  <a:pt x="0" y="1061398"/>
                </a:moveTo>
                <a:lnTo>
                  <a:pt x="608477" y="0"/>
                </a:lnTo>
                <a:cubicBezTo>
                  <a:pt x="608161" y="275557"/>
                  <a:pt x="607844" y="551115"/>
                  <a:pt x="607528" y="826672"/>
                </a:cubicBezTo>
                <a:lnTo>
                  <a:pt x="0" y="10613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rmAutofit/>
          </a:bodyPr>
          <a:lstStyle/>
          <a:p>
            <a:pPr algn="ctr" defTabSz="685165">
              <a:defRPr/>
            </a:pPr>
            <a:endParaRPr lang="zh-CN" altLang="en-US" sz="1350">
              <a:latin typeface="Arial" panose="020B0604020202020204" pitchFamily="34" charset="0"/>
              <a:ea typeface="黑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33" name="等腰三角形 17"/>
          <p:cNvSpPr/>
          <p:nvPr>
            <p:custDataLst>
              <p:tags r:id="rId13"/>
            </p:custDataLst>
          </p:nvPr>
        </p:nvSpPr>
        <p:spPr bwMode="auto">
          <a:xfrm rot="7334557">
            <a:off x="7445788" y="985784"/>
            <a:ext cx="336947" cy="398860"/>
          </a:xfrm>
          <a:custGeom>
            <a:avLst/>
            <a:gdLst>
              <a:gd name="connsiteX0" fmla="*/ 0 w 1644969"/>
              <a:gd name="connsiteY0" fmla="*/ 1418079 h 1418079"/>
              <a:gd name="connsiteX1" fmla="*/ 822485 w 1644969"/>
              <a:gd name="connsiteY1" fmla="*/ 0 h 1418079"/>
              <a:gd name="connsiteX2" fmla="*/ 1644969 w 1644969"/>
              <a:gd name="connsiteY2" fmla="*/ 1418079 h 1418079"/>
              <a:gd name="connsiteX3" fmla="*/ 0 w 1644969"/>
              <a:gd name="connsiteY3" fmla="*/ 1418079 h 1418079"/>
              <a:gd name="connsiteX0-1" fmla="*/ 0 w 1275318"/>
              <a:gd name="connsiteY0-2" fmla="*/ 2351935 h 2351935"/>
              <a:gd name="connsiteX1-3" fmla="*/ 452834 w 1275318"/>
              <a:gd name="connsiteY1-4" fmla="*/ 0 h 2351935"/>
              <a:gd name="connsiteX2-5" fmla="*/ 1275318 w 1275318"/>
              <a:gd name="connsiteY2-6" fmla="*/ 1418079 h 2351935"/>
              <a:gd name="connsiteX3-7" fmla="*/ 0 w 1275318"/>
              <a:gd name="connsiteY3-8" fmla="*/ 2351935 h 2351935"/>
              <a:gd name="connsiteX0-9" fmla="*/ 818248 w 2093566"/>
              <a:gd name="connsiteY0-10" fmla="*/ 1418079 h 1418079"/>
              <a:gd name="connsiteX1-11" fmla="*/ 0 w 2093566"/>
              <a:gd name="connsiteY1-12" fmla="*/ 0 h 1418079"/>
              <a:gd name="connsiteX2-13" fmla="*/ 2093566 w 2093566"/>
              <a:gd name="connsiteY2-14" fmla="*/ 484223 h 1418079"/>
              <a:gd name="connsiteX3-15" fmla="*/ 818248 w 2093566"/>
              <a:gd name="connsiteY3-16" fmla="*/ 1418079 h 1418079"/>
              <a:gd name="connsiteX0-17" fmla="*/ 818248 w 818248"/>
              <a:gd name="connsiteY0-18" fmla="*/ 1418079 h 1418079"/>
              <a:gd name="connsiteX1-19" fmla="*/ 0 w 818248"/>
              <a:gd name="connsiteY1-20" fmla="*/ 0 h 1418079"/>
              <a:gd name="connsiteX2-21" fmla="*/ 556598 w 818248"/>
              <a:gd name="connsiteY2-22" fmla="*/ 594470 h 1418079"/>
              <a:gd name="connsiteX3-23" fmla="*/ 818248 w 818248"/>
              <a:gd name="connsiteY3-24" fmla="*/ 1418079 h 1418079"/>
              <a:gd name="connsiteX0-25" fmla="*/ 811765 w 811765"/>
              <a:gd name="connsiteY0-26" fmla="*/ 1431049 h 1431049"/>
              <a:gd name="connsiteX1-27" fmla="*/ 0 w 811765"/>
              <a:gd name="connsiteY1-28" fmla="*/ 0 h 1431049"/>
              <a:gd name="connsiteX2-29" fmla="*/ 556598 w 811765"/>
              <a:gd name="connsiteY2-30" fmla="*/ 594470 h 1431049"/>
              <a:gd name="connsiteX3-31" fmla="*/ 811765 w 811765"/>
              <a:gd name="connsiteY3-32" fmla="*/ 1431049 h 1431049"/>
              <a:gd name="connsiteX0-33" fmla="*/ 1001626 w 1001626"/>
              <a:gd name="connsiteY0-34" fmla="*/ 1417960 h 1417960"/>
              <a:gd name="connsiteX1-35" fmla="*/ 0 w 1001626"/>
              <a:gd name="connsiteY1-36" fmla="*/ 0 h 1417960"/>
              <a:gd name="connsiteX2-37" fmla="*/ 746459 w 1001626"/>
              <a:gd name="connsiteY2-38" fmla="*/ 581381 h 1417960"/>
              <a:gd name="connsiteX3-39" fmla="*/ 1001626 w 1001626"/>
              <a:gd name="connsiteY3-40" fmla="*/ 1417960 h 1417960"/>
              <a:gd name="connsiteX0-41" fmla="*/ 392475 w 746459"/>
              <a:gd name="connsiteY0-42" fmla="*/ 2412711 h 2412711"/>
              <a:gd name="connsiteX1-43" fmla="*/ 0 w 746459"/>
              <a:gd name="connsiteY1-44" fmla="*/ 0 h 2412711"/>
              <a:gd name="connsiteX2-45" fmla="*/ 746459 w 746459"/>
              <a:gd name="connsiteY2-46" fmla="*/ 581381 h 2412711"/>
              <a:gd name="connsiteX3-47" fmla="*/ 392475 w 746459"/>
              <a:gd name="connsiteY3-48" fmla="*/ 2412711 h 2412711"/>
              <a:gd name="connsiteX0-49" fmla="*/ 392475 w 1395165"/>
              <a:gd name="connsiteY0-50" fmla="*/ 2412711 h 2412711"/>
              <a:gd name="connsiteX1-51" fmla="*/ 0 w 1395165"/>
              <a:gd name="connsiteY1-52" fmla="*/ 0 h 2412711"/>
              <a:gd name="connsiteX2-53" fmla="*/ 1395165 w 1395165"/>
              <a:gd name="connsiteY2-54" fmla="*/ 1026402 h 2412711"/>
              <a:gd name="connsiteX3-55" fmla="*/ 392475 w 1395165"/>
              <a:gd name="connsiteY3-56" fmla="*/ 2412711 h 2412711"/>
              <a:gd name="connsiteX0-57" fmla="*/ 416211 w 1395165"/>
              <a:gd name="connsiteY0-58" fmla="*/ 2419255 h 2419255"/>
              <a:gd name="connsiteX1-59" fmla="*/ 0 w 1395165"/>
              <a:gd name="connsiteY1-60" fmla="*/ 0 h 2419255"/>
              <a:gd name="connsiteX2-61" fmla="*/ 1395165 w 1395165"/>
              <a:gd name="connsiteY2-62" fmla="*/ 1026402 h 2419255"/>
              <a:gd name="connsiteX3-63" fmla="*/ 416211 w 1395165"/>
              <a:gd name="connsiteY3-64" fmla="*/ 2419255 h 2419255"/>
              <a:gd name="connsiteX0-65" fmla="*/ 0 w 978954"/>
              <a:gd name="connsiteY0-66" fmla="*/ 1392853 h 1392853"/>
              <a:gd name="connsiteX1-67" fmla="*/ 461914 w 978954"/>
              <a:gd name="connsiteY1-68" fmla="*/ 361014 h 1392853"/>
              <a:gd name="connsiteX2-69" fmla="*/ 978954 w 978954"/>
              <a:gd name="connsiteY2-70" fmla="*/ 0 h 1392853"/>
              <a:gd name="connsiteX3-71" fmla="*/ 0 w 978954"/>
              <a:gd name="connsiteY3-72" fmla="*/ 1392853 h 1392853"/>
              <a:gd name="connsiteX0-73" fmla="*/ 0 w 978954"/>
              <a:gd name="connsiteY0-74" fmla="*/ 1392853 h 1392853"/>
              <a:gd name="connsiteX1-75" fmla="*/ 541025 w 978954"/>
              <a:gd name="connsiteY1-76" fmla="*/ 393737 h 1392853"/>
              <a:gd name="connsiteX2-77" fmla="*/ 978954 w 978954"/>
              <a:gd name="connsiteY2-78" fmla="*/ 0 h 1392853"/>
              <a:gd name="connsiteX3-79" fmla="*/ 0 w 978954"/>
              <a:gd name="connsiteY3-80" fmla="*/ 1392853 h 1392853"/>
              <a:gd name="connsiteX0-81" fmla="*/ 0 w 741623"/>
              <a:gd name="connsiteY0-82" fmla="*/ 1032910 h 1032910"/>
              <a:gd name="connsiteX1-83" fmla="*/ 303694 w 741623"/>
              <a:gd name="connsiteY1-84" fmla="*/ 393737 h 1032910"/>
              <a:gd name="connsiteX2-85" fmla="*/ 741623 w 741623"/>
              <a:gd name="connsiteY2-86" fmla="*/ 0 h 1032910"/>
              <a:gd name="connsiteX3-87" fmla="*/ 0 w 741623"/>
              <a:gd name="connsiteY3-88" fmla="*/ 1032910 h 1032910"/>
              <a:gd name="connsiteX0-89" fmla="*/ 0 w 749534"/>
              <a:gd name="connsiteY0-90" fmla="*/ 1065633 h 1065633"/>
              <a:gd name="connsiteX1-91" fmla="*/ 311605 w 749534"/>
              <a:gd name="connsiteY1-92" fmla="*/ 393737 h 1065633"/>
              <a:gd name="connsiteX2-93" fmla="*/ 749534 w 749534"/>
              <a:gd name="connsiteY2-94" fmla="*/ 0 h 1065633"/>
              <a:gd name="connsiteX3-95" fmla="*/ 0 w 749534"/>
              <a:gd name="connsiteY3-96" fmla="*/ 1065633 h 1065633"/>
              <a:gd name="connsiteX0-97" fmla="*/ 0 w 733818"/>
              <a:gd name="connsiteY0-98" fmla="*/ 1062382 h 1062382"/>
              <a:gd name="connsiteX1-99" fmla="*/ 311605 w 733818"/>
              <a:gd name="connsiteY1-100" fmla="*/ 390486 h 1062382"/>
              <a:gd name="connsiteX2-101" fmla="*/ 733818 w 733818"/>
              <a:gd name="connsiteY2-102" fmla="*/ 0 h 1062382"/>
              <a:gd name="connsiteX3-103" fmla="*/ 0 w 733818"/>
              <a:gd name="connsiteY3-104" fmla="*/ 1062382 h 1062382"/>
            </a:gdLst>
            <a:ahLst/>
            <a:cxnLst>
              <a:cxn ang="0">
                <a:pos x="connsiteX0-97" y="connsiteY0-98"/>
              </a:cxn>
              <a:cxn ang="0">
                <a:pos x="connsiteX1-99" y="connsiteY1-100"/>
              </a:cxn>
              <a:cxn ang="0">
                <a:pos x="connsiteX2-101" y="connsiteY2-102"/>
              </a:cxn>
              <a:cxn ang="0">
                <a:pos x="connsiteX3-103" y="connsiteY3-104"/>
              </a:cxn>
            </a:cxnLst>
            <a:rect l="l" t="t" r="r" b="b"/>
            <a:pathLst>
              <a:path w="733818" h="1062382">
                <a:moveTo>
                  <a:pt x="0" y="1062382"/>
                </a:moveTo>
                <a:lnTo>
                  <a:pt x="311605" y="390486"/>
                </a:lnTo>
                <a:lnTo>
                  <a:pt x="733818" y="0"/>
                </a:lnTo>
                <a:lnTo>
                  <a:pt x="0" y="1062382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rmAutofit/>
          </a:bodyPr>
          <a:lstStyle/>
          <a:p>
            <a:pPr algn="ctr" defTabSz="685165">
              <a:defRPr/>
            </a:pPr>
            <a:endParaRPr lang="zh-CN" altLang="en-US" sz="1350">
              <a:latin typeface="Arial" panose="020B0604020202020204" pitchFamily="34" charset="0"/>
              <a:ea typeface="黑体" panose="02010609060101010101" pitchFamily="49" charset="-122"/>
              <a:sym typeface="Arial" panose="020B0604020202020204" pitchFamily="34" charset="0"/>
            </a:endParaRPr>
          </a:p>
        </p:txBody>
      </p:sp>
      <p:grpSp>
        <p:nvGrpSpPr>
          <p:cNvPr id="2" name="组合 1"/>
          <p:cNvGrpSpPr/>
          <p:nvPr>
            <p:custDataLst>
              <p:tags r:id="rId14"/>
            </p:custDataLst>
          </p:nvPr>
        </p:nvGrpSpPr>
        <p:grpSpPr>
          <a:xfrm>
            <a:off x="-15479" y="5641181"/>
            <a:ext cx="9159479" cy="1216819"/>
            <a:chOff x="-15478" y="4789885"/>
            <a:chExt cx="9159479" cy="1216819"/>
          </a:xfrm>
        </p:grpSpPr>
        <p:sp>
          <p:nvSpPr>
            <p:cNvPr id="39" name="直角三角形 38"/>
            <p:cNvSpPr/>
            <p:nvPr>
              <p:custDataLst>
                <p:tags r:id="rId15"/>
              </p:custDataLst>
            </p:nvPr>
          </p:nvSpPr>
          <p:spPr bwMode="auto">
            <a:xfrm flipH="1">
              <a:off x="-15478" y="4789885"/>
              <a:ext cx="9159479" cy="1216819"/>
            </a:xfrm>
            <a:prstGeom prst="rt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anchor="ctr">
              <a:normAutofit/>
            </a:bodyPr>
            <a:lstStyle/>
            <a:p>
              <a:pPr algn="ctr" defTabSz="685165">
                <a:defRPr/>
              </a:pPr>
              <a:endParaRPr lang="zh-CN" altLang="en-US" sz="1350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40" name="直角三角形 39"/>
            <p:cNvSpPr/>
            <p:nvPr>
              <p:custDataLst>
                <p:tags r:id="rId16"/>
              </p:custDataLst>
            </p:nvPr>
          </p:nvSpPr>
          <p:spPr bwMode="auto">
            <a:xfrm flipH="1">
              <a:off x="-15478" y="4923235"/>
              <a:ext cx="9159479" cy="1083469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anchor="ctr">
              <a:normAutofit/>
            </a:bodyPr>
            <a:lstStyle/>
            <a:p>
              <a:pPr algn="ctr" defTabSz="685165">
                <a:defRPr/>
              </a:pPr>
              <a:endParaRPr lang="zh-CN" altLang="en-US" sz="1350"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endParaRPr>
            </a:p>
          </p:txBody>
        </p:sp>
      </p:grpSp>
      <p:sp>
        <p:nvSpPr>
          <p:cNvPr id="42" name="等腰三角形 21"/>
          <p:cNvSpPr/>
          <p:nvPr>
            <p:custDataLst>
              <p:tags r:id="rId17"/>
            </p:custDataLst>
          </p:nvPr>
        </p:nvSpPr>
        <p:spPr bwMode="auto">
          <a:xfrm rot="6238633">
            <a:off x="372799" y="2273203"/>
            <a:ext cx="171450" cy="304800"/>
          </a:xfrm>
          <a:custGeom>
            <a:avLst/>
            <a:gdLst>
              <a:gd name="connsiteX0" fmla="*/ 0 w 1644969"/>
              <a:gd name="connsiteY0" fmla="*/ 1418079 h 1418079"/>
              <a:gd name="connsiteX1" fmla="*/ 822485 w 1644969"/>
              <a:gd name="connsiteY1" fmla="*/ 0 h 1418079"/>
              <a:gd name="connsiteX2" fmla="*/ 1644969 w 1644969"/>
              <a:gd name="connsiteY2" fmla="*/ 1418079 h 1418079"/>
              <a:gd name="connsiteX3" fmla="*/ 0 w 1644969"/>
              <a:gd name="connsiteY3" fmla="*/ 1418079 h 1418079"/>
              <a:gd name="connsiteX0-1" fmla="*/ 0 w 834331"/>
              <a:gd name="connsiteY0-2" fmla="*/ 1418079 h 1418079"/>
              <a:gd name="connsiteX1-3" fmla="*/ 822485 w 834331"/>
              <a:gd name="connsiteY1-4" fmla="*/ 0 h 1418079"/>
              <a:gd name="connsiteX2-5" fmla="*/ 834331 w 834331"/>
              <a:gd name="connsiteY2-6" fmla="*/ 1327288 h 1418079"/>
              <a:gd name="connsiteX3-7" fmla="*/ 0 w 834331"/>
              <a:gd name="connsiteY3-8" fmla="*/ 1418079 h 1418079"/>
              <a:gd name="connsiteX0-9" fmla="*/ 0 w 847301"/>
              <a:gd name="connsiteY0-10" fmla="*/ 1418079 h 1418079"/>
              <a:gd name="connsiteX1-11" fmla="*/ 822485 w 847301"/>
              <a:gd name="connsiteY1-12" fmla="*/ 0 h 1418079"/>
              <a:gd name="connsiteX2-13" fmla="*/ 847301 w 847301"/>
              <a:gd name="connsiteY2-14" fmla="*/ 1119764 h 1418079"/>
              <a:gd name="connsiteX3-15" fmla="*/ 0 w 847301"/>
              <a:gd name="connsiteY3-16" fmla="*/ 1418079 h 1418079"/>
              <a:gd name="connsiteX0-17" fmla="*/ 0 w 633293"/>
              <a:gd name="connsiteY0-18" fmla="*/ 1061398 h 1119764"/>
              <a:gd name="connsiteX1-19" fmla="*/ 608477 w 633293"/>
              <a:gd name="connsiteY1-20" fmla="*/ 0 h 1119764"/>
              <a:gd name="connsiteX2-21" fmla="*/ 633293 w 633293"/>
              <a:gd name="connsiteY2-22" fmla="*/ 1119764 h 1119764"/>
              <a:gd name="connsiteX3-23" fmla="*/ 0 w 633293"/>
              <a:gd name="connsiteY3-24" fmla="*/ 1061398 h 1119764"/>
            </a:gdLst>
            <a:ahLst/>
            <a:cxnLst>
              <a:cxn ang="0">
                <a:pos x="connsiteX0-17" y="connsiteY0-18"/>
              </a:cxn>
              <a:cxn ang="0">
                <a:pos x="connsiteX1-19" y="connsiteY1-20"/>
              </a:cxn>
              <a:cxn ang="0">
                <a:pos x="connsiteX2-21" y="connsiteY2-22"/>
              </a:cxn>
              <a:cxn ang="0">
                <a:pos x="connsiteX3-23" y="connsiteY3-24"/>
              </a:cxn>
            </a:cxnLst>
            <a:rect l="l" t="t" r="r" b="b"/>
            <a:pathLst>
              <a:path w="633293" h="1119764">
                <a:moveTo>
                  <a:pt x="0" y="1061398"/>
                </a:moveTo>
                <a:lnTo>
                  <a:pt x="608477" y="0"/>
                </a:lnTo>
                <a:lnTo>
                  <a:pt x="633293" y="1119764"/>
                </a:lnTo>
                <a:lnTo>
                  <a:pt x="0" y="10613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rmAutofit/>
          </a:bodyPr>
          <a:lstStyle/>
          <a:p>
            <a:pPr algn="ctr" defTabSz="685165">
              <a:defRPr/>
            </a:pPr>
            <a:endParaRPr lang="zh-CN" altLang="en-US" sz="1350">
              <a:latin typeface="Arial" panose="020B0604020202020204" pitchFamily="34" charset="0"/>
              <a:ea typeface="黑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43" name="等腰三角形 17"/>
          <p:cNvSpPr/>
          <p:nvPr>
            <p:custDataLst>
              <p:tags r:id="rId18"/>
            </p:custDataLst>
          </p:nvPr>
        </p:nvSpPr>
        <p:spPr bwMode="auto">
          <a:xfrm rot="6238633">
            <a:off x="378752" y="2277966"/>
            <a:ext cx="166688" cy="288131"/>
          </a:xfrm>
          <a:custGeom>
            <a:avLst/>
            <a:gdLst>
              <a:gd name="connsiteX0" fmla="*/ 0 w 1644969"/>
              <a:gd name="connsiteY0" fmla="*/ 1418079 h 1418079"/>
              <a:gd name="connsiteX1" fmla="*/ 822485 w 1644969"/>
              <a:gd name="connsiteY1" fmla="*/ 0 h 1418079"/>
              <a:gd name="connsiteX2" fmla="*/ 1644969 w 1644969"/>
              <a:gd name="connsiteY2" fmla="*/ 1418079 h 1418079"/>
              <a:gd name="connsiteX3" fmla="*/ 0 w 1644969"/>
              <a:gd name="connsiteY3" fmla="*/ 1418079 h 1418079"/>
              <a:gd name="connsiteX0-1" fmla="*/ 0 w 1275318"/>
              <a:gd name="connsiteY0-2" fmla="*/ 2351935 h 2351935"/>
              <a:gd name="connsiteX1-3" fmla="*/ 452834 w 1275318"/>
              <a:gd name="connsiteY1-4" fmla="*/ 0 h 2351935"/>
              <a:gd name="connsiteX2-5" fmla="*/ 1275318 w 1275318"/>
              <a:gd name="connsiteY2-6" fmla="*/ 1418079 h 2351935"/>
              <a:gd name="connsiteX3-7" fmla="*/ 0 w 1275318"/>
              <a:gd name="connsiteY3-8" fmla="*/ 2351935 h 2351935"/>
              <a:gd name="connsiteX0-9" fmla="*/ 818248 w 2093566"/>
              <a:gd name="connsiteY0-10" fmla="*/ 1418079 h 1418079"/>
              <a:gd name="connsiteX1-11" fmla="*/ 0 w 2093566"/>
              <a:gd name="connsiteY1-12" fmla="*/ 0 h 1418079"/>
              <a:gd name="connsiteX2-13" fmla="*/ 2093566 w 2093566"/>
              <a:gd name="connsiteY2-14" fmla="*/ 484223 h 1418079"/>
              <a:gd name="connsiteX3-15" fmla="*/ 818248 w 2093566"/>
              <a:gd name="connsiteY3-16" fmla="*/ 1418079 h 1418079"/>
              <a:gd name="connsiteX0-17" fmla="*/ 818248 w 818248"/>
              <a:gd name="connsiteY0-18" fmla="*/ 1418079 h 1418079"/>
              <a:gd name="connsiteX1-19" fmla="*/ 0 w 818248"/>
              <a:gd name="connsiteY1-20" fmla="*/ 0 h 1418079"/>
              <a:gd name="connsiteX2-21" fmla="*/ 556598 w 818248"/>
              <a:gd name="connsiteY2-22" fmla="*/ 594470 h 1418079"/>
              <a:gd name="connsiteX3-23" fmla="*/ 818248 w 818248"/>
              <a:gd name="connsiteY3-24" fmla="*/ 1418079 h 1418079"/>
              <a:gd name="connsiteX0-25" fmla="*/ 811765 w 811765"/>
              <a:gd name="connsiteY0-26" fmla="*/ 1431049 h 1431049"/>
              <a:gd name="connsiteX1-27" fmla="*/ 0 w 811765"/>
              <a:gd name="connsiteY1-28" fmla="*/ 0 h 1431049"/>
              <a:gd name="connsiteX2-29" fmla="*/ 556598 w 811765"/>
              <a:gd name="connsiteY2-30" fmla="*/ 594470 h 1431049"/>
              <a:gd name="connsiteX3-31" fmla="*/ 811765 w 811765"/>
              <a:gd name="connsiteY3-32" fmla="*/ 1431049 h 1431049"/>
              <a:gd name="connsiteX0-33" fmla="*/ 1001626 w 1001626"/>
              <a:gd name="connsiteY0-34" fmla="*/ 1417960 h 1417960"/>
              <a:gd name="connsiteX1-35" fmla="*/ 0 w 1001626"/>
              <a:gd name="connsiteY1-36" fmla="*/ 0 h 1417960"/>
              <a:gd name="connsiteX2-37" fmla="*/ 746459 w 1001626"/>
              <a:gd name="connsiteY2-38" fmla="*/ 581381 h 1417960"/>
              <a:gd name="connsiteX3-39" fmla="*/ 1001626 w 1001626"/>
              <a:gd name="connsiteY3-40" fmla="*/ 1417960 h 1417960"/>
              <a:gd name="connsiteX0-41" fmla="*/ 392475 w 746459"/>
              <a:gd name="connsiteY0-42" fmla="*/ 2412711 h 2412711"/>
              <a:gd name="connsiteX1-43" fmla="*/ 0 w 746459"/>
              <a:gd name="connsiteY1-44" fmla="*/ 0 h 2412711"/>
              <a:gd name="connsiteX2-45" fmla="*/ 746459 w 746459"/>
              <a:gd name="connsiteY2-46" fmla="*/ 581381 h 2412711"/>
              <a:gd name="connsiteX3-47" fmla="*/ 392475 w 746459"/>
              <a:gd name="connsiteY3-48" fmla="*/ 2412711 h 2412711"/>
              <a:gd name="connsiteX0-49" fmla="*/ 392475 w 1395165"/>
              <a:gd name="connsiteY0-50" fmla="*/ 2412711 h 2412711"/>
              <a:gd name="connsiteX1-51" fmla="*/ 0 w 1395165"/>
              <a:gd name="connsiteY1-52" fmla="*/ 0 h 2412711"/>
              <a:gd name="connsiteX2-53" fmla="*/ 1395165 w 1395165"/>
              <a:gd name="connsiteY2-54" fmla="*/ 1026402 h 2412711"/>
              <a:gd name="connsiteX3-55" fmla="*/ 392475 w 1395165"/>
              <a:gd name="connsiteY3-56" fmla="*/ 2412711 h 2412711"/>
              <a:gd name="connsiteX0-57" fmla="*/ 416211 w 1395165"/>
              <a:gd name="connsiteY0-58" fmla="*/ 2419255 h 2419255"/>
              <a:gd name="connsiteX1-59" fmla="*/ 0 w 1395165"/>
              <a:gd name="connsiteY1-60" fmla="*/ 0 h 2419255"/>
              <a:gd name="connsiteX2-61" fmla="*/ 1395165 w 1395165"/>
              <a:gd name="connsiteY2-62" fmla="*/ 1026402 h 2419255"/>
              <a:gd name="connsiteX3-63" fmla="*/ 416211 w 1395165"/>
              <a:gd name="connsiteY3-64" fmla="*/ 2419255 h 2419255"/>
              <a:gd name="connsiteX0-65" fmla="*/ 0 w 978954"/>
              <a:gd name="connsiteY0-66" fmla="*/ 1392853 h 1392853"/>
              <a:gd name="connsiteX1-67" fmla="*/ 461914 w 978954"/>
              <a:gd name="connsiteY1-68" fmla="*/ 361014 h 1392853"/>
              <a:gd name="connsiteX2-69" fmla="*/ 978954 w 978954"/>
              <a:gd name="connsiteY2-70" fmla="*/ 0 h 1392853"/>
              <a:gd name="connsiteX3-71" fmla="*/ 0 w 978954"/>
              <a:gd name="connsiteY3-72" fmla="*/ 1392853 h 1392853"/>
              <a:gd name="connsiteX0-73" fmla="*/ 0 w 978954"/>
              <a:gd name="connsiteY0-74" fmla="*/ 1392853 h 1392853"/>
              <a:gd name="connsiteX1-75" fmla="*/ 541025 w 978954"/>
              <a:gd name="connsiteY1-76" fmla="*/ 393737 h 1392853"/>
              <a:gd name="connsiteX2-77" fmla="*/ 978954 w 978954"/>
              <a:gd name="connsiteY2-78" fmla="*/ 0 h 1392853"/>
              <a:gd name="connsiteX3-79" fmla="*/ 0 w 978954"/>
              <a:gd name="connsiteY3-80" fmla="*/ 1392853 h 1392853"/>
              <a:gd name="connsiteX0-81" fmla="*/ 0 w 741623"/>
              <a:gd name="connsiteY0-82" fmla="*/ 1032910 h 1032910"/>
              <a:gd name="connsiteX1-83" fmla="*/ 303694 w 741623"/>
              <a:gd name="connsiteY1-84" fmla="*/ 393737 h 1032910"/>
              <a:gd name="connsiteX2-85" fmla="*/ 741623 w 741623"/>
              <a:gd name="connsiteY2-86" fmla="*/ 0 h 1032910"/>
              <a:gd name="connsiteX3-87" fmla="*/ 0 w 741623"/>
              <a:gd name="connsiteY3-88" fmla="*/ 1032910 h 1032910"/>
              <a:gd name="connsiteX0-89" fmla="*/ 0 w 749534"/>
              <a:gd name="connsiteY0-90" fmla="*/ 1065633 h 1065633"/>
              <a:gd name="connsiteX1-91" fmla="*/ 311605 w 749534"/>
              <a:gd name="connsiteY1-92" fmla="*/ 393737 h 1065633"/>
              <a:gd name="connsiteX2-93" fmla="*/ 749534 w 749534"/>
              <a:gd name="connsiteY2-94" fmla="*/ 0 h 1065633"/>
              <a:gd name="connsiteX3-95" fmla="*/ 0 w 749534"/>
              <a:gd name="connsiteY3-96" fmla="*/ 1065633 h 1065633"/>
            </a:gdLst>
            <a:ahLst/>
            <a:cxnLst>
              <a:cxn ang="0">
                <a:pos x="connsiteX0-89" y="connsiteY0-90"/>
              </a:cxn>
              <a:cxn ang="0">
                <a:pos x="connsiteX1-91" y="connsiteY1-92"/>
              </a:cxn>
              <a:cxn ang="0">
                <a:pos x="connsiteX2-93" y="connsiteY2-94"/>
              </a:cxn>
              <a:cxn ang="0">
                <a:pos x="connsiteX3-95" y="connsiteY3-96"/>
              </a:cxn>
            </a:cxnLst>
            <a:rect l="l" t="t" r="r" b="b"/>
            <a:pathLst>
              <a:path w="749534" h="1065633">
                <a:moveTo>
                  <a:pt x="0" y="1065633"/>
                </a:moveTo>
                <a:lnTo>
                  <a:pt x="311605" y="393737"/>
                </a:lnTo>
                <a:lnTo>
                  <a:pt x="749534" y="0"/>
                </a:lnTo>
                <a:lnTo>
                  <a:pt x="0" y="1065633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rmAutofit lnSpcReduction="10000"/>
          </a:bodyPr>
          <a:lstStyle/>
          <a:p>
            <a:pPr algn="ctr" defTabSz="685165">
              <a:defRPr/>
            </a:pPr>
            <a:endParaRPr lang="zh-CN" altLang="en-US" sz="1350">
              <a:latin typeface="Arial" panose="020B0604020202020204" pitchFamily="34" charset="0"/>
              <a:ea typeface="黑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34" name="矩形 31"/>
          <p:cNvSpPr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1212215" y="2162810"/>
            <a:ext cx="6668770" cy="2653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defTabSz="91249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defTabSz="91249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defTabSz="91249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defTabSz="91249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just" defTabSz="683895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zh-CN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sym typeface="Arial" panose="020B0604020202020204" pitchFamily="34" charset="0"/>
              </a:rPr>
              <a:t>c():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sym typeface="Arial" panose="020B0604020202020204" pitchFamily="34" charset="0"/>
              </a:rPr>
              <a:t>求组合的大小</a:t>
            </a:r>
            <a:endParaRPr lang="zh-CN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sym typeface="Arial" panose="020B0604020202020204" pitchFamily="34" charset="0"/>
            </a:endParaRPr>
          </a:p>
          <a:p>
            <a:pPr algn="just" defTabSz="683895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zh-CN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sym typeface="Arial" panose="020B0604020202020204" pitchFamily="34" charset="0"/>
              </a:rPr>
              <a:t>fact():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sym typeface="Arial" panose="020B0604020202020204" pitchFamily="34" charset="0"/>
              </a:rPr>
              <a:t>求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sym typeface="Arial" panose="020B0604020202020204" pitchFamily="34" charset="0"/>
              </a:rPr>
              <a:t>n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sym typeface="Arial" panose="020B0604020202020204" pitchFamily="34" charset="0"/>
              </a:rPr>
              <a:t>的阶乘，后面计算斯特林数会调用</a:t>
            </a:r>
            <a:endParaRPr lang="zh-CN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sym typeface="Arial" panose="020B0604020202020204" pitchFamily="34" charset="0"/>
            </a:endParaRPr>
          </a:p>
          <a:p>
            <a:pPr algn="just" defTabSz="683895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zh-CN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sym typeface="Arial" panose="020B0604020202020204" pitchFamily="34" charset="0"/>
              </a:rPr>
              <a:t>Stirling():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sym typeface="Arial" panose="020B0604020202020204" pitchFamily="34" charset="0"/>
              </a:rPr>
              <a:t>计算斯特林数，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sym typeface="Arial" panose="020B0604020202020204" pitchFamily="34" charset="0"/>
              </a:rPr>
              <a:t>Stirling(n,m)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sym typeface="Arial" panose="020B0604020202020204" pitchFamily="34" charset="0"/>
              </a:rPr>
              <a:t>就是计算把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sym typeface="Arial" panose="020B0604020202020204" pitchFamily="34" charset="0"/>
              </a:rPr>
              <a:t>n</a:t>
            </a:r>
            <a:r>
              <a:rPr lang="zh-CN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sym typeface="Arial" panose="020B0604020202020204" pitchFamily="34" charset="0"/>
              </a:rPr>
              <a:t>个不同的球放到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sym typeface="Arial" panose="020B0604020202020204" pitchFamily="34" charset="0"/>
              </a:rPr>
              <a:t>m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sym typeface="Arial" panose="020B0604020202020204" pitchFamily="34" charset="0"/>
              </a:rPr>
              <a:t>个相同的盒子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sym typeface="Arial" panose="020B0604020202020204" pitchFamily="34" charset="0"/>
              </a:rPr>
              <a:t>(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sym typeface="Arial" panose="020B0604020202020204" pitchFamily="34" charset="0"/>
              </a:rPr>
              <a:t>假设没有空盒子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sym typeface="Arial" panose="020B0604020202020204" pitchFamily="34" charset="0"/>
              </a:rPr>
              <a:t>)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sym typeface="Arial" panose="020B0604020202020204" pitchFamily="34" charset="0"/>
              </a:rPr>
              <a:t>里的放球方案数，在这里即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sym typeface="Arial" panose="020B0604020202020204" pitchFamily="34" charset="0"/>
              </a:rPr>
              <a:t>n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sym typeface="Arial" panose="020B0604020202020204" pitchFamily="34" charset="0"/>
              </a:rPr>
              <a:t>元集合的不同划分数</a:t>
            </a:r>
            <a:endParaRPr lang="zh-CN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sym typeface="Arial" panose="020B0604020202020204" pitchFamily="34" charset="0"/>
            </a:endParaRPr>
          </a:p>
          <a:p>
            <a:pPr algn="just" defTabSz="683895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zh-CN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sym typeface="Arial" panose="020B0604020202020204" pitchFamily="34" charset="0"/>
              </a:rPr>
              <a:t>Bell():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sym typeface="Arial" panose="020B0604020202020204" pitchFamily="34" charset="0"/>
              </a:rPr>
              <a:t>计算贝尔数</a:t>
            </a:r>
            <a:endParaRPr lang="zh-CN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sym typeface="Arial" panose="020B0604020202020204" pitchFamily="34" charset="0"/>
            </a:endParaRPr>
          </a:p>
        </p:txBody>
      </p:sp>
      <p:sp>
        <p:nvSpPr>
          <p:cNvPr id="27669" name="文本框 32"/>
          <p:cNvSpPr txBox="1"/>
          <p:nvPr>
            <p:custDataLst>
              <p:tags r:id="rId20"/>
            </p:custDataLst>
          </p:nvPr>
        </p:nvSpPr>
        <p:spPr>
          <a:xfrm>
            <a:off x="1089243" y="1526893"/>
            <a:ext cx="4707731" cy="626269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800" kern="120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400" kern="120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 algn="just" defTabSz="513080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2400" b="1" dirty="0">
                <a:solidFill>
                  <a:schemeClr val="accent1"/>
                </a:solidFill>
                <a:latin typeface="+mj-lt"/>
                <a:ea typeface="+mj-ea"/>
                <a:cs typeface="+mj-cs"/>
                <a:sym typeface="Arial" panose="020B0604020202020204" pitchFamily="34" charset="0"/>
              </a:rPr>
              <a:t>程序注释</a:t>
            </a:r>
            <a:endParaRPr lang="zh-CN" altLang="en-US" sz="2400" b="1" dirty="0">
              <a:solidFill>
                <a:schemeClr val="accent1"/>
              </a:solidFill>
              <a:latin typeface="+mj-lt"/>
              <a:ea typeface="+mj-ea"/>
              <a:cs typeface="+mj-cs"/>
              <a:sym typeface="Arial" panose="020B0604020202020204" pitchFamily="34" charset="0"/>
            </a:endParaRPr>
          </a:p>
        </p:txBody>
      </p:sp>
    </p:spTree>
    <p:custDataLst>
      <p:tags r:id="rId21"/>
    </p:custDataLst>
  </p:cSld>
  <p:clrMapOvr>
    <a:masterClrMapping/>
  </p:clrMapOvr>
  <p:transition/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20186845"/>
</p:tagLst>
</file>

<file path=ppt/tags/tag10.xml><?xml version="1.0" encoding="utf-8"?>
<p:tagLst xmlns:p="http://schemas.openxmlformats.org/presentationml/2006/main">
  <p:tag name="KSO_WM_TEMPLATE_CATEGORY" val="custom"/>
  <p:tag name="KSO_WM_TEMPLATE_INDEX" val="20186845"/>
  <p:tag name="KSO_WM_TAG_VERSION" val="1.0"/>
  <p:tag name="KSO_WM_BEAUTIFY_FLAG" val="#wm#"/>
  <p:tag name="KSO_WM_UNIT_TYPE" val="l_h_a"/>
  <p:tag name="KSO_WM_UNIT_INDEX" val="1_3_1"/>
  <p:tag name="KSO_WM_UNIT_ID" val="custom20186845_15*l_h_a*1_3_1"/>
  <p:tag name="KSO_WM_UNIT_CLEAR" val="1"/>
  <p:tag name="KSO_WM_UNIT_LAYERLEVEL" val="1_1_1"/>
  <p:tag name="KSO_WM_UNIT_VALUE" val="17"/>
  <p:tag name="KSO_WM_UNIT_HIGHLIGHT" val="0"/>
  <p:tag name="KSO_WM_UNIT_COMPATIBLE" val="0"/>
  <p:tag name="KSO_WM_UNIT_PRESET_TEXT_INDEX" val="4"/>
  <p:tag name="KSO_WM_UNIT_PRESET_TEXT_LEN" val="35"/>
  <p:tag name="KSO_WM_DIAGRAM_GROUP_CODE" val="l1-2"/>
  <p:tag name="KSO_WM_UNIT_FILL_FORE_SCHEMECOLOR_INDEX" val="7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11.xml><?xml version="1.0" encoding="utf-8"?>
<p:tagLst xmlns:p="http://schemas.openxmlformats.org/presentationml/2006/main">
  <p:tag name="KSO_WM_TEMPLATE_CATEGORY" val="custom"/>
  <p:tag name="KSO_WM_TEMPLATE_INDEX" val="20186845"/>
  <p:tag name="KSO_WM_TAG_VERSION" val="1.0"/>
  <p:tag name="KSO_WM_BEAUTIFY_FLAG" val="#wm#"/>
  <p:tag name="KSO_WM_UNIT_TYPE" val="l_h_f"/>
  <p:tag name="KSO_WM_UNIT_INDEX" val="1_1_1"/>
  <p:tag name="KSO_WM_UNIT_ID" val="custom20186845_15*l_h_f*1_1_1"/>
  <p:tag name="KSO_WM_UNIT_CLEAR" val="1"/>
  <p:tag name="KSO_WM_UNIT_LAYERLEVEL" val="1_1_1"/>
  <p:tag name="KSO_WM_UNIT_VALUE" val="20"/>
  <p:tag name="KSO_WM_UNIT_HIGHLIGHT" val="0"/>
  <p:tag name="KSO_WM_UNIT_COMPATIBLE" val="0"/>
  <p:tag name="KSO_WM_UNIT_PRESET_TEXT_INDEX" val="4"/>
  <p:tag name="KSO_WM_UNIT_PRESET_TEXT_LEN" val="43"/>
  <p:tag name="KSO_WM_DIAGRAM_GROUP_CODE" val="l1-2"/>
  <p:tag name="KSO_WM_UNIT_TEXT_FILL_FORE_SCHEMECOLOR_INDEX" val="13"/>
  <p:tag name="KSO_WM_UNIT_TEXT_FILL_TYPE" val="1"/>
  <p:tag name="KSO_WM_UNIT_USESOURCEFORMAT_APPLY" val="1"/>
</p:tagLst>
</file>

<file path=ppt/tags/tag12.xml><?xml version="1.0" encoding="utf-8"?>
<p:tagLst xmlns:p="http://schemas.openxmlformats.org/presentationml/2006/main">
  <p:tag name="KSO_WM_TEMPLATE_CATEGORY" val="custom"/>
  <p:tag name="KSO_WM_TEMPLATE_INDEX" val="20186845"/>
  <p:tag name="KSO_WM_TAG_VERSION" val="1.0"/>
  <p:tag name="KSO_WM_BEAUTIFY_FLAG" val="#wm#"/>
  <p:tag name="KSO_WM_UNIT_TYPE" val="l_h_f"/>
  <p:tag name="KSO_WM_UNIT_INDEX" val="1_3_1"/>
  <p:tag name="KSO_WM_UNIT_ID" val="custom20186845_15*l_h_f*1_3_1"/>
  <p:tag name="KSO_WM_UNIT_CLEAR" val="1"/>
  <p:tag name="KSO_WM_UNIT_LAYERLEVEL" val="1_1_1"/>
  <p:tag name="KSO_WM_UNIT_VALUE" val="20"/>
  <p:tag name="KSO_WM_UNIT_HIGHLIGHT" val="0"/>
  <p:tag name="KSO_WM_UNIT_COMPATIBLE" val="0"/>
  <p:tag name="KSO_WM_UNIT_PRESET_TEXT_INDEX" val="4"/>
  <p:tag name="KSO_WM_UNIT_PRESET_TEXT_LEN" val="43"/>
  <p:tag name="KSO_WM_DIAGRAM_GROUP_CODE" val="l1-2"/>
  <p:tag name="KSO_WM_UNIT_TEXT_FILL_FORE_SCHEMECOLOR_INDEX" val="13"/>
  <p:tag name="KSO_WM_UNIT_TEXT_FILL_TYPE" val="1"/>
  <p:tag name="KSO_WM_UNIT_USESOURCEFORMAT_APPLY" val="1"/>
</p:tagLst>
</file>

<file path=ppt/tags/tag13.xml><?xml version="1.0" encoding="utf-8"?>
<p:tagLst xmlns:p="http://schemas.openxmlformats.org/presentationml/2006/main">
  <p:tag name="KSO_WM_TEMPLATE_CATEGORY" val="custom"/>
  <p:tag name="KSO_WM_TEMPLATE_INDEX" val="20186845"/>
  <p:tag name="KSO_WM_TAG_VERSION" val="1.0"/>
  <p:tag name="KSO_WM_BEAUTIFY_FLAG" val="#wm#"/>
  <p:tag name="KSO_WM_UNIT_TYPE" val="l_h_f"/>
  <p:tag name="KSO_WM_UNIT_INDEX" val="1_2_1"/>
  <p:tag name="KSO_WM_UNIT_ID" val="custom20186845_15*l_h_f*1_2_1"/>
  <p:tag name="KSO_WM_UNIT_CLEAR" val="1"/>
  <p:tag name="KSO_WM_UNIT_LAYERLEVEL" val="1_1_1"/>
  <p:tag name="KSO_WM_UNIT_VALUE" val="20"/>
  <p:tag name="KSO_WM_UNIT_HIGHLIGHT" val="0"/>
  <p:tag name="KSO_WM_UNIT_COMPATIBLE" val="0"/>
  <p:tag name="KSO_WM_UNIT_PRESET_TEXT_INDEX" val="4"/>
  <p:tag name="KSO_WM_UNIT_PRESET_TEXT_LEN" val="43"/>
  <p:tag name="KSO_WM_DIAGRAM_GROUP_CODE" val="l1-2"/>
  <p:tag name="KSO_WM_UNIT_TEXT_FILL_FORE_SCHEMECOLOR_INDEX" val="13"/>
  <p:tag name="KSO_WM_UNIT_TEXT_FILL_TYPE" val="1"/>
  <p:tag name="KSO_WM_UNIT_USESOURCEFORMAT_APPLY" val="1"/>
</p:tagLst>
</file>

<file path=ppt/tags/tag14.xml><?xml version="1.0" encoding="utf-8"?>
<p:tagLst xmlns:p="http://schemas.openxmlformats.org/presentationml/2006/main">
  <p:tag name="KSO_WM_TEMPLATE_CATEGORY" val="custom"/>
  <p:tag name="KSO_WM_TEMPLATE_INDEX" val="20186845"/>
  <p:tag name="KSO_WM_UNIT_TYPE" val="a"/>
  <p:tag name="KSO_WM_UNIT_INDEX" val="1"/>
  <p:tag name="KSO_WM_UNIT_ID" val="custom20186845_15*a*1"/>
  <p:tag name="KSO_WM_UNIT_LAYERLEVEL" val="1"/>
  <p:tag name="KSO_WM_UNIT_VALUE" val="25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PRESET_TEXT" val="LOREM IPSUM DOLOR"/>
</p:tagLst>
</file>

<file path=ppt/tags/tag15.xml><?xml version="1.0" encoding="utf-8"?>
<p:tagLst xmlns:p="http://schemas.openxmlformats.org/presentationml/2006/main">
  <p:tag name="KSO_WM_SLIDE_ID" val="custom20186845_15"/>
  <p:tag name="KSO_WM_SLIDE_INDEX" val="15"/>
  <p:tag name="KSO_WM_SLIDE_ITEM_CNT" val="3"/>
  <p:tag name="KSO_WM_SLIDE_LAYOUT" val="l_a"/>
  <p:tag name="KSO_WM_SLIDE_LAYOUT_CNT" val="1_1"/>
  <p:tag name="KSO_WM_SLIDE_TYPE" val="text"/>
  <p:tag name="KSO_WM_BEAUTIFY_FLAG" val="#wm#"/>
  <p:tag name="KSO_WM_SLIDE_POSITION" val="43*222"/>
  <p:tag name="KSO_WM_SLIDE_SIZE" val="633*134"/>
  <p:tag name="KSO_WM_TEMPLATE_CATEGORY" val="custom"/>
  <p:tag name="KSO_WM_TEMPLATE_INDEX" val="20186845"/>
  <p:tag name="KSO_WM_TAG_VERSION" val="1.0"/>
  <p:tag name="KSO_WM_DIAGRAM_GROUP_CODE" val="l1-2"/>
  <p:tag name="KSO_WM_SLIDE_SUBTYPE" val="diag"/>
</p:tagLst>
</file>

<file path=ppt/tags/tag1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9416_1*i*0"/>
  <p:tag name="KSO_WM_TEMPLATE_CATEGORY" val="diagram"/>
  <p:tag name="KSO_WM_TEMPLATE_INDEX" val="9416"/>
  <p:tag name="KSO_WM_UNIT_INDEX" val="0"/>
</p:tagLst>
</file>

<file path=ppt/tags/tag1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9416_1*i*3"/>
  <p:tag name="KSO_WM_TEMPLATE_CATEGORY" val="diagram"/>
  <p:tag name="KSO_WM_TEMPLATE_INDEX" val="9416"/>
  <p:tag name="KSO_WM_UNIT_INDEX" val="3"/>
</p:tagLst>
</file>

<file path=ppt/tags/tag1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9416_1*i*4"/>
  <p:tag name="KSO_WM_TEMPLATE_CATEGORY" val="diagram"/>
  <p:tag name="KSO_WM_TEMPLATE_INDEX" val="9416"/>
  <p:tag name="KSO_WM_UNIT_INDEX" val="4"/>
</p:tagLst>
</file>

<file path=ppt/tags/tag1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9416_1*i*5"/>
  <p:tag name="KSO_WM_TEMPLATE_CATEGORY" val="diagram"/>
  <p:tag name="KSO_WM_TEMPLATE_INDEX" val="9416"/>
  <p:tag name="KSO_WM_UNIT_INDEX" val="5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20186845"/>
</p:tagLst>
</file>

<file path=ppt/tags/tag2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9416_1*i*6"/>
  <p:tag name="KSO_WM_TEMPLATE_CATEGORY" val="diagram"/>
  <p:tag name="KSO_WM_TEMPLATE_INDEX" val="9416"/>
  <p:tag name="KSO_WM_UNIT_INDEX" val="6"/>
</p:tagLst>
</file>

<file path=ppt/tags/tag2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9416_1*i*7"/>
  <p:tag name="KSO_WM_TEMPLATE_CATEGORY" val="diagram"/>
  <p:tag name="KSO_WM_TEMPLATE_INDEX" val="9416"/>
  <p:tag name="KSO_WM_UNIT_INDEX" val="7"/>
</p:tagLst>
</file>

<file path=ppt/tags/tag2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9416_1*i*8"/>
  <p:tag name="KSO_WM_TEMPLATE_CATEGORY" val="diagram"/>
  <p:tag name="KSO_WM_TEMPLATE_INDEX" val="9416"/>
  <p:tag name="KSO_WM_UNIT_INDEX" val="8"/>
</p:tagLst>
</file>

<file path=ppt/tags/tag2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9416_1*i*9"/>
  <p:tag name="KSO_WM_TEMPLATE_CATEGORY" val="diagram"/>
  <p:tag name="KSO_WM_TEMPLATE_INDEX" val="9416"/>
  <p:tag name="KSO_WM_UNIT_INDEX" val="9"/>
</p:tagLst>
</file>

<file path=ppt/tags/tag2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9416_1*i*10"/>
  <p:tag name="KSO_WM_TEMPLATE_CATEGORY" val="diagram"/>
  <p:tag name="KSO_WM_TEMPLATE_INDEX" val="9416"/>
  <p:tag name="KSO_WM_UNIT_INDEX" val="10"/>
</p:tagLst>
</file>

<file path=ppt/tags/tag2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9416_1*i*11"/>
  <p:tag name="KSO_WM_TEMPLATE_CATEGORY" val="diagram"/>
  <p:tag name="KSO_WM_TEMPLATE_INDEX" val="9416"/>
  <p:tag name="KSO_WM_UNIT_INDEX" val="11"/>
</p:tagLst>
</file>

<file path=ppt/tags/tag2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9416_1*i*12"/>
  <p:tag name="KSO_WM_TEMPLATE_CATEGORY" val="diagram"/>
  <p:tag name="KSO_WM_TEMPLATE_INDEX" val="9416"/>
  <p:tag name="KSO_WM_UNIT_INDEX" val="12"/>
</p:tagLst>
</file>

<file path=ppt/tags/tag2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9416_1*i*13"/>
  <p:tag name="KSO_WM_TEMPLATE_CATEGORY" val="diagram"/>
  <p:tag name="KSO_WM_TEMPLATE_INDEX" val="9416"/>
  <p:tag name="KSO_WM_UNIT_INDEX" val="13"/>
</p:tagLst>
</file>

<file path=ppt/tags/tag2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9416_1*i*14"/>
  <p:tag name="KSO_WM_TEMPLATE_CATEGORY" val="diagram"/>
  <p:tag name="KSO_WM_TEMPLATE_INDEX" val="9416"/>
  <p:tag name="KSO_WM_UNIT_INDEX" val="14"/>
</p:tagLst>
</file>

<file path=ppt/tags/tag2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9416_1*i*15"/>
  <p:tag name="KSO_WM_TEMPLATE_CATEGORY" val="diagram"/>
  <p:tag name="KSO_WM_TEMPLATE_INDEX" val="9416"/>
  <p:tag name="KSO_WM_UNIT_INDEX" val="15"/>
</p:tagLst>
</file>

<file path=ppt/tags/tag3.xml><?xml version="1.0" encoding="utf-8"?>
<p:tagLst xmlns:p="http://schemas.openxmlformats.org/presentationml/2006/main">
  <p:tag name="KSO_WM_TEMPLATE_CATEGORY" val="custom"/>
  <p:tag name="KSO_WM_TEMPLATE_INDEX" val="20186845"/>
  <p:tag name="KSO_WM_TAG_VERSION" val="1.0"/>
  <p:tag name="KSO_WM_TEMPLATE_THUMBS_INDEX" val="1、6、10、17、19、22"/>
  <p:tag name="KSO_WM_BEAUTIFY_FLAG" val="#wm#"/>
</p:tagLst>
</file>

<file path=ppt/tags/tag3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9416_1*i*18"/>
  <p:tag name="KSO_WM_TEMPLATE_CATEGORY" val="diagram"/>
  <p:tag name="KSO_WM_TEMPLATE_INDEX" val="9416"/>
  <p:tag name="KSO_WM_UNIT_INDEX" val="18"/>
</p:tagLst>
</file>

<file path=ppt/tags/tag3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9416_1*i*19"/>
  <p:tag name="KSO_WM_TEMPLATE_CATEGORY" val="diagram"/>
  <p:tag name="KSO_WM_TEMPLATE_INDEX" val="9416"/>
  <p:tag name="KSO_WM_UNIT_INDEX" val="19"/>
</p:tagLst>
</file>

<file path=ppt/tags/tag3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9416_1*i*20"/>
  <p:tag name="KSO_WM_TEMPLATE_CATEGORY" val="diagram"/>
  <p:tag name="KSO_WM_TEMPLATE_INDEX" val="9416"/>
  <p:tag name="KSO_WM_UNIT_INDEX" val="20"/>
</p:tagLst>
</file>

<file path=ppt/tags/tag3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9416_1*i*21"/>
  <p:tag name="KSO_WM_TEMPLATE_CATEGORY" val="diagram"/>
  <p:tag name="KSO_WM_TEMPLATE_INDEX" val="9416"/>
  <p:tag name="KSO_WM_UNIT_INDEX" val="21"/>
</p:tagLst>
</file>

<file path=ppt/tags/tag34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9416"/>
  <p:tag name="KSO_WM_UNIT_TYPE" val="f"/>
  <p:tag name="KSO_WM_UNIT_INDEX" val="1"/>
  <p:tag name="KSO_WM_UNIT_ID" val="diagram169416_1*f*1"/>
  <p:tag name="KSO_WM_UNIT_CLEAR" val="1"/>
  <p:tag name="KSO_WM_UNIT_LAYERLEVEL" val="1"/>
  <p:tag name="KSO_WM_UNIT_VALUE" val="114"/>
  <p:tag name="KSO_WM_UNIT_HIGHLIGHT" val="0"/>
  <p:tag name="KSO_WM_UNIT_COMPATIBLE" val="0"/>
  <p:tag name="KSO_WM_UNIT_PRESET_TEXT_INDEX" val="5"/>
  <p:tag name="KSO_WM_UNIT_PRESET_TEXT_LEN" val="232"/>
</p:tagLst>
</file>

<file path=ppt/tags/tag35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9416"/>
  <p:tag name="KSO_WM_UNIT_TYPE" val="a"/>
  <p:tag name="KSO_WM_UNIT_INDEX" val="1"/>
  <p:tag name="KSO_WM_UNIT_ID" val="diagram169416_1*a*1"/>
  <p:tag name="KSO_WM_UNIT_CLEAR" val="1"/>
  <p:tag name="KSO_WM_UNIT_LAYERLEVEL" val="1"/>
  <p:tag name="KSO_WM_UNIT_VALUE" val="17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6.xml><?xml version="1.0" encoding="utf-8"?>
<p:tagLst xmlns:p="http://schemas.openxmlformats.org/presentationml/2006/main">
  <p:tag name="KSO_WM_TEMPLATE_CATEGORY" val="custom"/>
  <p:tag name="KSO_WM_TEMPLATE_INDEX" val="20186845"/>
  <p:tag name="KSO_WM_TAG_VERSION" val="1.0"/>
  <p:tag name="KSO_WM_SLIDE_ID" val="diagram9416_1"/>
  <p:tag name="KSO_WM_SLIDE_INDEX" val="1"/>
  <p:tag name="KSO_WM_SLIDE_ITEM_CNT" val="3"/>
  <p:tag name="KSO_WM_SLIDE_LAYOUT" val="a_f_d"/>
  <p:tag name="KSO_WM_SLIDE_LAYOUT_CNT" val="1_1_2"/>
  <p:tag name="KSO_WM_SLIDE_TYPE" val="text"/>
  <p:tag name="KSO_WM_BEAUTIFY_FLAG" val="#wm#"/>
  <p:tag name="KSO_WM_SLIDE_POSITION" val="85*119"/>
  <p:tag name="KSO_WM_SLIDE_SIZE" val="593*350"/>
</p:tagLst>
</file>

<file path=ppt/tags/tag3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9416_1*i*0"/>
  <p:tag name="KSO_WM_TEMPLATE_CATEGORY" val="diagram"/>
  <p:tag name="KSO_WM_TEMPLATE_INDEX" val="9416"/>
  <p:tag name="KSO_WM_UNIT_INDEX" val="0"/>
</p:tagLst>
</file>

<file path=ppt/tags/tag3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9416_1*i*3"/>
  <p:tag name="KSO_WM_TEMPLATE_CATEGORY" val="diagram"/>
  <p:tag name="KSO_WM_TEMPLATE_INDEX" val="9416"/>
  <p:tag name="KSO_WM_UNIT_INDEX" val="3"/>
</p:tagLst>
</file>

<file path=ppt/tags/tag3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9416_1*i*4"/>
  <p:tag name="KSO_WM_TEMPLATE_CATEGORY" val="diagram"/>
  <p:tag name="KSO_WM_TEMPLATE_INDEX" val="9416"/>
  <p:tag name="KSO_WM_UNIT_INDEX" val="4"/>
</p:tagLst>
</file>

<file path=ppt/tags/tag4.xml><?xml version="1.0" encoding="utf-8"?>
<p:tagLst xmlns:p="http://schemas.openxmlformats.org/presentationml/2006/main">
  <p:tag name="KSO_WM_TEMPLATE_CATEGORY" val="custom"/>
  <p:tag name="KSO_WM_TEMPLATE_INDEX" val="20186845"/>
  <p:tag name="KSO_WM_UNIT_TYPE" val="a"/>
  <p:tag name="KSO_WM_UNIT_INDEX" val="1"/>
  <p:tag name="KSO_WM_UNIT_ID" val="custom20186845_1*a*1"/>
  <p:tag name="KSO_WM_UNIT_LAYERLEVEL" val="1"/>
  <p:tag name="KSO_WM_UNIT_VALUE" val="9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PRESET_TEXT" val="绿色渐变简约模板"/>
</p:tagLst>
</file>

<file path=ppt/tags/tag4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9416_1*i*5"/>
  <p:tag name="KSO_WM_TEMPLATE_CATEGORY" val="diagram"/>
  <p:tag name="KSO_WM_TEMPLATE_INDEX" val="9416"/>
  <p:tag name="KSO_WM_UNIT_INDEX" val="5"/>
</p:tagLst>
</file>

<file path=ppt/tags/tag4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9416_1*i*6"/>
  <p:tag name="KSO_WM_TEMPLATE_CATEGORY" val="diagram"/>
  <p:tag name="KSO_WM_TEMPLATE_INDEX" val="9416"/>
  <p:tag name="KSO_WM_UNIT_INDEX" val="6"/>
</p:tagLst>
</file>

<file path=ppt/tags/tag4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9416_1*i*7"/>
  <p:tag name="KSO_WM_TEMPLATE_CATEGORY" val="diagram"/>
  <p:tag name="KSO_WM_TEMPLATE_INDEX" val="9416"/>
  <p:tag name="KSO_WM_UNIT_INDEX" val="7"/>
</p:tagLst>
</file>

<file path=ppt/tags/tag4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9416_1*i*8"/>
  <p:tag name="KSO_WM_TEMPLATE_CATEGORY" val="diagram"/>
  <p:tag name="KSO_WM_TEMPLATE_INDEX" val="9416"/>
  <p:tag name="KSO_WM_UNIT_INDEX" val="8"/>
</p:tagLst>
</file>

<file path=ppt/tags/tag4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9416_1*i*9"/>
  <p:tag name="KSO_WM_TEMPLATE_CATEGORY" val="diagram"/>
  <p:tag name="KSO_WM_TEMPLATE_INDEX" val="9416"/>
  <p:tag name="KSO_WM_UNIT_INDEX" val="9"/>
</p:tagLst>
</file>

<file path=ppt/tags/tag4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9416_1*i*10"/>
  <p:tag name="KSO_WM_TEMPLATE_CATEGORY" val="diagram"/>
  <p:tag name="KSO_WM_TEMPLATE_INDEX" val="9416"/>
  <p:tag name="KSO_WM_UNIT_INDEX" val="10"/>
</p:tagLst>
</file>

<file path=ppt/tags/tag4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9416_1*i*11"/>
  <p:tag name="KSO_WM_TEMPLATE_CATEGORY" val="diagram"/>
  <p:tag name="KSO_WM_TEMPLATE_INDEX" val="9416"/>
  <p:tag name="KSO_WM_UNIT_INDEX" val="11"/>
</p:tagLst>
</file>

<file path=ppt/tags/tag4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9416_1*i*12"/>
  <p:tag name="KSO_WM_TEMPLATE_CATEGORY" val="diagram"/>
  <p:tag name="KSO_WM_TEMPLATE_INDEX" val="9416"/>
  <p:tag name="KSO_WM_UNIT_INDEX" val="12"/>
</p:tagLst>
</file>

<file path=ppt/tags/tag4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9416_1*i*13"/>
  <p:tag name="KSO_WM_TEMPLATE_CATEGORY" val="diagram"/>
  <p:tag name="KSO_WM_TEMPLATE_INDEX" val="9416"/>
  <p:tag name="KSO_WM_UNIT_INDEX" val="13"/>
</p:tagLst>
</file>

<file path=ppt/tags/tag4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9416_1*i*14"/>
  <p:tag name="KSO_WM_TEMPLATE_CATEGORY" val="diagram"/>
  <p:tag name="KSO_WM_TEMPLATE_INDEX" val="9416"/>
  <p:tag name="KSO_WM_UNIT_INDEX" val="14"/>
</p:tagLst>
</file>

<file path=ppt/tags/tag5.xml><?xml version="1.0" encoding="utf-8"?>
<p:tagLst xmlns:p="http://schemas.openxmlformats.org/presentationml/2006/main">
  <p:tag name="KSO_WM_TEMPLATE_CATEGORY" val="custom"/>
  <p:tag name="KSO_WM_TEMPLATE_INDEX" val="20186845"/>
  <p:tag name="KSO_WM_UNIT_TYPE" val="b"/>
  <p:tag name="KSO_WM_UNIT_INDEX" val="1"/>
  <p:tag name="KSO_WM_UNIT_ID" val="custom20186845_1*b*1"/>
  <p:tag name="KSO_WM_UNIT_LAYERLEVEL" val="1"/>
  <p:tag name="KSO_WM_UNIT_VALUE" val="84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PRESET_TEXT" val="Lorem ipsum dolor sit amet, consectetur adipisicing elit."/>
</p:tagLst>
</file>

<file path=ppt/tags/tag5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9416_1*i*15"/>
  <p:tag name="KSO_WM_TEMPLATE_CATEGORY" val="diagram"/>
  <p:tag name="KSO_WM_TEMPLATE_INDEX" val="9416"/>
  <p:tag name="KSO_WM_UNIT_INDEX" val="15"/>
</p:tagLst>
</file>

<file path=ppt/tags/tag5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9416_1*i*18"/>
  <p:tag name="KSO_WM_TEMPLATE_CATEGORY" val="diagram"/>
  <p:tag name="KSO_WM_TEMPLATE_INDEX" val="9416"/>
  <p:tag name="KSO_WM_UNIT_INDEX" val="18"/>
</p:tagLst>
</file>

<file path=ppt/tags/tag5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9416_1*i*19"/>
  <p:tag name="KSO_WM_TEMPLATE_CATEGORY" val="diagram"/>
  <p:tag name="KSO_WM_TEMPLATE_INDEX" val="9416"/>
  <p:tag name="KSO_WM_UNIT_INDEX" val="19"/>
</p:tagLst>
</file>

<file path=ppt/tags/tag5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9416_1*i*20"/>
  <p:tag name="KSO_WM_TEMPLATE_CATEGORY" val="diagram"/>
  <p:tag name="KSO_WM_TEMPLATE_INDEX" val="9416"/>
  <p:tag name="KSO_WM_UNIT_INDEX" val="20"/>
</p:tagLst>
</file>

<file path=ppt/tags/tag5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9416_1*i*21"/>
  <p:tag name="KSO_WM_TEMPLATE_CATEGORY" val="diagram"/>
  <p:tag name="KSO_WM_TEMPLATE_INDEX" val="9416"/>
  <p:tag name="KSO_WM_UNIT_INDEX" val="21"/>
</p:tagLst>
</file>

<file path=ppt/tags/tag55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9416"/>
  <p:tag name="KSO_WM_UNIT_TYPE" val="f"/>
  <p:tag name="KSO_WM_UNIT_INDEX" val="1"/>
  <p:tag name="KSO_WM_UNIT_ID" val="diagram169416_1*f*1"/>
  <p:tag name="KSO_WM_UNIT_CLEAR" val="1"/>
  <p:tag name="KSO_WM_UNIT_LAYERLEVEL" val="1"/>
  <p:tag name="KSO_WM_UNIT_VALUE" val="114"/>
  <p:tag name="KSO_WM_UNIT_HIGHLIGHT" val="0"/>
  <p:tag name="KSO_WM_UNIT_COMPATIBLE" val="0"/>
  <p:tag name="KSO_WM_UNIT_PRESET_TEXT_INDEX" val="5"/>
  <p:tag name="KSO_WM_UNIT_PRESET_TEXT_LEN" val="232"/>
</p:tagLst>
</file>

<file path=ppt/tags/tag56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9416"/>
  <p:tag name="KSO_WM_UNIT_TYPE" val="a"/>
  <p:tag name="KSO_WM_UNIT_INDEX" val="1"/>
  <p:tag name="KSO_WM_UNIT_ID" val="diagram169416_1*a*1"/>
  <p:tag name="KSO_WM_UNIT_CLEAR" val="1"/>
  <p:tag name="KSO_WM_UNIT_LAYERLEVEL" val="1"/>
  <p:tag name="KSO_WM_UNIT_VALUE" val="17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7.xml><?xml version="1.0" encoding="utf-8"?>
<p:tagLst xmlns:p="http://schemas.openxmlformats.org/presentationml/2006/main">
  <p:tag name="KSO_WM_TEMPLATE_CATEGORY" val="custom"/>
  <p:tag name="KSO_WM_TEMPLATE_INDEX" val="20186845"/>
  <p:tag name="KSO_WM_TAG_VERSION" val="1.0"/>
  <p:tag name="KSO_WM_SLIDE_ID" val="diagram9416_1"/>
  <p:tag name="KSO_WM_SLIDE_INDEX" val="1"/>
  <p:tag name="KSO_WM_SLIDE_ITEM_CNT" val="3"/>
  <p:tag name="KSO_WM_SLIDE_LAYOUT" val="a_f_d"/>
  <p:tag name="KSO_WM_SLIDE_LAYOUT_CNT" val="1_1_2"/>
  <p:tag name="KSO_WM_SLIDE_TYPE" val="text"/>
  <p:tag name="KSO_WM_BEAUTIFY_FLAG" val="#wm#"/>
  <p:tag name="KSO_WM_SLIDE_POSITION" val="85*119"/>
  <p:tag name="KSO_WM_SLIDE_SIZE" val="593*350"/>
</p:tagLst>
</file>

<file path=ppt/tags/tag5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9416_1*i*0"/>
  <p:tag name="KSO_WM_TEMPLATE_CATEGORY" val="diagram"/>
  <p:tag name="KSO_WM_TEMPLATE_INDEX" val="9416"/>
  <p:tag name="KSO_WM_UNIT_INDEX" val="0"/>
</p:tagLst>
</file>

<file path=ppt/tags/tag5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9416_1*i*3"/>
  <p:tag name="KSO_WM_TEMPLATE_CATEGORY" val="diagram"/>
  <p:tag name="KSO_WM_TEMPLATE_INDEX" val="9416"/>
  <p:tag name="KSO_WM_UNIT_INDEX" val="3"/>
</p:tagLst>
</file>

<file path=ppt/tags/tag6.xml><?xml version="1.0" encoding="utf-8"?>
<p:tagLst xmlns:p="http://schemas.openxmlformats.org/presentationml/2006/main">
  <p:tag name="KSO_WM_TEMPLATE_CATEGORY" val="custom"/>
  <p:tag name="KSO_WM_TEMPLATE_INDEX" val="20186845"/>
  <p:tag name="KSO_WM_UNIT_TYPE" val="c"/>
  <p:tag name="KSO_WM_UNIT_INDEX" val="1"/>
  <p:tag name="KSO_WM_UNIT_ID" val="custom20186845_1*c*1"/>
  <p:tag name="KSO_WM_UNIT_LAYERLEVEL" val="1"/>
  <p:tag name="KSO_WM_UNIT_VALUE" val="2"/>
  <p:tag name="KSO_WM_UNIT_HIGHLIGHT" val="0"/>
  <p:tag name="KSO_WM_UNIT_COMPATIBLE" val="1"/>
  <p:tag name="KSO_WM_UNIT_CLEAR" val="0"/>
  <p:tag name="KSO_WM_BEAUTIFY_FLAG" val="#wm#"/>
  <p:tag name="KSO_WM_TAG_VERSION" val="1.0"/>
  <p:tag name="KSO_WM_UNIT_PRESET_TEXT" val="2018"/>
</p:tagLst>
</file>

<file path=ppt/tags/tag6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9416_1*i*4"/>
  <p:tag name="KSO_WM_TEMPLATE_CATEGORY" val="diagram"/>
  <p:tag name="KSO_WM_TEMPLATE_INDEX" val="9416"/>
  <p:tag name="KSO_WM_UNIT_INDEX" val="4"/>
</p:tagLst>
</file>

<file path=ppt/tags/tag6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9416_1*i*5"/>
  <p:tag name="KSO_WM_TEMPLATE_CATEGORY" val="diagram"/>
  <p:tag name="KSO_WM_TEMPLATE_INDEX" val="9416"/>
  <p:tag name="KSO_WM_UNIT_INDEX" val="5"/>
</p:tagLst>
</file>

<file path=ppt/tags/tag6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9416_1*i*6"/>
  <p:tag name="KSO_WM_TEMPLATE_CATEGORY" val="diagram"/>
  <p:tag name="KSO_WM_TEMPLATE_INDEX" val="9416"/>
  <p:tag name="KSO_WM_UNIT_INDEX" val="6"/>
</p:tagLst>
</file>

<file path=ppt/tags/tag6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9416_1*i*7"/>
  <p:tag name="KSO_WM_TEMPLATE_CATEGORY" val="diagram"/>
  <p:tag name="KSO_WM_TEMPLATE_INDEX" val="9416"/>
  <p:tag name="KSO_WM_UNIT_INDEX" val="7"/>
</p:tagLst>
</file>

<file path=ppt/tags/tag6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9416_1*i*8"/>
  <p:tag name="KSO_WM_TEMPLATE_CATEGORY" val="diagram"/>
  <p:tag name="KSO_WM_TEMPLATE_INDEX" val="9416"/>
  <p:tag name="KSO_WM_UNIT_INDEX" val="8"/>
</p:tagLst>
</file>

<file path=ppt/tags/tag6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9416_1*i*9"/>
  <p:tag name="KSO_WM_TEMPLATE_CATEGORY" val="diagram"/>
  <p:tag name="KSO_WM_TEMPLATE_INDEX" val="9416"/>
  <p:tag name="KSO_WM_UNIT_INDEX" val="9"/>
</p:tagLst>
</file>

<file path=ppt/tags/tag6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9416_1*i*10"/>
  <p:tag name="KSO_WM_TEMPLATE_CATEGORY" val="diagram"/>
  <p:tag name="KSO_WM_TEMPLATE_INDEX" val="9416"/>
  <p:tag name="KSO_WM_UNIT_INDEX" val="10"/>
</p:tagLst>
</file>

<file path=ppt/tags/tag6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9416_1*i*11"/>
  <p:tag name="KSO_WM_TEMPLATE_CATEGORY" val="diagram"/>
  <p:tag name="KSO_WM_TEMPLATE_INDEX" val="9416"/>
  <p:tag name="KSO_WM_UNIT_INDEX" val="11"/>
</p:tagLst>
</file>

<file path=ppt/tags/tag6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9416_1*i*12"/>
  <p:tag name="KSO_WM_TEMPLATE_CATEGORY" val="diagram"/>
  <p:tag name="KSO_WM_TEMPLATE_INDEX" val="9416"/>
  <p:tag name="KSO_WM_UNIT_INDEX" val="12"/>
</p:tagLst>
</file>

<file path=ppt/tags/tag6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9416_1*i*13"/>
  <p:tag name="KSO_WM_TEMPLATE_CATEGORY" val="diagram"/>
  <p:tag name="KSO_WM_TEMPLATE_INDEX" val="9416"/>
  <p:tag name="KSO_WM_UNIT_INDEX" val="13"/>
</p:tagLst>
</file>

<file path=ppt/tags/tag7.xml><?xml version="1.0" encoding="utf-8"?>
<p:tagLst xmlns:p="http://schemas.openxmlformats.org/presentationml/2006/main">
  <p:tag name="KSO_WM_TEMPLATE_CATEGORY" val="custom"/>
  <p:tag name="KSO_WM_TEMPLATE_INDEX" val="20186845"/>
  <p:tag name="KSO_WM_TAG_VERSION" val="1.0"/>
  <p:tag name="KSO_WM_SLIDE_ID" val="custom20186845_1"/>
  <p:tag name="KSO_WM_SLIDE_INDEX" val="1"/>
  <p:tag name="KSO_WM_SLIDE_ITEM_CNT" val="2"/>
  <p:tag name="KSO_WM_SLIDE_LAYOUT" val="a_b_c"/>
  <p:tag name="KSO_WM_SLIDE_LAYOUT_CNT" val="1_1_1"/>
  <p:tag name="KSO_WM_SLIDE_TYPE" val="title"/>
  <p:tag name="KSO_WM_TEMPLATE_THUMBS_INDEX" val="1、6、10、17、19、22、"/>
  <p:tag name="KSO_WM_BEAUTIFY_FLAG" val="#wm#"/>
  <p:tag name="KSO_WM_SLIDE_SUBTYPE" val="pureTxt"/>
</p:tagLst>
</file>

<file path=ppt/tags/tag7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9416_1*i*14"/>
  <p:tag name="KSO_WM_TEMPLATE_CATEGORY" val="diagram"/>
  <p:tag name="KSO_WM_TEMPLATE_INDEX" val="9416"/>
  <p:tag name="KSO_WM_UNIT_INDEX" val="14"/>
</p:tagLst>
</file>

<file path=ppt/tags/tag7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9416_1*i*15"/>
  <p:tag name="KSO_WM_TEMPLATE_CATEGORY" val="diagram"/>
  <p:tag name="KSO_WM_TEMPLATE_INDEX" val="9416"/>
  <p:tag name="KSO_WM_UNIT_INDEX" val="15"/>
</p:tagLst>
</file>

<file path=ppt/tags/tag7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9416_1*i*18"/>
  <p:tag name="KSO_WM_TEMPLATE_CATEGORY" val="diagram"/>
  <p:tag name="KSO_WM_TEMPLATE_INDEX" val="9416"/>
  <p:tag name="KSO_WM_UNIT_INDEX" val="18"/>
</p:tagLst>
</file>

<file path=ppt/tags/tag7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9416_1*i*19"/>
  <p:tag name="KSO_WM_TEMPLATE_CATEGORY" val="diagram"/>
  <p:tag name="KSO_WM_TEMPLATE_INDEX" val="9416"/>
  <p:tag name="KSO_WM_UNIT_INDEX" val="19"/>
</p:tagLst>
</file>

<file path=ppt/tags/tag7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9416_1*i*20"/>
  <p:tag name="KSO_WM_TEMPLATE_CATEGORY" val="diagram"/>
  <p:tag name="KSO_WM_TEMPLATE_INDEX" val="9416"/>
  <p:tag name="KSO_WM_UNIT_INDEX" val="20"/>
</p:tagLst>
</file>

<file path=ppt/tags/tag7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9416_1*i*21"/>
  <p:tag name="KSO_WM_TEMPLATE_CATEGORY" val="diagram"/>
  <p:tag name="KSO_WM_TEMPLATE_INDEX" val="9416"/>
  <p:tag name="KSO_WM_UNIT_INDEX" val="21"/>
</p:tagLst>
</file>

<file path=ppt/tags/tag76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9416"/>
  <p:tag name="KSO_WM_UNIT_TYPE" val="f"/>
  <p:tag name="KSO_WM_UNIT_INDEX" val="1"/>
  <p:tag name="KSO_WM_UNIT_ID" val="diagram169416_1*f*1"/>
  <p:tag name="KSO_WM_UNIT_CLEAR" val="1"/>
  <p:tag name="KSO_WM_UNIT_LAYERLEVEL" val="1"/>
  <p:tag name="KSO_WM_UNIT_VALUE" val="114"/>
  <p:tag name="KSO_WM_UNIT_HIGHLIGHT" val="0"/>
  <p:tag name="KSO_WM_UNIT_COMPATIBLE" val="0"/>
  <p:tag name="KSO_WM_UNIT_PRESET_TEXT_INDEX" val="5"/>
  <p:tag name="KSO_WM_UNIT_PRESET_TEXT_LEN" val="232"/>
</p:tagLst>
</file>

<file path=ppt/tags/tag77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9416"/>
  <p:tag name="KSO_WM_UNIT_TYPE" val="a"/>
  <p:tag name="KSO_WM_UNIT_INDEX" val="1"/>
  <p:tag name="KSO_WM_UNIT_ID" val="diagram169416_1*a*1"/>
  <p:tag name="KSO_WM_UNIT_CLEAR" val="1"/>
  <p:tag name="KSO_WM_UNIT_LAYERLEVEL" val="1"/>
  <p:tag name="KSO_WM_UNIT_VALUE" val="17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78.xml><?xml version="1.0" encoding="utf-8"?>
<p:tagLst xmlns:p="http://schemas.openxmlformats.org/presentationml/2006/main">
  <p:tag name="KSO_WM_TEMPLATE_CATEGORY" val="custom"/>
  <p:tag name="KSO_WM_TEMPLATE_INDEX" val="20186845"/>
  <p:tag name="KSO_WM_TAG_VERSION" val="1.0"/>
  <p:tag name="KSO_WM_SLIDE_ID" val="diagram9416_1"/>
  <p:tag name="KSO_WM_SLIDE_INDEX" val="1"/>
  <p:tag name="KSO_WM_SLIDE_ITEM_CNT" val="3"/>
  <p:tag name="KSO_WM_SLIDE_LAYOUT" val="a_f_d"/>
  <p:tag name="KSO_WM_SLIDE_LAYOUT_CNT" val="1_1_2"/>
  <p:tag name="KSO_WM_SLIDE_TYPE" val="text"/>
  <p:tag name="KSO_WM_BEAUTIFY_FLAG" val="#wm#"/>
  <p:tag name="KSO_WM_SLIDE_POSITION" val="85*119"/>
  <p:tag name="KSO_WM_SLIDE_SIZE" val="593*350"/>
</p:tagLst>
</file>

<file path=ppt/tags/tag8.xml><?xml version="1.0" encoding="utf-8"?>
<p:tagLst xmlns:p="http://schemas.openxmlformats.org/presentationml/2006/main">
  <p:tag name="KSO_WM_TEMPLATE_CATEGORY" val="custom"/>
  <p:tag name="KSO_WM_TEMPLATE_INDEX" val="20186845"/>
  <p:tag name="KSO_WM_TAG_VERSION" val="1.0"/>
  <p:tag name="KSO_WM_BEAUTIFY_FLAG" val="#wm#"/>
  <p:tag name="KSO_WM_UNIT_TYPE" val="l_h_a"/>
  <p:tag name="KSO_WM_UNIT_INDEX" val="1_1_1"/>
  <p:tag name="KSO_WM_UNIT_ID" val="custom20186845_15*l_h_a*1_1_1"/>
  <p:tag name="KSO_WM_UNIT_CLEAR" val="1"/>
  <p:tag name="KSO_WM_UNIT_LAYERLEVEL" val="1_1_1"/>
  <p:tag name="KSO_WM_UNIT_VALUE" val="20"/>
  <p:tag name="KSO_WM_UNIT_HIGHLIGHT" val="0"/>
  <p:tag name="KSO_WM_UNIT_COMPATIBLE" val="0"/>
  <p:tag name="KSO_WM_UNIT_PRESET_TEXT_INDEX" val="4"/>
  <p:tag name="KSO_WM_UNIT_PRESET_TEXT_LEN" val="35"/>
  <p:tag name="KSO_WM_DIAGRAM_GROUP_CODE" val="l1-2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9.xml><?xml version="1.0" encoding="utf-8"?>
<p:tagLst xmlns:p="http://schemas.openxmlformats.org/presentationml/2006/main">
  <p:tag name="KSO_WM_TEMPLATE_CATEGORY" val="custom"/>
  <p:tag name="KSO_WM_TEMPLATE_INDEX" val="20186845"/>
  <p:tag name="KSO_WM_TAG_VERSION" val="1.0"/>
  <p:tag name="KSO_WM_BEAUTIFY_FLAG" val="#wm#"/>
  <p:tag name="KSO_WM_UNIT_TYPE" val="l_h_a"/>
  <p:tag name="KSO_WM_UNIT_INDEX" val="1_2_1"/>
  <p:tag name="KSO_WM_UNIT_ID" val="custom20186845_15*l_h_a*1_2_1"/>
  <p:tag name="KSO_WM_UNIT_CLEAR" val="1"/>
  <p:tag name="KSO_WM_UNIT_LAYERLEVEL" val="1_1_1"/>
  <p:tag name="KSO_WM_UNIT_VALUE" val="17"/>
  <p:tag name="KSO_WM_UNIT_HIGHLIGHT" val="0"/>
  <p:tag name="KSO_WM_UNIT_COMPATIBLE" val="0"/>
  <p:tag name="KSO_WM_UNIT_PRESET_TEXT_INDEX" val="4"/>
  <p:tag name="KSO_WM_UNIT_PRESET_TEXT_LEN" val="35"/>
  <p:tag name="KSO_WM_DIAGRAM_GROUP_CODE" val="l1-2"/>
  <p:tag name="KSO_WM_UNIT_FILL_FORE_SCHEMECOLOR_INDEX" val="6"/>
  <p:tag name="KSO_WM_UNIT_FILL_TYPE" val="1"/>
  <p:tag name="KSO_WM_UNIT_TEXT_FILL_FORE_SCHEMECOLOR_INDEX" val="14"/>
  <p:tag name="KSO_WM_UNIT_TEXT_FILL_TYPE" val="1"/>
  <p:tag name="KSO_WM_UNIT_USESOURCEFORMAT_APPLY" val="1"/>
</p:tagLst>
</file>

<file path=ppt/theme/theme1.xml><?xml version="1.0" encoding="utf-8"?>
<a:theme xmlns:a="http://schemas.openxmlformats.org/drawingml/2006/main" name="1_Office 主题​​">
  <a:themeElements>
    <a:clrScheme name="自定义 438">
      <a:dk1>
        <a:srgbClr val="000000"/>
      </a:dk1>
      <a:lt1>
        <a:srgbClr val="FFFFFF"/>
      </a:lt1>
      <a:dk2>
        <a:srgbClr val="46B3BB"/>
      </a:dk2>
      <a:lt2>
        <a:srgbClr val="44ADDB"/>
      </a:lt2>
      <a:accent1>
        <a:srgbClr val="38A39A"/>
      </a:accent1>
      <a:accent2>
        <a:srgbClr val="31939A"/>
      </a:accent2>
      <a:accent3>
        <a:srgbClr val="48B39D"/>
      </a:accent3>
      <a:accent4>
        <a:srgbClr val="31939A"/>
      </a:accent4>
      <a:accent5>
        <a:srgbClr val="000000"/>
      </a:accent5>
      <a:accent6>
        <a:srgbClr val="FFFFFF"/>
      </a:accent6>
      <a:hlink>
        <a:srgbClr val="0563C1"/>
      </a:hlink>
      <a:folHlink>
        <a:srgbClr val="954F72"/>
      </a:folHlink>
    </a:clrScheme>
    <a:fontScheme name="xbt2e4zr">
      <a:majorFont>
        <a:latin typeface="Arial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696</Words>
  <Application>WPS 演示</Application>
  <PresentationFormat/>
  <Paragraphs>37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Arial</vt:lpstr>
      <vt:lpstr>宋体</vt:lpstr>
      <vt:lpstr>Wingdings</vt:lpstr>
      <vt:lpstr>黑体</vt:lpstr>
      <vt:lpstr>Calibri</vt:lpstr>
      <vt:lpstr>微软雅黑</vt:lpstr>
      <vt:lpstr>Arial Unicode MS</vt:lpstr>
      <vt:lpstr>1_Office 主题​​</vt:lpstr>
      <vt:lpstr>编程确定n元集合上等价关系和传递关系的个数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编程确定n元集合上等价关系和传递关系的个数</dc:title>
  <dc:creator>Administrator</dc:creator>
  <cp:lastModifiedBy>又☆又</cp:lastModifiedBy>
  <cp:revision>3</cp:revision>
  <dcterms:created xsi:type="dcterms:W3CDTF">2018-11-18T10:43:00Z</dcterms:created>
  <dcterms:modified xsi:type="dcterms:W3CDTF">2018-11-18T12:28:17Z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2052-10.1.0.7521</vt:lpwstr>
  </property>
</Properties>
</file>