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C4B47-49DF-4113-95D8-63B1E6A58B76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6D8DB-F33F-4151-88AF-6BC20FE52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21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6D8DB-F33F-4151-88AF-6BC20FE5240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39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我们首先求出这三个数的机器数是多少，首先将十进制数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转换成二进制数，然后我们得到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的二进制数为</a:t>
            </a:r>
            <a:r>
              <a:rPr lang="en-US" altLang="zh-CN" dirty="0" smtClean="0"/>
              <a:t>-0.001</a:t>
            </a:r>
            <a:r>
              <a:rPr lang="zh-CN" altLang="en-US" dirty="0" smtClean="0"/>
              <a:t>，然后我们转换以下，就得到</a:t>
            </a:r>
            <a:r>
              <a:rPr lang="en-US" altLang="zh-CN" dirty="0" smtClean="0"/>
              <a:t>-1.0×2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-3</a:t>
            </a:r>
            <a:r>
              <a:rPr lang="zh-CN" altLang="en-US" dirty="0" smtClean="0"/>
              <a:t>次幂，根据这个数，我们就知道了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的符号位为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，单精度浮点数的偏置常数为</a:t>
            </a:r>
            <a:r>
              <a:rPr lang="en-US" altLang="zh-CN" dirty="0" smtClean="0"/>
              <a:t>127</a:t>
            </a:r>
            <a:r>
              <a:rPr lang="zh-CN" altLang="en-US" dirty="0" smtClean="0"/>
              <a:t>，因此阶码就是</a:t>
            </a:r>
            <a:r>
              <a:rPr lang="en-US" altLang="zh-CN" dirty="0" smtClean="0"/>
              <a:t>127-3=124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124</a:t>
            </a:r>
            <a:r>
              <a:rPr lang="zh-CN" altLang="en-US" dirty="0" smtClean="0"/>
              <a:t>用二进制表示</a:t>
            </a:r>
            <a:r>
              <a:rPr lang="en-US" altLang="zh-CN" dirty="0" smtClean="0"/>
              <a:t>124=01111100 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6D8DB-F33F-4151-88AF-6BC20FE5240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89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351F-1443-4DC7-9BEB-F0943F00D0A6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7BA2-5159-4861-9DFA-BFB333AA3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06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351F-1443-4DC7-9BEB-F0943F00D0A6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7BA2-5159-4861-9DFA-BFB333AA3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49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351F-1443-4DC7-9BEB-F0943F00D0A6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7BA2-5159-4861-9DFA-BFB333AA3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0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351F-1443-4DC7-9BEB-F0943F00D0A6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7BA2-5159-4861-9DFA-BFB333AA3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3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351F-1443-4DC7-9BEB-F0943F00D0A6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7BA2-5159-4861-9DFA-BFB333AA3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18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351F-1443-4DC7-9BEB-F0943F00D0A6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7BA2-5159-4861-9DFA-BFB333AA3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00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351F-1443-4DC7-9BEB-F0943F00D0A6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7BA2-5159-4861-9DFA-BFB333AA3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36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351F-1443-4DC7-9BEB-F0943F00D0A6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7BA2-5159-4861-9DFA-BFB333AA3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70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351F-1443-4DC7-9BEB-F0943F00D0A6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7BA2-5159-4861-9DFA-BFB333AA3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30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351F-1443-4DC7-9BEB-F0943F00D0A6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7BA2-5159-4861-9DFA-BFB333AA3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78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351F-1443-4DC7-9BEB-F0943F00D0A6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7BA2-5159-4861-9DFA-BFB333AA3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66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6351F-1443-4DC7-9BEB-F0943F00D0A6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37BA2-5159-4861-9DFA-BFB333AA3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30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第二章 习题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07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1102668" y="767549"/>
            <a:ext cx="2970213" cy="1439862"/>
            <a:chOff x="73" y="3237"/>
            <a:chExt cx="1871" cy="907"/>
          </a:xfrm>
        </p:grpSpPr>
        <p:pic>
          <p:nvPicPr>
            <p:cNvPr id="5" name="Picture 6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" y="3549"/>
              <a:ext cx="1871" cy="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 Box 69"/>
            <p:cNvSpPr txBox="1">
              <a:spLocks noChangeArrowheads="1"/>
            </p:cNvSpPr>
            <p:nvPr/>
          </p:nvSpPr>
          <p:spPr bwMode="auto">
            <a:xfrm>
              <a:off x="130" y="3237"/>
              <a:ext cx="1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CC3300"/>
                  </a:solidFill>
                  <a:ea typeface="微软雅黑" panose="020B0503020204020204" pitchFamily="34" charset="-122"/>
                </a:rPr>
                <a:t>无符号减公式：</a:t>
              </a:r>
            </a:p>
          </p:txBody>
        </p:sp>
      </p:grp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1102668" y="2895677"/>
            <a:ext cx="5084763" cy="1665288"/>
            <a:chOff x="2398" y="3209"/>
            <a:chExt cx="3203" cy="1049"/>
          </a:xfrm>
        </p:grpSpPr>
        <p:sp>
          <p:nvSpPr>
            <p:cNvPr id="8" name="Text Box 74"/>
            <p:cNvSpPr txBox="1">
              <a:spLocks noChangeArrowheads="1"/>
            </p:cNvSpPr>
            <p:nvPr/>
          </p:nvSpPr>
          <p:spPr bwMode="auto">
            <a:xfrm>
              <a:off x="2457" y="3209"/>
              <a:ext cx="1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CC3300"/>
                  </a:solidFill>
                  <a:ea typeface="微软雅黑" panose="020B0503020204020204" pitchFamily="34" charset="-122"/>
                </a:rPr>
                <a:t>带符号减公式：</a:t>
              </a:r>
            </a:p>
          </p:txBody>
        </p:sp>
        <p:pic>
          <p:nvPicPr>
            <p:cNvPr id="9" name="Picture 7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" y="3459"/>
              <a:ext cx="3203" cy="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139" y="1064411"/>
            <a:ext cx="5786483" cy="127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69"/>
          <p:cNvSpPr txBox="1">
            <a:spLocks noChangeArrowheads="1"/>
          </p:cNvSpPr>
          <p:nvPr/>
        </p:nvSpPr>
        <p:spPr bwMode="auto">
          <a:xfrm>
            <a:off x="5937651" y="865974"/>
            <a:ext cx="2160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CC3300"/>
                </a:solidFill>
                <a:ea typeface="微软雅黑" panose="020B0503020204020204" pitchFamily="34" charset="-122"/>
              </a:rPr>
              <a:t>无</a:t>
            </a:r>
            <a:r>
              <a:rPr lang="zh-CN" altLang="en-US" sz="2000" b="1" dirty="0" smtClean="0">
                <a:solidFill>
                  <a:srgbClr val="CC3300"/>
                </a:solidFill>
                <a:ea typeface="微软雅黑" panose="020B0503020204020204" pitchFamily="34" charset="-122"/>
              </a:rPr>
              <a:t>符号加公式</a:t>
            </a:r>
            <a:r>
              <a:rPr lang="zh-CN" altLang="en-US" sz="2000" b="1" dirty="0">
                <a:solidFill>
                  <a:srgbClr val="CC3300"/>
                </a:solidFill>
                <a:ea typeface="微软雅黑" panose="020B0503020204020204" pitchFamily="34" charset="-122"/>
              </a:rPr>
              <a:t>：</a:t>
            </a: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68" y="5080246"/>
            <a:ext cx="5479201" cy="99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74"/>
          <p:cNvSpPr txBox="1">
            <a:spLocks noChangeArrowheads="1"/>
          </p:cNvSpPr>
          <p:nvPr/>
        </p:nvSpPr>
        <p:spPr bwMode="auto">
          <a:xfrm>
            <a:off x="1193156" y="4622168"/>
            <a:ext cx="2160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CC3300"/>
                </a:solidFill>
                <a:ea typeface="微软雅黑" panose="020B0503020204020204" pitchFamily="34" charset="-122"/>
              </a:rPr>
              <a:t>带符号加公式</a:t>
            </a:r>
            <a:r>
              <a:rPr lang="zh-CN" altLang="en-US" sz="2000" b="1" dirty="0">
                <a:solidFill>
                  <a:srgbClr val="CC3300"/>
                </a:solidFill>
                <a:ea typeface="微软雅黑" panose="020B0503020204020204" pitchFamily="34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67162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063"/>
            <a:ext cx="10515600" cy="14903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26" y="1651409"/>
            <a:ext cx="7997479" cy="2385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126" y="4036504"/>
            <a:ext cx="7058587" cy="28214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6126" y="4036504"/>
            <a:ext cx="8035704" cy="25167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6126" y="4036504"/>
            <a:ext cx="6799153" cy="282193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7819" y="4120739"/>
            <a:ext cx="9192248" cy="250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0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16194"/>
            <a:ext cx="10515600" cy="5660769"/>
          </a:xfrm>
        </p:spPr>
        <p:txBody>
          <a:bodyPr/>
          <a:lstStyle/>
          <a:p>
            <a:pPr marL="514350" indent="-514350" algn="just">
              <a:buFont typeface="+mj-lt"/>
              <a:buAutoNum type="arabicPeriod" startAt="9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位计算机中运行一个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语言程序，在该程序中出现了以下变量的初值，请写出它们对应的机器数（用十六进制表示）。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x=-32768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 y=522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z=65530</a:t>
            </a:r>
          </a:p>
          <a:p>
            <a:pPr marL="0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c=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a=-1.1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b=10.5</a:t>
            </a: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44" y="2983185"/>
            <a:ext cx="10849062" cy="294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61727"/>
            <a:ext cx="10515600" cy="5715236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10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位计算机中运行一个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语言程序，在该程序中出现了一些变量，已知这些变量在某一时刻的机器数（用十六进制表示）如下，请写出它们对应的真值。</a:t>
            </a:r>
          </a:p>
          <a:p>
            <a:pPr marL="0" indent="0" algn="just"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FFFF0006H    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 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DFFCH        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z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FFFFFFFAH</a:t>
            </a:r>
          </a:p>
          <a:p>
            <a:pPr marL="0" indent="0" algn="just"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c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2AH          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a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C4480000H    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b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C024800000000000H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805" y="2978591"/>
            <a:ext cx="9976279" cy="6945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804" y="3673096"/>
            <a:ext cx="9976279" cy="240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0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71192"/>
            <a:ext cx="10515600" cy="5805771"/>
          </a:xfrm>
        </p:spPr>
        <p:txBody>
          <a:bodyPr/>
          <a:lstStyle/>
          <a:p>
            <a:pPr marL="514350" indent="-514350" algn="just">
              <a:buFont typeface="+mj-lt"/>
              <a:buAutoNum type="arabicPeriod" startAt="11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以下给出的是一些字符串变量在内存中存放的字符串机器码，请根据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码定义写出对应的字符串。指出代码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0AH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00H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对应的字符的含义。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CN" alt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（</a:t>
            </a:r>
            <a:r>
              <a:rPr lang="pt-B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pt-B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*mystring1</a:t>
            </a:r>
            <a:r>
              <a:rPr lang="zh-CN" alt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pt-B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68H 65H 6CH 6CH 6FH 2CH 77H 6FH 72H 6CH 64H 0AH 00H</a:t>
            </a:r>
          </a:p>
          <a:p>
            <a:pPr marL="0" indent="0" algn="just">
              <a:buNone/>
            </a:pPr>
            <a:r>
              <a:rPr lang="zh-CN" alt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（</a:t>
            </a:r>
            <a:r>
              <a:rPr lang="pt-B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pt-B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*mystring2</a:t>
            </a:r>
            <a:r>
              <a:rPr lang="zh-CN" alt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pt-B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77H 65H 20H 61H 72H 65H 20H 68H 61H 70H 70H 79H 21H 00H</a:t>
            </a:r>
          </a:p>
          <a:p>
            <a:pPr marL="0" indent="0" algn="just">
              <a:buNone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84366"/>
            <a:ext cx="10515600" cy="198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9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44032"/>
            <a:ext cx="10515600" cy="5832931"/>
          </a:xfrm>
        </p:spPr>
        <p:txBody>
          <a:bodyPr/>
          <a:lstStyle/>
          <a:p>
            <a:pPr marL="514350" indent="-514350" algn="just">
              <a:buFont typeface="+mj-lt"/>
              <a:buAutoNum type="arabicPeriod" startAt="12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以下给出的是一些字符串变量的初值，请写出对应的机器码。</a:t>
            </a:r>
          </a:p>
          <a:p>
            <a:pPr marL="0" indent="0" algn="just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*mystring1=“./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myfile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*mystring2="OK, good!" </a:t>
            </a:r>
          </a:p>
          <a:p>
            <a:pPr marL="0" indent="0" algn="just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313" y="2600666"/>
            <a:ext cx="9771374" cy="78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53085"/>
            <a:ext cx="10515600" cy="5823878"/>
          </a:xfrm>
        </p:spPr>
        <p:txBody>
          <a:bodyPr/>
          <a:lstStyle/>
          <a:p>
            <a:pPr marL="514350" indent="-514350" algn="just">
              <a:buFont typeface="+mj-lt"/>
              <a:buAutoNum type="arabicPeriod" startAt="21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以下是两段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语言代码，函数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是直接用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语言写的，而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optarith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是对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函数以某个确定的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编译生成的机器代码反编译生成的。根据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optarith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，可以推断函数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的值各是多少？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#define M</a:t>
            </a:r>
          </a:p>
          <a:p>
            <a:pPr marL="0" indent="457200" algn="just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#define N</a:t>
            </a:r>
          </a:p>
          <a:p>
            <a:pPr marL="0" indent="457200" algn="just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y){</a:t>
            </a:r>
          </a:p>
          <a:p>
            <a:pPr marL="0" indent="457200" algn="just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result = 0 ;</a:t>
            </a:r>
          </a:p>
          <a:p>
            <a:pPr marL="0" indent="457200" algn="just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result = x*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M+y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/N ;</a:t>
            </a:r>
          </a:p>
          <a:p>
            <a:pPr marL="0" indent="457200" algn="just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result ;</a:t>
            </a:r>
          </a:p>
          <a:p>
            <a:pPr marL="0" indent="457200" algn="just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457200" algn="just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82820" y="1985797"/>
            <a:ext cx="43999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optarith ( int x, int 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int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x;</a:t>
            </a:r>
          </a:p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x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= 4;</a:t>
            </a:r>
          </a:p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x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= t;</a:t>
            </a:r>
          </a:p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if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y &lt; 0 ) y += 3;</a:t>
            </a:r>
          </a:p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=&gt;&gt;2;</a:t>
            </a:r>
          </a:p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return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x+y;</a:t>
            </a:r>
          </a:p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752" y="4894376"/>
            <a:ext cx="10041048" cy="168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6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52673"/>
            <a:ext cx="10515600" cy="5724290"/>
          </a:xfrm>
        </p:spPr>
        <p:txBody>
          <a:bodyPr/>
          <a:lstStyle/>
          <a:p>
            <a:pPr marL="514350" indent="-514350" algn="just">
              <a:buFont typeface="+mj-lt"/>
              <a:buAutoNum type="arabicPeriod" startAt="24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设一个变量的值为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4098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，要求分别用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位补码整数和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754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单精度浮点格式表示该变量（结果用十六进制形式表示），并说明哪段二进制位序列在两种表示中完全相同，为什么会相同？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588" y="2714361"/>
            <a:ext cx="10208514" cy="1631302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4644428" y="3865830"/>
            <a:ext cx="108641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875699" y="3865830"/>
            <a:ext cx="353085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4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16871"/>
            <a:ext cx="10515600" cy="5860092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28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假定在一个程序中定义了变量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型变量（用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IEEE754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单精度浮点数表示），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型变量（用补码表示）。程序执行到某一时刻，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x= –0.125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y=7.5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=100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，它们都被写到了主存（按字节编址），其地址分别是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108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。请分别画出在大端机器和小端机器上变量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中每个字节在主存的存放位置。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320" y="2374532"/>
            <a:ext cx="6964096" cy="20979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535" y="2202426"/>
            <a:ext cx="1748735" cy="45404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1076" y="2202142"/>
            <a:ext cx="928429" cy="454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2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34978"/>
            <a:ext cx="10515600" cy="5841985"/>
          </a:xfrm>
        </p:spPr>
        <p:txBody>
          <a:bodyPr/>
          <a:lstStyle/>
          <a:p>
            <a:pPr marL="514350" indent="-514350" algn="just">
              <a:buFont typeface="+mj-lt"/>
              <a:buAutoNum type="arabicPeriod" startAt="29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对于图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，假设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，机器数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的真值分别是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。请按照图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2.6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的功能填写表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2.17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，并给出对每个结果的解释。要求机器数用十六进制形式填写，真值用十进制形式填写。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4553"/>
            <a:ext cx="10981853" cy="211073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24682" y="2209046"/>
            <a:ext cx="5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176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24682" y="2578378"/>
            <a:ext cx="5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-80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11302" y="3347800"/>
            <a:ext cx="5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93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83387" y="2978468"/>
            <a:ext cx="5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93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29445" y="2581012"/>
            <a:ext cx="67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-116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83387" y="2209046"/>
            <a:ext cx="5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97479" y="2207048"/>
            <a:ext cx="72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0x3C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24682" y="3334585"/>
            <a:ext cx="5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126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27701" y="3002169"/>
            <a:ext cx="5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126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42092" y="2576380"/>
            <a:ext cx="5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942092" y="2214104"/>
            <a:ext cx="5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03514" y="2999593"/>
            <a:ext cx="75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0xDB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45109" y="3368925"/>
            <a:ext cx="5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-37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939073" y="2999029"/>
            <a:ext cx="5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219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56183" y="2569324"/>
            <a:ext cx="5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56183" y="2207048"/>
            <a:ext cx="5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659200" y="3361869"/>
            <a:ext cx="5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653164" y="2991973"/>
            <a:ext cx="5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226551" y="2576380"/>
            <a:ext cx="5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226551" y="2214104"/>
            <a:ext cx="5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229568" y="3368925"/>
            <a:ext cx="5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223532" y="2999029"/>
            <a:ext cx="5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787864" y="2576380"/>
            <a:ext cx="5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787864" y="2214104"/>
            <a:ext cx="5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790881" y="3368925"/>
            <a:ext cx="5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784845" y="2999029"/>
            <a:ext cx="5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373732" y="2576380"/>
            <a:ext cx="5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373732" y="2214104"/>
            <a:ext cx="5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376749" y="3368925"/>
            <a:ext cx="5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370713" y="2999029"/>
            <a:ext cx="5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116152" y="2555256"/>
            <a:ext cx="72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0x3C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110495" y="3361305"/>
            <a:ext cx="75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0xDB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446888" y="2168610"/>
            <a:ext cx="72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0x24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424821" y="2978469"/>
            <a:ext cx="75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0x21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437459" y="2534132"/>
            <a:ext cx="72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0x24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8431802" y="3340181"/>
            <a:ext cx="75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0x21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0048499" y="2541144"/>
            <a:ext cx="5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0048499" y="2178868"/>
            <a:ext cx="5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0051516" y="3333689"/>
            <a:ext cx="5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0045480" y="2963793"/>
            <a:ext cx="5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0618867" y="2548200"/>
            <a:ext cx="5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0618867" y="2185924"/>
            <a:ext cx="5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0621884" y="3340745"/>
            <a:ext cx="5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0615848" y="2970849"/>
            <a:ext cx="5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1180180" y="2548200"/>
            <a:ext cx="5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1180180" y="2185924"/>
            <a:ext cx="5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1183197" y="3340745"/>
            <a:ext cx="5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1177161" y="2970849"/>
            <a:ext cx="5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68029"/>
            <a:ext cx="7853127" cy="2308770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90856"/>
            <a:ext cx="7761662" cy="25927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539" y="3831858"/>
            <a:ext cx="4290585" cy="234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0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802</Words>
  <Application>Microsoft Office PowerPoint</Application>
  <PresentationFormat>宽屏</PresentationFormat>
  <Paragraphs>86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第二章 习题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习题</dc:title>
  <dc:creator>梁瑶</dc:creator>
  <cp:lastModifiedBy>梁瑶</cp:lastModifiedBy>
  <cp:revision>18</cp:revision>
  <dcterms:created xsi:type="dcterms:W3CDTF">2018-10-29T04:26:13Z</dcterms:created>
  <dcterms:modified xsi:type="dcterms:W3CDTF">2018-10-30T04:42:48Z</dcterms:modified>
</cp:coreProperties>
</file>