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8991600" cy="3617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6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5"/>
    <p:restoredTop sz="94674"/>
  </p:normalViewPr>
  <p:slideViewPr>
    <p:cSldViewPr snapToGrid="0" snapToObjects="1" showGuides="1">
      <p:cViewPr>
        <p:scale>
          <a:sx n="140" d="100"/>
          <a:sy n="140" d="100"/>
        </p:scale>
        <p:origin x="400" y="832"/>
      </p:cViewPr>
      <p:guideLst>
        <p:guide orient="horz" pos="1156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950" y="592098"/>
            <a:ext cx="6743700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1900242"/>
            <a:ext cx="6743700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4614" y="192620"/>
            <a:ext cx="1938814" cy="30660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173" y="192620"/>
            <a:ext cx="5704046" cy="30660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89" y="901966"/>
            <a:ext cx="7755255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489" y="2421155"/>
            <a:ext cx="7755255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173" y="963102"/>
            <a:ext cx="3821430" cy="22955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998" y="963102"/>
            <a:ext cx="3821430" cy="22955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192621"/>
            <a:ext cx="7755255" cy="6992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344" y="886891"/>
            <a:ext cx="380386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44" y="1321543"/>
            <a:ext cx="3803868" cy="19437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1998" y="886891"/>
            <a:ext cx="3822601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1998" y="1321543"/>
            <a:ext cx="3822601" cy="19437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241194"/>
            <a:ext cx="2900025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601" y="520913"/>
            <a:ext cx="4551998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44" y="1085374"/>
            <a:ext cx="2900025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241194"/>
            <a:ext cx="2900025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2601" y="520913"/>
            <a:ext cx="4551998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44" y="1085374"/>
            <a:ext cx="2900025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173" y="192621"/>
            <a:ext cx="7755255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173" y="963102"/>
            <a:ext cx="7755255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173" y="3353270"/>
            <a:ext cx="202311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8468" y="3353270"/>
            <a:ext cx="303466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0318" y="3353270"/>
            <a:ext cx="202311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08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393013" y="165214"/>
            <a:ext cx="3817343" cy="3339871"/>
            <a:chOff x="1065" y="1943"/>
            <a:chExt cx="1575" cy="1378"/>
          </a:xfrm>
        </p:grpSpPr>
        <p:sp>
          <p:nvSpPr>
            <p:cNvPr id="24" name="AutoShape 25"/>
            <p:cNvSpPr>
              <a:spLocks/>
            </p:cNvSpPr>
            <p:nvPr/>
          </p:nvSpPr>
          <p:spPr bwMode="auto">
            <a:xfrm>
              <a:off x="1272" y="2308"/>
              <a:ext cx="98" cy="797"/>
            </a:xfrm>
            <a:prstGeom prst="leftBrace">
              <a:avLst>
                <a:gd name="adj1" fmla="val 677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 sz="20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065" y="2573"/>
              <a:ext cx="19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m</a:t>
              </a:r>
              <a:r>
                <a:rPr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行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411" y="2309"/>
              <a:ext cx="294" cy="2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722" y="2309"/>
              <a:ext cx="295" cy="2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11" y="2590"/>
              <a:ext cx="294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722" y="2590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6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033" y="2590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7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927" y="1943"/>
              <a:ext cx="294" cy="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r>
                <a:rPr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列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345" y="2590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8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411" y="2872"/>
              <a:ext cx="294" cy="26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9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722" y="2874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10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33" y="2874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11</a:t>
              </a:r>
            </a:p>
          </p:txBody>
        </p:sp>
        <p:sp>
          <p:nvSpPr>
            <p:cNvPr id="37" name="AutoShape 37"/>
            <p:cNvSpPr>
              <a:spLocks/>
            </p:cNvSpPr>
            <p:nvPr/>
          </p:nvSpPr>
          <p:spPr bwMode="auto">
            <a:xfrm rot="5400000">
              <a:off x="1953" y="1557"/>
              <a:ext cx="145" cy="1229"/>
            </a:xfrm>
            <a:prstGeom prst="leftBrace">
              <a:avLst>
                <a:gd name="adj1" fmla="val 36936"/>
                <a:gd name="adj2" fmla="val 506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 sz="20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454" y="3208"/>
              <a:ext cx="1039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</a:t>
              </a:r>
              <a:r>
                <a:rPr lang="zh-CN" altLang="en-US" sz="160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语言的二维数组是矩形</a:t>
              </a:r>
            </a:p>
          </p:txBody>
        </p:sp>
        <p:sp>
          <p:nvSpPr>
            <p:cNvPr id="40" name="Rectangle 69"/>
            <p:cNvSpPr>
              <a:spLocks noChangeArrowheads="1"/>
            </p:cNvSpPr>
            <p:nvPr/>
          </p:nvSpPr>
          <p:spPr bwMode="auto">
            <a:xfrm>
              <a:off x="2345" y="2874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12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2033" y="2308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</a:p>
          </p:txBody>
        </p:sp>
        <p:sp>
          <p:nvSpPr>
            <p:cNvPr id="43" name="Rectangle 71"/>
            <p:cNvSpPr>
              <a:spLocks noChangeArrowheads="1"/>
            </p:cNvSpPr>
            <p:nvPr/>
          </p:nvSpPr>
          <p:spPr bwMode="auto">
            <a:xfrm>
              <a:off x="2345" y="2308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</a:p>
          </p:txBody>
        </p:sp>
      </p:grpSp>
      <p:grpSp>
        <p:nvGrpSpPr>
          <p:cNvPr id="44" name="Group 72"/>
          <p:cNvGrpSpPr>
            <a:grpSpLocks/>
          </p:cNvGrpSpPr>
          <p:nvPr/>
        </p:nvGrpSpPr>
        <p:grpSpPr bwMode="auto">
          <a:xfrm>
            <a:off x="4307302" y="165214"/>
            <a:ext cx="4071832" cy="3339871"/>
            <a:chOff x="960" y="1943"/>
            <a:chExt cx="1680" cy="1378"/>
          </a:xfrm>
        </p:grpSpPr>
        <p:sp>
          <p:nvSpPr>
            <p:cNvPr id="45" name="AutoShape 25"/>
            <p:cNvSpPr>
              <a:spLocks/>
            </p:cNvSpPr>
            <p:nvPr/>
          </p:nvSpPr>
          <p:spPr bwMode="auto">
            <a:xfrm>
              <a:off x="1272" y="2308"/>
              <a:ext cx="98" cy="797"/>
            </a:xfrm>
            <a:prstGeom prst="leftBrace">
              <a:avLst>
                <a:gd name="adj1" fmla="val 677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 sz="20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960" y="2573"/>
              <a:ext cx="295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m</a:t>
              </a:r>
              <a:r>
                <a:rPr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行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411" y="2309"/>
              <a:ext cx="294" cy="2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1722" y="2309"/>
              <a:ext cx="295" cy="2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1411" y="2590"/>
              <a:ext cx="294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1722" y="2590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6</a:t>
              </a: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2033" y="2590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7</a:t>
              </a: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1927" y="1943"/>
              <a:ext cx="294" cy="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r>
                <a:rPr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列</a:t>
              </a: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345" y="2590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8</a:t>
              </a: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1411" y="2872"/>
              <a:ext cx="294" cy="26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9</a:t>
              </a: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1722" y="2874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10</a:t>
              </a: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2033" y="2874"/>
              <a:ext cx="295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Microsoft YaHei" charset="-122"/>
                  <a:ea typeface="Microsoft YaHei" charset="-122"/>
                  <a:cs typeface="Microsoft YaHei" charset="-122"/>
                </a:rPr>
                <a:t>11</a:t>
              </a:r>
            </a:p>
          </p:txBody>
        </p:sp>
        <p:sp>
          <p:nvSpPr>
            <p:cNvPr id="57" name="AutoShape 37"/>
            <p:cNvSpPr>
              <a:spLocks/>
            </p:cNvSpPr>
            <p:nvPr/>
          </p:nvSpPr>
          <p:spPr bwMode="auto">
            <a:xfrm rot="5400000">
              <a:off x="1953" y="1557"/>
              <a:ext cx="145" cy="1229"/>
            </a:xfrm>
            <a:prstGeom prst="leftBrace">
              <a:avLst>
                <a:gd name="adj1" fmla="val 36936"/>
                <a:gd name="adj2" fmla="val 506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 sz="20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1321" y="3208"/>
              <a:ext cx="1306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rgbClr val="0070C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Java</a:t>
              </a:r>
              <a:r>
                <a:rPr lang="zh-CN" altLang="en-US" sz="1600" b="1" dirty="0">
                  <a:solidFill>
                    <a:srgbClr val="0070C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语言的二维数组不一定是矩形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47</Words>
  <Application>Microsoft Macintosh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Microsoft YaHei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84</cp:revision>
  <cp:lastPrinted>2018-08-21T04:41:59Z</cp:lastPrinted>
  <dcterms:created xsi:type="dcterms:W3CDTF">2018-08-20T06:28:23Z</dcterms:created>
  <dcterms:modified xsi:type="dcterms:W3CDTF">2018-08-21T07:26:16Z</dcterms:modified>
</cp:coreProperties>
</file>