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8991600" cy="50577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5"/>
    <p:restoredTop sz="94674"/>
  </p:normalViewPr>
  <p:slideViewPr>
    <p:cSldViewPr snapToGrid="0" snapToObjects="1" showGuides="1">
      <p:cViewPr>
        <p:scale>
          <a:sx n="180" d="100"/>
          <a:sy n="180" d="100"/>
        </p:scale>
        <p:origin x="-1632" y="-1016"/>
      </p:cViewPr>
      <p:guideLst>
        <p:guide orient="horz" pos="1616"/>
        <p:guide pos="2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3950" y="827743"/>
            <a:ext cx="6743700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3950" y="2656503"/>
            <a:ext cx="6743700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4614" y="269279"/>
            <a:ext cx="1938814" cy="428623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173" y="269279"/>
            <a:ext cx="5704046" cy="428623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89" y="1260932"/>
            <a:ext cx="7755255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489" y="3384729"/>
            <a:ext cx="7755255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173" y="1346398"/>
            <a:ext cx="3821430" cy="3209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1998" y="1346398"/>
            <a:ext cx="3821430" cy="3209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2018/9/3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344" y="269280"/>
            <a:ext cx="7755255" cy="97760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344" y="1239858"/>
            <a:ext cx="380386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44" y="1847493"/>
            <a:ext cx="3803868" cy="27173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1998" y="1239858"/>
            <a:ext cx="3822601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1998" y="1847493"/>
            <a:ext cx="3822601" cy="27173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2018/9/3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2018/9/3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2018/9/3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344" y="337185"/>
            <a:ext cx="2900025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2601" y="728227"/>
            <a:ext cx="4551998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344" y="1517333"/>
            <a:ext cx="2900025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2018/9/3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344" y="337185"/>
            <a:ext cx="2900025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2601" y="728227"/>
            <a:ext cx="4551998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344" y="1517333"/>
            <a:ext cx="2900025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2018/9/3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173" y="269280"/>
            <a:ext cx="7755255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173" y="1346398"/>
            <a:ext cx="7755255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173" y="4687808"/>
            <a:ext cx="202311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9ACC7-99E3-DA4D-B7A3-2ACC7DFE59A3}" type="datetimeFigureOut">
              <a:rPr kumimoji="1" lang="zh-CN" altLang="en-US" smtClean="0"/>
              <a:t>2018/9/3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8468" y="4687808"/>
            <a:ext cx="3034665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0318" y="4687808"/>
            <a:ext cx="202311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44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30701" y="419181"/>
            <a:ext cx="3279563" cy="1776901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1600" dirty="0" smtClean="0">
                <a:latin typeface="+mn-lt"/>
                <a:ea typeface="Microsoft YaHei" charset="-122"/>
                <a:cs typeface="Microsoft YaHei" charset="-122"/>
              </a:rPr>
              <a:t>if (</a:t>
            </a:r>
            <a:r>
              <a:rPr lang="zh-CN" altLang="en-US" sz="1600" dirty="0" smtClean="0">
                <a:latin typeface="KaiTi" charset="-122"/>
                <a:ea typeface="KaiTi" charset="-122"/>
                <a:cs typeface="KaiTi" charset="-122"/>
              </a:rPr>
              <a:t>条件表达式</a:t>
            </a:r>
            <a:r>
              <a:rPr lang="en-US" altLang="zh-CN" sz="1600" dirty="0" smtClean="0">
                <a:latin typeface="+mn-lt"/>
                <a:ea typeface="Microsoft YaHei" charset="-122"/>
                <a:cs typeface="Microsoft YaHei" charset="-122"/>
              </a:rPr>
              <a:t>)</a:t>
            </a:r>
            <a:r>
              <a:rPr lang="zh-CN" altLang="en-US" sz="1600" dirty="0" smtClean="0">
                <a:latin typeface="+mn-lt"/>
                <a:ea typeface="Microsoft YaHei" charset="-122"/>
                <a:cs typeface="Microsoft YaHei" charset="-122"/>
              </a:rPr>
              <a:t> </a:t>
            </a:r>
            <a:r>
              <a:rPr lang="en-US" altLang="zh-CN" sz="1600" dirty="0" smtClean="0">
                <a:latin typeface="+mn-lt"/>
                <a:ea typeface="Microsoft YaHei" charset="-122"/>
                <a:cs typeface="Microsoft YaHei" charset="-122"/>
              </a:rPr>
              <a:t>{</a:t>
            </a:r>
            <a:endParaRPr lang="en-US" altLang="zh-CN" sz="1600" dirty="0">
              <a:latin typeface="+mn-lt"/>
              <a:ea typeface="Microsoft YaHei" charset="-122"/>
              <a:cs typeface="Microsoft YaHei" charset="-122"/>
            </a:endParaRPr>
          </a:p>
          <a:p>
            <a:pPr eaLnBrk="1" hangingPunct="1"/>
            <a:r>
              <a:rPr lang="zh-CN" altLang="en-US" sz="1600" dirty="0">
                <a:latin typeface="+mn-lt"/>
                <a:ea typeface="Microsoft YaHei" charset="-122"/>
                <a:cs typeface="Microsoft YaHei" charset="-122"/>
              </a:rPr>
              <a:t>  </a:t>
            </a:r>
            <a:r>
              <a:rPr lang="zh-CN" altLang="en-US" sz="1600" dirty="0">
                <a:latin typeface="KaiTi" charset="-122"/>
                <a:ea typeface="KaiTi" charset="-122"/>
                <a:cs typeface="KaiTi" charset="-122"/>
              </a:rPr>
              <a:t>语句</a:t>
            </a:r>
            <a:r>
              <a:rPr lang="zh-CN" altLang="en-US" sz="1600" dirty="0" smtClean="0">
                <a:latin typeface="KaiTi" charset="-122"/>
                <a:ea typeface="KaiTi" charset="-122"/>
                <a:cs typeface="KaiTi" charset="-122"/>
              </a:rPr>
              <a:t>序列 </a:t>
            </a:r>
            <a:r>
              <a:rPr lang="en-US" altLang="zh-CN" sz="1600" dirty="0" smtClean="0">
                <a:latin typeface="KaiTi" charset="-122"/>
                <a:ea typeface="KaiTi" charset="-122"/>
                <a:cs typeface="KaiTi" charset="-122"/>
              </a:rPr>
              <a:t>1</a:t>
            </a:r>
          </a:p>
          <a:p>
            <a:pPr eaLnBrk="1" hangingPunct="1"/>
            <a:r>
              <a:rPr lang="en-US" altLang="zh-CN" sz="1600" dirty="0" smtClean="0">
                <a:latin typeface="+mn-lt"/>
                <a:ea typeface="Microsoft YaHei" charset="-122"/>
                <a:cs typeface="Microsoft YaHei" charset="-122"/>
              </a:rPr>
              <a:t>}</a:t>
            </a:r>
            <a:r>
              <a:rPr lang="zh-CN" altLang="en-US" sz="1600" dirty="0" smtClean="0">
                <a:latin typeface="+mn-lt"/>
                <a:ea typeface="Microsoft YaHei" charset="-122"/>
                <a:cs typeface="Microsoft YaHei" charset="-122"/>
              </a:rPr>
              <a:t> </a:t>
            </a:r>
            <a:r>
              <a:rPr lang="en-US" altLang="zh-CN" sz="1600" dirty="0" smtClean="0">
                <a:latin typeface="+mn-lt"/>
                <a:ea typeface="Microsoft YaHei" charset="-122"/>
                <a:cs typeface="Microsoft YaHei" charset="-122"/>
              </a:rPr>
              <a:t>else</a:t>
            </a:r>
            <a:r>
              <a:rPr lang="zh-CN" altLang="en-US" sz="1600" dirty="0" smtClean="0">
                <a:latin typeface="+mn-lt"/>
                <a:ea typeface="Microsoft YaHei" charset="-122"/>
                <a:cs typeface="Microsoft YaHei" charset="-122"/>
              </a:rPr>
              <a:t> </a:t>
            </a:r>
            <a:r>
              <a:rPr lang="en-US" altLang="zh-CN" sz="1600" dirty="0" smtClean="0">
                <a:latin typeface="+mn-lt"/>
                <a:ea typeface="Microsoft YaHei" charset="-122"/>
                <a:cs typeface="Microsoft YaHei" charset="-122"/>
              </a:rPr>
              <a:t>{</a:t>
            </a:r>
            <a:endParaRPr lang="en-US" altLang="zh-CN" sz="1600" dirty="0">
              <a:latin typeface="+mn-lt"/>
              <a:ea typeface="Microsoft YaHei" charset="-122"/>
              <a:cs typeface="Microsoft YaHei" charset="-122"/>
            </a:endParaRPr>
          </a:p>
          <a:p>
            <a:pPr eaLnBrk="1" hangingPunct="1"/>
            <a:r>
              <a:rPr lang="zh-CN" altLang="en-US" sz="1600" dirty="0">
                <a:latin typeface="+mn-lt"/>
                <a:ea typeface="Microsoft YaHei" charset="-122"/>
                <a:cs typeface="Microsoft YaHei" charset="-122"/>
              </a:rPr>
              <a:t>  </a:t>
            </a:r>
            <a:r>
              <a:rPr lang="zh-CN" altLang="en-US" sz="1600" dirty="0">
                <a:latin typeface="KaiTi" charset="-122"/>
                <a:ea typeface="KaiTi" charset="-122"/>
                <a:cs typeface="KaiTi" charset="-122"/>
              </a:rPr>
              <a:t>语句</a:t>
            </a:r>
            <a:r>
              <a:rPr lang="zh-CN" altLang="en-US" sz="1600" dirty="0" smtClean="0">
                <a:latin typeface="KaiTi" charset="-122"/>
                <a:ea typeface="KaiTi" charset="-122"/>
                <a:cs typeface="KaiTi" charset="-122"/>
              </a:rPr>
              <a:t>序列 </a:t>
            </a:r>
            <a:r>
              <a:rPr lang="en-US" altLang="zh-CN" sz="1600" dirty="0" smtClean="0">
                <a:latin typeface="KaiTi" charset="-122"/>
                <a:ea typeface="KaiTi" charset="-122"/>
                <a:cs typeface="KaiTi" charset="-122"/>
              </a:rPr>
              <a:t>2</a:t>
            </a:r>
            <a:endParaRPr lang="zh-CN" altLang="en-US" sz="1600" dirty="0">
              <a:latin typeface="KaiTi" charset="-122"/>
              <a:ea typeface="KaiTi" charset="-122"/>
              <a:cs typeface="KaiTi" charset="-122"/>
            </a:endParaRPr>
          </a:p>
          <a:p>
            <a:pPr eaLnBrk="1" hangingPunct="1"/>
            <a:r>
              <a:rPr lang="en-US" altLang="zh-CN" sz="1600" dirty="0" smtClean="0">
                <a:latin typeface="+mn-lt"/>
                <a:ea typeface="Microsoft YaHei" charset="-122"/>
                <a:cs typeface="Microsoft YaHei" charset="-122"/>
              </a:rPr>
              <a:t>}</a:t>
            </a:r>
            <a:endParaRPr lang="zh-CN" altLang="en-US" sz="1600" dirty="0">
              <a:latin typeface="+mn-lt"/>
              <a:ea typeface="Microsoft YaHei" charset="-122"/>
              <a:cs typeface="Microsoft YaHei" charset="-122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30701" y="2981550"/>
            <a:ext cx="3279563" cy="1134772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dirty="0" smtClean="0">
                <a:ea typeface="Microsoft YaHei" charset="-122"/>
                <a:cs typeface="Microsoft YaHei" charset="-122"/>
              </a:rPr>
              <a:t>if  </a:t>
            </a:r>
            <a:r>
              <a:rPr lang="en-US" altLang="zh-CN" sz="1600" dirty="0">
                <a:ea typeface="Microsoft YaHei" charset="-122"/>
                <a:cs typeface="Microsoft YaHei" charset="-122"/>
              </a:rPr>
              <a:t>(</a:t>
            </a:r>
            <a:r>
              <a:rPr lang="zh-CN" altLang="en-US" sz="1600" dirty="0">
                <a:latin typeface="KaiTi" charset="-122"/>
                <a:ea typeface="KaiTi" charset="-122"/>
                <a:cs typeface="KaiTi" charset="-122"/>
              </a:rPr>
              <a:t>条件表达式</a:t>
            </a:r>
            <a:r>
              <a:rPr lang="en-US" altLang="zh-CN" sz="1600" dirty="0" smtClean="0">
                <a:ea typeface="Microsoft YaHei" charset="-122"/>
                <a:cs typeface="Microsoft YaHei" charset="-122"/>
              </a:rPr>
              <a:t>)</a:t>
            </a:r>
            <a:r>
              <a:rPr lang="zh-CN" altLang="en-US" sz="1600" dirty="0" smtClean="0">
                <a:ea typeface="Microsoft YaHei" charset="-122"/>
                <a:cs typeface="Microsoft YaHei" charset="-122"/>
              </a:rPr>
              <a:t> </a:t>
            </a:r>
            <a:r>
              <a:rPr lang="en-US" altLang="zh-CN" sz="1600" dirty="0" smtClean="0">
                <a:ea typeface="Microsoft YaHei" charset="-122"/>
                <a:cs typeface="Microsoft YaHei" charset="-122"/>
              </a:rPr>
              <a:t>{</a:t>
            </a:r>
          </a:p>
          <a:p>
            <a:r>
              <a:rPr lang="zh-CN" altLang="en-US" sz="1600" dirty="0" smtClean="0"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dirty="0" smtClean="0">
                <a:latin typeface="KaiTi" charset="-122"/>
                <a:ea typeface="KaiTi" charset="-122"/>
                <a:cs typeface="KaiTi" charset="-122"/>
              </a:rPr>
              <a:t>语句序列</a:t>
            </a:r>
            <a:endParaRPr lang="en-US" altLang="zh-CN" sz="1600" dirty="0" smtClean="0">
              <a:latin typeface="KaiTi" charset="-122"/>
              <a:ea typeface="KaiTi" charset="-122"/>
              <a:cs typeface="KaiTi" charset="-122"/>
            </a:endParaRPr>
          </a:p>
          <a:p>
            <a:r>
              <a:rPr lang="en-US" altLang="zh-CN" sz="1600" dirty="0">
                <a:ea typeface="Microsoft YaHei" charset="-122"/>
                <a:cs typeface="Microsoft YaHei" charset="-122"/>
              </a:rPr>
              <a:t>}</a:t>
            </a:r>
            <a:endParaRPr lang="zh-CN" altLang="en-US" sz="1600" dirty="0">
              <a:ea typeface="Microsoft YaHei" charset="-122"/>
              <a:cs typeface="Microsoft YaHei" charset="-122"/>
            </a:endParaRPr>
          </a:p>
        </p:txBody>
      </p:sp>
      <p:sp>
        <p:nvSpPr>
          <p:cNvPr id="2" name="决策 1"/>
          <p:cNvSpPr/>
          <p:nvPr/>
        </p:nvSpPr>
        <p:spPr>
          <a:xfrm>
            <a:off x="5438470" y="678975"/>
            <a:ext cx="1980303" cy="585678"/>
          </a:xfrm>
          <a:prstGeom prst="flowChartDecision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条件表达式</a:t>
            </a:r>
            <a:endParaRPr kumimoji="1"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9" name="进程 38"/>
          <p:cNvSpPr/>
          <p:nvPr/>
        </p:nvSpPr>
        <p:spPr>
          <a:xfrm>
            <a:off x="4495800" y="1317140"/>
            <a:ext cx="1351902" cy="374317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语句序列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kumimoji="1"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0" name="进程 39"/>
          <p:cNvSpPr/>
          <p:nvPr/>
        </p:nvSpPr>
        <p:spPr>
          <a:xfrm>
            <a:off x="7089598" y="1315265"/>
            <a:ext cx="1351902" cy="376191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语句序列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43" name="肘形连接符 42"/>
          <p:cNvCxnSpPr>
            <a:stCxn id="2" idx="1"/>
            <a:endCxn id="39" idx="0"/>
          </p:cNvCxnSpPr>
          <p:nvPr/>
        </p:nvCxnSpPr>
        <p:spPr>
          <a:xfrm rot="10800000" flipV="1">
            <a:off x="5171752" y="971814"/>
            <a:ext cx="266719" cy="34532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" idx="3"/>
            <a:endCxn id="40" idx="0"/>
          </p:cNvCxnSpPr>
          <p:nvPr/>
        </p:nvCxnSpPr>
        <p:spPr>
          <a:xfrm>
            <a:off x="7418773" y="971814"/>
            <a:ext cx="346776" cy="34345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58" idx="2"/>
            <a:endCxn id="2" idx="0"/>
          </p:cNvCxnSpPr>
          <p:nvPr/>
        </p:nvCxnSpPr>
        <p:spPr>
          <a:xfrm>
            <a:off x="6428621" y="496219"/>
            <a:ext cx="1" cy="182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准备 57"/>
          <p:cNvSpPr/>
          <p:nvPr/>
        </p:nvSpPr>
        <p:spPr>
          <a:xfrm>
            <a:off x="6050567" y="130707"/>
            <a:ext cx="756108" cy="365512"/>
          </a:xfrm>
          <a:prstGeom prst="flowChartPreparati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终止符 62"/>
          <p:cNvSpPr/>
          <p:nvPr/>
        </p:nvSpPr>
        <p:spPr>
          <a:xfrm>
            <a:off x="6025431" y="2072367"/>
            <a:ext cx="781244" cy="336854"/>
          </a:xfrm>
          <a:prstGeom prst="flowChartTermina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4" name="肘形连接符 63"/>
          <p:cNvCxnSpPr>
            <a:stCxn id="39" idx="2"/>
            <a:endCxn id="63" idx="0"/>
          </p:cNvCxnSpPr>
          <p:nvPr/>
        </p:nvCxnSpPr>
        <p:spPr>
          <a:xfrm rot="16200000" flipH="1">
            <a:off x="5603447" y="1259761"/>
            <a:ext cx="380910" cy="12443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40" idx="2"/>
            <a:endCxn id="63" idx="0"/>
          </p:cNvCxnSpPr>
          <p:nvPr/>
        </p:nvCxnSpPr>
        <p:spPr>
          <a:xfrm rot="5400000">
            <a:off x="6900346" y="1207163"/>
            <a:ext cx="380911" cy="13494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260072" y="652420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ea typeface="Microsoft YaHei" charset="-122"/>
                <a:cs typeface="Microsoft YaHei" charset="-122"/>
              </a:rPr>
              <a:t>T</a:t>
            </a:r>
            <a:endParaRPr kumimoji="1" lang="zh-CN" altLang="en-US" sz="1600" dirty="0">
              <a:ea typeface="Microsoft YaHei" charset="-122"/>
              <a:cs typeface="Microsoft YaHei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323821" y="650973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ea typeface="Microsoft YaHei" charset="-122"/>
                <a:cs typeface="Microsoft YaHei" charset="-122"/>
              </a:rPr>
              <a:t>F</a:t>
            </a:r>
            <a:endParaRPr kumimoji="1" lang="zh-CN" altLang="en-US" sz="1600" dirty="0">
              <a:ea typeface="Microsoft YaHei" charset="-122"/>
              <a:cs typeface="Microsoft YaHei" charset="-122"/>
            </a:endParaRPr>
          </a:p>
        </p:txBody>
      </p:sp>
      <p:sp>
        <p:nvSpPr>
          <p:cNvPr id="92" name="决策 91"/>
          <p:cNvSpPr/>
          <p:nvPr/>
        </p:nvSpPr>
        <p:spPr>
          <a:xfrm>
            <a:off x="5423495" y="3208694"/>
            <a:ext cx="1980303" cy="585678"/>
          </a:xfrm>
          <a:prstGeom prst="flowChartDecision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条件表达式</a:t>
            </a:r>
            <a:endParaRPr kumimoji="1"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3" name="进程 92"/>
          <p:cNvSpPr/>
          <p:nvPr/>
        </p:nvSpPr>
        <p:spPr>
          <a:xfrm>
            <a:off x="5737696" y="4029545"/>
            <a:ext cx="1351902" cy="374317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语句序列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kumimoji="1"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97" name="直线箭头连接符 96"/>
          <p:cNvCxnSpPr>
            <a:stCxn id="98" idx="2"/>
            <a:endCxn id="92" idx="0"/>
          </p:cNvCxnSpPr>
          <p:nvPr/>
        </p:nvCxnSpPr>
        <p:spPr>
          <a:xfrm>
            <a:off x="6413646" y="3008214"/>
            <a:ext cx="1" cy="200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准备 97"/>
          <p:cNvSpPr/>
          <p:nvPr/>
        </p:nvSpPr>
        <p:spPr>
          <a:xfrm>
            <a:off x="6035592" y="2642702"/>
            <a:ext cx="756108" cy="365512"/>
          </a:xfrm>
          <a:prstGeom prst="flowChartPreparati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终止符 98"/>
          <p:cNvSpPr/>
          <p:nvPr/>
        </p:nvSpPr>
        <p:spPr>
          <a:xfrm>
            <a:off x="6023024" y="4581546"/>
            <a:ext cx="781244" cy="336854"/>
          </a:xfrm>
          <a:prstGeom prst="flowChartTermina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6411909" y="3747288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ea typeface="Microsoft YaHei" charset="-122"/>
                <a:cs typeface="Microsoft YaHei" charset="-122"/>
              </a:rPr>
              <a:t>T</a:t>
            </a:r>
            <a:endParaRPr kumimoji="1" lang="zh-CN" altLang="en-US" sz="1600" dirty="0">
              <a:ea typeface="Microsoft YaHei" charset="-122"/>
              <a:cs typeface="Microsoft YaHei" charset="-122"/>
            </a:endParaRPr>
          </a:p>
        </p:txBody>
      </p:sp>
      <p:cxnSp>
        <p:nvCxnSpPr>
          <p:cNvPr id="104" name="直线箭头连接符 103"/>
          <p:cNvCxnSpPr>
            <a:stCxn id="92" idx="2"/>
            <a:endCxn id="93" idx="0"/>
          </p:cNvCxnSpPr>
          <p:nvPr/>
        </p:nvCxnSpPr>
        <p:spPr>
          <a:xfrm>
            <a:off x="6413647" y="3794372"/>
            <a:ext cx="0" cy="235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stCxn id="93" idx="2"/>
            <a:endCxn id="99" idx="0"/>
          </p:cNvCxnSpPr>
          <p:nvPr/>
        </p:nvCxnSpPr>
        <p:spPr>
          <a:xfrm flipH="1">
            <a:off x="6413646" y="4403862"/>
            <a:ext cx="1" cy="177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430700" y="80627"/>
            <a:ext cx="3279563" cy="33855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if</a:t>
            </a:r>
            <a:r>
              <a:rPr lang="zh-CN" altLang="en-US" sz="1600" b="1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双</a:t>
            </a:r>
            <a:r>
              <a:rPr lang="zh-CN" altLang="en-US" sz="16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路条件结构</a:t>
            </a:r>
            <a:endParaRPr lang="en-US" altLang="zh-CN" sz="16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30699" y="2642996"/>
            <a:ext cx="3279563" cy="33855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if</a:t>
            </a:r>
            <a:r>
              <a:rPr lang="zh-CN" altLang="en-US" sz="1600" b="1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单路</a:t>
            </a:r>
            <a:r>
              <a:rPr lang="zh-CN" altLang="en-US" sz="16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条件结构</a:t>
            </a:r>
            <a:endParaRPr lang="en-US" altLang="zh-CN" sz="16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98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1234</TotalTime>
  <Words>56</Words>
  <Application>Microsoft Macintosh PowerPoint</Application>
  <PresentationFormat>自定义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KaiTi</vt:lpstr>
      <vt:lpstr>Microsoft YaHei</vt:lpstr>
      <vt:lpstr>等线</vt:lpstr>
      <vt:lpstr>等线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Xiaodong</dc:creator>
  <cp:lastModifiedBy>Wang Xiaodong</cp:lastModifiedBy>
  <cp:revision>56</cp:revision>
  <cp:lastPrinted>2018-08-21T03:57:14Z</cp:lastPrinted>
  <dcterms:created xsi:type="dcterms:W3CDTF">2018-08-20T06:28:23Z</dcterms:created>
  <dcterms:modified xsi:type="dcterms:W3CDTF">2018-09-03T04:12:07Z</dcterms:modified>
</cp:coreProperties>
</file>