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57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74"/>
  </p:normalViewPr>
  <p:slideViewPr>
    <p:cSldViewPr snapToGrid="0" snapToObjects="1" showGuides="1">
      <p:cViewPr varScale="1">
        <p:scale>
          <a:sx n="70" d="100"/>
          <a:sy n="70" d="100"/>
        </p:scale>
        <p:origin x="200" y="1312"/>
      </p:cViewPr>
      <p:guideLst>
        <p:guide orient="horz" pos="15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CC7-99E3-DA4D-B7A3-2ACC7DFE59A3}" type="datetimeFigureOut">
              <a:rPr kumimoji="1" lang="zh-CN" altLang="en-US" smtClean="0"/>
              <a:t>2018/8/20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64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76925"/>
              </p:ext>
            </p:extLst>
          </p:nvPr>
        </p:nvGraphicFramePr>
        <p:xfrm>
          <a:off x="130175" y="118683"/>
          <a:ext cx="11931650" cy="47825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5553"/>
                <a:gridCol w="9666097"/>
              </a:tblGrid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算术运算符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+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、*、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%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++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--</a:t>
                      </a:r>
                    </a:p>
                  </a:txBody>
                  <a:tcPr anchor="ctr"/>
                </a:tc>
              </a:tr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关系运算符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&gt;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&lt;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&gt;=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&lt;=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==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!=</a:t>
                      </a:r>
                    </a:p>
                  </a:txBody>
                  <a:tcPr anchor="ctr"/>
                </a:tc>
              </a:tr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逻辑运算符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!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&amp;&amp;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||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&amp;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| 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^</a:t>
                      </a:r>
                    </a:p>
                  </a:txBody>
                  <a:tcPr anchor="ctr"/>
                </a:tc>
              </a:tr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位运算符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&gt;&gt;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&lt;&lt;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&gt;&gt;&gt;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&amp;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|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^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~</a:t>
                      </a:r>
                    </a:p>
                  </a:txBody>
                  <a:tcPr anchor="ctr"/>
                </a:tc>
              </a:tr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赋值运算符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、扩展赋值运算符，如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+=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/=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等</a:t>
                      </a:r>
                    </a:p>
                  </a:txBody>
                  <a:tcPr anchor="ctr"/>
                </a:tc>
              </a:tr>
              <a:tr h="611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条件运算符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? 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</a:t>
                      </a:r>
                    </a:p>
                  </a:txBody>
                  <a:tcPr anchor="ctr"/>
                </a:tc>
              </a:tr>
              <a:tr h="1112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其他运算符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包括分量运算符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.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、下标运算符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 ]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、实例运算符 </a:t>
                      </a:r>
                      <a:r>
                        <a:rPr lang="en-US" altLang="zh-CN" sz="2000" dirty="0" err="1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instanceof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、内存分配运算符 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new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、强制类型转换运算符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、方法调用运算符</a:t>
                      </a:r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()</a:t>
                      </a:r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等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123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Microsoft YaHei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7</cp:revision>
  <cp:lastPrinted>2018-08-20T06:39:11Z</cp:lastPrinted>
  <dcterms:created xsi:type="dcterms:W3CDTF">2018-08-20T06:28:23Z</dcterms:created>
  <dcterms:modified xsi:type="dcterms:W3CDTF">2018-08-20T06:41:57Z</dcterms:modified>
</cp:coreProperties>
</file>