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/>
    <p:restoredTop sz="94603"/>
  </p:normalViewPr>
  <p:slideViewPr>
    <p:cSldViewPr snapToGrid="0" snapToObjects="1" showGuides="1">
      <p:cViewPr>
        <p:scale>
          <a:sx n="95" d="100"/>
          <a:sy n="95" d="100"/>
        </p:scale>
        <p:origin x="1904" y="2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08348-3CEA-0E4F-9A68-6D30A5015838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3D14-91F1-D14E-867A-3D456F8EA7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72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1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3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75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1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8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72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07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2F51-0B01-C14B-A3E6-2601DC16B10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6E3-52AF-004E-81B2-647116723D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44832"/>
              </p:ext>
            </p:extLst>
          </p:nvPr>
        </p:nvGraphicFramePr>
        <p:xfrm>
          <a:off x="2127794" y="1304882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910"/>
              </p:ext>
            </p:extLst>
          </p:nvPr>
        </p:nvGraphicFramePr>
        <p:xfrm>
          <a:off x="2127794" y="1829574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  <a:gridCol w="38704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4624"/>
              </p:ext>
            </p:extLst>
          </p:nvPr>
        </p:nvGraphicFramePr>
        <p:xfrm>
          <a:off x="2127794" y="2354266"/>
          <a:ext cx="81246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  <a:gridCol w="3868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>
            <a:off x="2127794" y="2936530"/>
            <a:ext cx="8509726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37520" y="272510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 smtClean="0"/>
              <a:t>t</a:t>
            </a:r>
            <a:endParaRPr kumimoji="1" lang="zh-CN" altLang="en-US" sz="2800" b="1" i="1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127794" y="946895"/>
            <a:ext cx="0" cy="2003245"/>
          </a:xfrm>
          <a:prstGeom prst="straightConnector1">
            <a:avLst/>
          </a:prstGeom>
          <a:ln w="28575"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32688" y="125946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 smtClean="0"/>
              <a:t>Task</a:t>
            </a:r>
            <a:r>
              <a:rPr kumimoji="1" lang="zh-CN" altLang="en-US" sz="2400" b="1" i="1" dirty="0" smtClean="0"/>
              <a:t> </a:t>
            </a:r>
            <a:r>
              <a:rPr kumimoji="1" lang="en-US" altLang="zh-CN" sz="2400" b="1" i="1" dirty="0" smtClean="0"/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2688" y="178416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 smtClean="0"/>
              <a:t>Task</a:t>
            </a:r>
            <a:r>
              <a:rPr kumimoji="1" lang="zh-CN" altLang="en-US" sz="2400" b="1" i="1" dirty="0" smtClean="0"/>
              <a:t> </a:t>
            </a:r>
            <a:r>
              <a:rPr kumimoji="1" lang="en-US" altLang="zh-CN" sz="2400" b="1" i="1" dirty="0" smtClean="0"/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32688" y="2308853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 smtClean="0"/>
              <a:t>Task</a:t>
            </a:r>
            <a:r>
              <a:rPr kumimoji="1" lang="zh-CN" altLang="en-US" sz="2400" b="1" i="1" dirty="0" smtClean="0"/>
              <a:t> </a:t>
            </a:r>
            <a:r>
              <a:rPr kumimoji="1" lang="en-US" altLang="zh-CN" sz="2400" b="1" i="1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984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45906" y="334852"/>
            <a:ext cx="6970999" cy="3914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8189" y="706005"/>
            <a:ext cx="1546412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代码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4601" y="706005"/>
            <a:ext cx="1546412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1013" y="706005"/>
            <a:ext cx="1546412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进程空间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7425" y="706005"/>
            <a:ext cx="1546412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打开文件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968188" y="1302125"/>
            <a:ext cx="6185649" cy="2785782"/>
            <a:chOff x="968188" y="1302125"/>
            <a:chExt cx="6303202" cy="2785782"/>
          </a:xfrm>
        </p:grpSpPr>
        <p:sp>
          <p:nvSpPr>
            <p:cNvPr id="15" name="矩形 14"/>
            <p:cNvSpPr/>
            <p:nvPr/>
          </p:nvSpPr>
          <p:spPr>
            <a:xfrm>
              <a:off x="968188" y="1308849"/>
              <a:ext cx="1990782" cy="2779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90373" y="1510554"/>
              <a:ext cx="1546412" cy="430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寄存器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90373" y="2068606"/>
              <a:ext cx="1546412" cy="430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栈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8" name="曲线连接符 7"/>
            <p:cNvCxnSpPr/>
            <p:nvPr/>
          </p:nvCxnSpPr>
          <p:spPr>
            <a:xfrm rot="16200000" flipH="1">
              <a:off x="1506379" y="2718549"/>
              <a:ext cx="914400" cy="860611"/>
            </a:xfrm>
            <a:prstGeom prst="curvedConnector3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617710" y="3677704"/>
              <a:ext cx="790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线程 </a:t>
              </a:r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15631" y="1308849"/>
              <a:ext cx="1990782" cy="2779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37816" y="1510554"/>
              <a:ext cx="1546412" cy="430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寄存器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37816" y="2068606"/>
              <a:ext cx="1546412" cy="430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栈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7" name="曲线连接符 26"/>
            <p:cNvCxnSpPr/>
            <p:nvPr/>
          </p:nvCxnSpPr>
          <p:spPr>
            <a:xfrm rot="16200000" flipH="1">
              <a:off x="3653822" y="2718549"/>
              <a:ext cx="914400" cy="860611"/>
            </a:xfrm>
            <a:prstGeom prst="curvedConnector3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765153" y="3677704"/>
              <a:ext cx="790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线程 </a:t>
              </a:r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80608" y="1302125"/>
              <a:ext cx="1990782" cy="2779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02793" y="1503830"/>
              <a:ext cx="1546412" cy="430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寄存器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502793" y="2061882"/>
              <a:ext cx="1546412" cy="430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>
                  <a:latin typeface="Microsoft YaHei" charset="-122"/>
                  <a:ea typeface="Microsoft YaHei" charset="-122"/>
                  <a:cs typeface="Microsoft YaHei" charset="-122"/>
                </a:rPr>
                <a:t>栈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2" name="曲线连接符 31"/>
            <p:cNvCxnSpPr/>
            <p:nvPr/>
          </p:nvCxnSpPr>
          <p:spPr>
            <a:xfrm rot="16200000" flipH="1">
              <a:off x="5818799" y="2711825"/>
              <a:ext cx="914400" cy="860611"/>
            </a:xfrm>
            <a:prstGeom prst="curvedConnector3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930130" y="3670980"/>
              <a:ext cx="790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线程 </a:t>
              </a:r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7338" y="33485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线程与进程的关系</a:t>
            </a:r>
            <a:endParaRPr kumimoji="1" lang="en-US" altLang="zh-CN" sz="1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75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13</cp:revision>
  <dcterms:created xsi:type="dcterms:W3CDTF">2018-04-24T02:06:31Z</dcterms:created>
  <dcterms:modified xsi:type="dcterms:W3CDTF">2018-04-24T02:35:27Z</dcterms:modified>
</cp:coreProperties>
</file>