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78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4FA5B-1C7A-4759-BF33-92AB5409BB91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73F60-755D-49DE-8CB4-0E76E2D183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481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1251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268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417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3857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ue Foo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6264033" y="6387267"/>
            <a:ext cx="5794400" cy="500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22800" y="467900"/>
            <a:ext cx="11732400" cy="100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931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467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 b="1"/>
            </a:lvl2pPr>
            <a:lvl3pPr lvl="2" rtl="0">
              <a:spcBef>
                <a:spcPts val="0"/>
              </a:spcBef>
              <a:defRPr b="1"/>
            </a:lvl3pPr>
            <a:lvl4pPr lvl="3" rtl="0">
              <a:spcBef>
                <a:spcPts val="0"/>
              </a:spcBef>
              <a:defRPr b="1"/>
            </a:lvl4pPr>
            <a:lvl5pPr lvl="4" rtl="0">
              <a:spcBef>
                <a:spcPts val="0"/>
              </a:spcBef>
              <a:defRPr b="1"/>
            </a:lvl5pPr>
            <a:lvl6pPr lvl="5" rtl="0">
              <a:spcBef>
                <a:spcPts val="0"/>
              </a:spcBef>
              <a:defRPr b="1"/>
            </a:lvl6pPr>
            <a:lvl7pPr lvl="6" rtl="0">
              <a:spcBef>
                <a:spcPts val="0"/>
              </a:spcBef>
              <a:defRPr b="1"/>
            </a:lvl7pPr>
            <a:lvl8pPr lvl="7" rtl="0">
              <a:spcBef>
                <a:spcPts val="0"/>
              </a:spcBef>
              <a:defRPr b="1"/>
            </a:lvl8pPr>
            <a:lvl9pPr lvl="8" rtl="0">
              <a:spcBef>
                <a:spcPts val="0"/>
              </a:spcBef>
              <a:defRPr b="1"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-25489" y="6169010"/>
            <a:ext cx="12242980" cy="731169"/>
            <a:chOff x="-19117" y="4617750"/>
            <a:chExt cx="9182235" cy="548377"/>
          </a:xfrm>
        </p:grpSpPr>
        <p:sp>
          <p:nvSpPr>
            <p:cNvPr id="50" name="Shape 50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avLst/>
              <a:gdLst/>
              <a:ahLst/>
              <a:cxnLst/>
              <a:rect l="0" t="0" r="0" b="0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avLst/>
              <a:gdLst/>
              <a:ahLst/>
              <a:cxnLst/>
              <a:rect l="0" t="0" r="0" b="0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z="1733" smtClean="0"/>
              <a:pPr/>
              <a:t>‹#›</a:t>
            </a:fld>
            <a:endParaRPr lang="en-GB" sz="1733"/>
          </a:p>
        </p:txBody>
      </p:sp>
    </p:spTree>
    <p:extLst>
      <p:ext uri="{BB962C8B-B14F-4D97-AF65-F5344CB8AC3E}">
        <p14:creationId xmlns:p14="http://schemas.microsoft.com/office/powerpoint/2010/main" xmlns="" val="31272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697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167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090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086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23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19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89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128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B897-C194-4100-BACB-1B6810C296E5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68299-4848-4EEF-8BD8-746526B32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508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926336" y="345712"/>
            <a:ext cx="8692896" cy="1007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0" algn="ctr"/>
            <a:r>
              <a:rPr lang="zh-CN" altLang="en-US" sz="4800" b="1" dirty="0" smtClean="0"/>
              <a:t>计算机组成原理实验（一）</a:t>
            </a:r>
            <a:r>
              <a:rPr lang="en-US" altLang="zh-CN" sz="4800" b="1" dirty="0" smtClean="0"/>
              <a:t/>
            </a:r>
            <a:br>
              <a:rPr lang="en-US" altLang="zh-CN" sz="4800" b="1" dirty="0" smtClean="0"/>
            </a:br>
            <a:r>
              <a:rPr lang="en-US" altLang="zh-CN" sz="4800" b="1" dirty="0"/>
              <a:t>	</a:t>
            </a:r>
            <a:r>
              <a:rPr lang="en-US" altLang="zh-CN" sz="4800" b="1" dirty="0" smtClean="0"/>
              <a:t>							</a:t>
            </a:r>
            <a:endParaRPr lang="en-GB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340096" y="1353312"/>
            <a:ext cx="646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rPr>
              <a:t>——</a:t>
            </a:r>
            <a:r>
              <a:rPr lang="en-US" altLang="zh-CN" sz="2400" b="1" dirty="0" err="1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rPr>
              <a:t>Vivado</a:t>
            </a:r>
            <a:r>
              <a:rPr lang="en-US" altLang="zh-CN" sz="2400" b="1" dirty="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rPr>
              <a:t> 2017</a:t>
            </a:r>
            <a:r>
              <a:rPr lang="zh-CN" altLang="en-US" sz="2400" b="1" dirty="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rPr>
              <a:t>安装教程</a:t>
            </a:r>
            <a:r>
              <a:rPr lang="en-US" altLang="zh-CN" sz="2400" b="1" dirty="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rPr>
              <a:t>&amp;&amp;</a:t>
            </a:r>
            <a:r>
              <a:rPr lang="zh-CN" altLang="en-US" sz="2400" b="1" dirty="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rPr>
              <a:t>实验箱使用方法</a:t>
            </a:r>
          </a:p>
        </p:txBody>
      </p:sp>
    </p:spTree>
    <p:extLst>
      <p:ext uri="{BB962C8B-B14F-4D97-AF65-F5344CB8AC3E}">
        <p14:creationId xmlns:p14="http://schemas.microsoft.com/office/powerpoint/2010/main" xmlns="" val="42778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launcher time out</a:t>
            </a:r>
            <a:r>
              <a:rPr lang="zh-CN" altLang="en-US" sz="3200" dirty="0"/>
              <a:t>错误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437" y="1560927"/>
            <a:ext cx="1173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若上述方法还不行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卸载</a:t>
            </a:r>
            <a:r>
              <a:rPr lang="zh-CN" altLang="en-US" dirty="0" smtClean="0"/>
              <a:t>掉所有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运行库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dx</a:t>
            </a:r>
            <a:r>
              <a:rPr lang="zh-CN" altLang="en-US" dirty="0" smtClean="0"/>
              <a:t>修复工具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若出现错误记住运行库版本之后单独安装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19" y="1194486"/>
            <a:ext cx="4857143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9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Runtime Error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pure virtual function call</a:t>
            </a:r>
            <a:r>
              <a:rPr lang="zh-CN" altLang="en-US" sz="3200" b="1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vivado.exe</a:t>
            </a:r>
            <a:r>
              <a:rPr lang="zh-CN" altLang="en-US" dirty="0"/>
              <a:t>，重命名为</a:t>
            </a:r>
            <a:r>
              <a:rPr lang="en-US" altLang="zh-CN" dirty="0" err="1"/>
              <a:t>vivado.exe.backup</a:t>
            </a:r>
            <a:r>
              <a:rPr lang="zh-CN" altLang="en-US" dirty="0"/>
              <a:t>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找到</a:t>
            </a:r>
            <a:r>
              <a:rPr lang="en-US" altLang="zh-CN" dirty="0"/>
              <a:t>vivado-vg.exe</a:t>
            </a:r>
            <a:r>
              <a:rPr lang="zh-CN" altLang="en-US" dirty="0"/>
              <a:t>进行复制，并将复制的文件重命名为</a:t>
            </a:r>
            <a:r>
              <a:rPr lang="en-US" altLang="zh-CN" dirty="0"/>
              <a:t>vivado.exe</a:t>
            </a:r>
            <a:r>
              <a:rPr lang="zh-CN" altLang="en-US" dirty="0"/>
              <a:t>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重启</a:t>
            </a:r>
            <a:r>
              <a:rPr lang="en-US" altLang="zh-CN" dirty="0" err="1"/>
              <a:t>vivado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2203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运行软件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正常打开出现加载界面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之后进入工程界面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12" y="731520"/>
            <a:ext cx="6904364" cy="51937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0" y="2497125"/>
            <a:ext cx="4133333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92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dirty="0" smtClean="0"/>
              <a:t>Create Protect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42" y="158496"/>
            <a:ext cx="8324949" cy="62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11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项目名称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选择路径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注：名称和路径需全英文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99" y="831193"/>
            <a:ext cx="6002537" cy="48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09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选择第一个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勾</a:t>
            </a:r>
            <a:r>
              <a:rPr lang="zh-CN" altLang="en-US" dirty="0" smtClean="0"/>
              <a:t>选 </a:t>
            </a:r>
            <a:r>
              <a:rPr lang="en-US" altLang="zh-CN" dirty="0" smtClean="0"/>
              <a:t>Do not specify sources at this time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00" y="831193"/>
            <a:ext cx="6323167" cy="54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11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信息在芯片上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</a:t>
            </a:r>
            <a:r>
              <a:rPr lang="zh-CN" altLang="en-US" dirty="0" smtClean="0"/>
              <a:t>图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一定</a:t>
            </a:r>
            <a:r>
              <a:rPr lang="zh-CN" altLang="en-US" dirty="0" smtClean="0">
                <a:solidFill>
                  <a:srgbClr val="FF0000"/>
                </a:solidFill>
              </a:rPr>
              <a:t>要像图中这样选择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65" y="341375"/>
            <a:ext cx="6809444" cy="57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76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创建完成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755" y="597408"/>
            <a:ext cx="6230916" cy="53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77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添加</a:t>
            </a:r>
            <a:r>
              <a:rPr lang="en-US" altLang="zh-CN" sz="3200" b="1" dirty="0" smtClean="0"/>
              <a:t>/</a:t>
            </a:r>
            <a:r>
              <a:rPr lang="zh-CN" altLang="en-US" sz="3200" b="1" dirty="0" smtClean="0"/>
              <a:t>创建源码文件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Add sources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42" y="1133118"/>
            <a:ext cx="8780158" cy="47475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69932" y="1629166"/>
            <a:ext cx="793109" cy="18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15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添加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创建源码文件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下面选择添加或者创建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93" y="1194486"/>
            <a:ext cx="6695492" cy="4479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36898" y="4002657"/>
            <a:ext cx="4019910" cy="4917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56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 </a:t>
            </a:r>
            <a:r>
              <a:rPr lang="en-US" altLang="zh-CN" sz="3600" b="1" dirty="0" err="1"/>
              <a:t>Vivado</a:t>
            </a:r>
            <a:r>
              <a:rPr lang="en-US" altLang="zh-CN" sz="3600" b="1" dirty="0"/>
              <a:t> 2017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0437" y="1560927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全部</a:t>
            </a:r>
            <a:r>
              <a:rPr lang="en-US" altLang="zh-CN" dirty="0" smtClean="0"/>
              <a:t>agree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050" y="720033"/>
            <a:ext cx="7134453" cy="53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48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添加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创建源码文件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创建文件后下名有</a:t>
            </a:r>
            <a:r>
              <a:rPr lang="en-US" altLang="zh-CN" dirty="0" smtClean="0"/>
              <a:t>Module name</a:t>
            </a:r>
            <a:r>
              <a:rPr lang="zh-CN" altLang="en-US" dirty="0" smtClean="0"/>
              <a:t>和相关信息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I/O </a:t>
            </a:r>
            <a:r>
              <a:rPr lang="en-US" altLang="zh-CN" dirty="0" err="1" smtClean="0"/>
              <a:t>prot</a:t>
            </a:r>
            <a:r>
              <a:rPr lang="en-US" altLang="zh-CN" dirty="0" smtClean="0"/>
              <a:t> Definitions</a:t>
            </a:r>
            <a:r>
              <a:rPr lang="zh-CN" altLang="en-US" dirty="0" smtClean="0"/>
              <a:t>可创建文件后手动编写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42" y="1083596"/>
            <a:ext cx="5819048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02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添加相应文件进行编写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" y="2171699"/>
            <a:ext cx="10794077" cy="41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61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添加</a:t>
            </a:r>
            <a:r>
              <a:rPr lang="en-US" altLang="zh-CN" dirty="0" err="1" smtClean="0"/>
              <a:t>lcd_module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用于</a:t>
            </a:r>
            <a:r>
              <a:rPr lang="en-US" altLang="zh-CN" dirty="0" smtClean="0"/>
              <a:t>LCD</a:t>
            </a:r>
            <a:r>
              <a:rPr lang="zh-CN" altLang="en-US" dirty="0" smtClean="0"/>
              <a:t>触摸屏模块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24" y="2867313"/>
            <a:ext cx="5080500" cy="7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69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功能仿真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633081"/>
            <a:ext cx="1173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编写</a:t>
            </a:r>
            <a:r>
              <a:rPr lang="en-US" altLang="zh-CN" dirty="0" err="1" smtClean="0"/>
              <a:t>testbench</a:t>
            </a:r>
            <a:r>
              <a:rPr lang="zh-CN" altLang="en-US" dirty="0"/>
              <a:t>（</a:t>
            </a:r>
            <a:r>
              <a:rPr lang="zh-CN" altLang="en-US" sz="1600" dirty="0" smtClean="0"/>
              <a:t>用于测试模块）</a:t>
            </a:r>
            <a:endParaRPr lang="en-US" altLang="zh-CN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产生输入激励</a:t>
            </a:r>
            <a:endParaRPr lang="en-US" altLang="zh-CN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读出待测试模块执行的结果</a:t>
            </a:r>
            <a:endParaRPr lang="en-US" altLang="zh-CN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验证模块的正确性</a:t>
            </a:r>
            <a:endParaRPr lang="en-US" altLang="zh-CN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00" y="2325578"/>
            <a:ext cx="5525271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85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功能仿真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在添加模块中选择第三个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Add or create simulation sources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88" y="823549"/>
            <a:ext cx="7048388" cy="47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33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功能仿真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</a:t>
            </a:r>
            <a:r>
              <a:rPr lang="en-US" altLang="zh-CN" dirty="0" err="1" smtClean="0"/>
              <a:t>testbench</a:t>
            </a:r>
            <a:r>
              <a:rPr lang="zh-CN" altLang="en-US" dirty="0" smtClean="0"/>
              <a:t>前没有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标志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Set as Top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932" y="675503"/>
            <a:ext cx="4095238" cy="63523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71736" y="707366"/>
            <a:ext cx="267419" cy="224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71118" y="4242767"/>
            <a:ext cx="3169052" cy="224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21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功能仿真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Run Simulation</a:t>
            </a:r>
            <a:r>
              <a:rPr lang="zh-CN" altLang="en-US" dirty="0" smtClean="0"/>
              <a:t>开始仿真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保证语法正确，否则报错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026" y="345056"/>
            <a:ext cx="4794182" cy="53970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69811" y="2776014"/>
            <a:ext cx="1388853" cy="224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02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功能仿真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进入仿真页面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284" y="1536894"/>
            <a:ext cx="9002916" cy="40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59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功能仿真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可选择进制和显示范围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95" y="613873"/>
            <a:ext cx="5027563" cy="51483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79030" y="3848910"/>
            <a:ext cx="1388853" cy="808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35995" y="613873"/>
            <a:ext cx="3743035" cy="2761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70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将功能代码下载到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板上运行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需要外围展示模块调用</a:t>
            </a:r>
            <a:r>
              <a:rPr lang="en-US" altLang="zh-CN" dirty="0" smtClean="0"/>
              <a:t>LCD</a:t>
            </a:r>
            <a:r>
              <a:rPr lang="zh-CN" altLang="en-US" dirty="0" smtClean="0"/>
              <a:t>触摸屏来完成上板验证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需要添加引脚绑定的约束文件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将外围展示模块的输入输出与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板上的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接口引脚绑定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后缀为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xdc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148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 </a:t>
            </a:r>
            <a:r>
              <a:rPr lang="en-US" altLang="zh-CN" sz="3600" b="1" dirty="0" err="1"/>
              <a:t>Vivado</a:t>
            </a:r>
            <a:r>
              <a:rPr lang="en-US" altLang="zh-CN" sz="3600" b="1" dirty="0"/>
              <a:t> 2017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0437" y="1560927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选择第一个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11" y="467900"/>
            <a:ext cx="7281910" cy="55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60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创建约束文件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145" y="1024128"/>
            <a:ext cx="6955172" cy="47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02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编写约束文件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22" y="1536894"/>
            <a:ext cx="5886670" cy="43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70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约束文件编写完成后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进行综合，布局布线，产生烧写文件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Generate </a:t>
            </a:r>
            <a:r>
              <a:rPr lang="en-US" altLang="zh-CN" dirty="0" err="1" smtClean="0"/>
              <a:t>Bitsteam</a:t>
            </a:r>
            <a:r>
              <a:rPr lang="zh-CN" altLang="en-US" dirty="0" smtClean="0"/>
              <a:t>自动进行这三步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75" y="3802376"/>
            <a:ext cx="4118411" cy="18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32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成功</a:t>
            </a:r>
            <a:r>
              <a:rPr lang="zh-CN" altLang="en-US" dirty="0" smtClean="0"/>
              <a:t>后打开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Hardware Manager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auto connect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之后自动连接实验箱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482" y="331194"/>
            <a:ext cx="2466667" cy="48666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398614" y="4376816"/>
            <a:ext cx="1388853" cy="268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49" y="2460223"/>
            <a:ext cx="7049487" cy="38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74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Program device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等待烧录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070" y="1326726"/>
            <a:ext cx="4266667" cy="5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17" y="2981595"/>
            <a:ext cx="6952381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81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烧录完成后显示器出现内容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验证结果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1276" y="467900"/>
            <a:ext cx="4269129" cy="56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98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5234213" y="2416782"/>
            <a:ext cx="1354477" cy="1867119"/>
          </a:xfrm>
        </p:spPr>
        <p:txBody>
          <a:bodyPr>
            <a:noAutofit/>
          </a:bodyPr>
          <a:lstStyle/>
          <a:p>
            <a:r>
              <a:rPr lang="zh-CN" altLang="en-US" sz="9600" b="1" dirty="0" smtClean="0"/>
              <a:t>完</a:t>
            </a:r>
            <a:endParaRPr lang="zh-CN" alt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731520" y="426720"/>
            <a:ext cx="4556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实验中，各模块的大致代码已经在实验室电脑桌面上给出，同学们只需要填写挖去的代码保证代码正确，按照本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的步骤创建工程进行实验就可以。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7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 </a:t>
            </a:r>
            <a:r>
              <a:rPr lang="en-US" altLang="zh-CN" sz="3600" b="1" dirty="0" err="1"/>
              <a:t>Vivado</a:t>
            </a:r>
            <a:r>
              <a:rPr lang="en-US" altLang="zh-CN" sz="3600" b="1" dirty="0"/>
              <a:t> 2017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0437" y="1560927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默认选项不用改动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90" y="625141"/>
            <a:ext cx="7066892" cy="53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6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 </a:t>
            </a:r>
            <a:r>
              <a:rPr lang="en-US" altLang="zh-CN" sz="3600" b="1" dirty="0" err="1"/>
              <a:t>Vivado</a:t>
            </a:r>
            <a:r>
              <a:rPr lang="en-US" altLang="zh-CN" sz="3600" b="1" dirty="0"/>
              <a:t> 2017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0" y="1498287"/>
            <a:ext cx="11732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 smtClean="0"/>
              <a:t>选择安装路径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软件较大，确保硬盘有足够空间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02" y="831193"/>
            <a:ext cx="6390578" cy="491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56340" y="1621766"/>
            <a:ext cx="2484407" cy="491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89" y="2735243"/>
            <a:ext cx="3009524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74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Vivado</a:t>
            </a:r>
            <a:r>
              <a:rPr lang="en-US" altLang="zh-CN" sz="3200" b="1" dirty="0"/>
              <a:t> </a:t>
            </a:r>
            <a:r>
              <a:rPr lang="en-US" altLang="zh-CN" sz="3200" b="1" dirty="0" smtClean="0"/>
              <a:t>2017 </a:t>
            </a:r>
            <a:r>
              <a:rPr lang="zh-CN" altLang="en-US" sz="3200" b="1" dirty="0"/>
              <a:t>安装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437" y="1560927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确定安装内容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29" y="538879"/>
            <a:ext cx="7045583" cy="54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79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Vivado</a:t>
            </a:r>
            <a:r>
              <a:rPr lang="en-US" altLang="zh-CN" sz="3200" b="1" dirty="0"/>
              <a:t> </a:t>
            </a:r>
            <a:r>
              <a:rPr lang="en-US" altLang="zh-CN" sz="3200" b="1" dirty="0" smtClean="0"/>
              <a:t>2017 </a:t>
            </a:r>
            <a:r>
              <a:rPr lang="zh-CN" altLang="en-US" sz="3200" b="1" dirty="0"/>
              <a:t>安装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437" y="1560927"/>
            <a:ext cx="117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等待安装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安装中会出现几次提示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根据提示选择即可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09" y="621103"/>
            <a:ext cx="7046770" cy="54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49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launcher </a:t>
            </a:r>
            <a:r>
              <a:rPr lang="en-US" altLang="zh-CN" dirty="0"/>
              <a:t>time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437" y="1560927"/>
            <a:ext cx="1173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Win10</a:t>
            </a:r>
            <a:r>
              <a:rPr lang="zh-CN" altLang="en-US" dirty="0" smtClean="0"/>
              <a:t>系统出现 </a:t>
            </a:r>
            <a:r>
              <a:rPr lang="en-US" altLang="zh-CN" dirty="0" smtClean="0"/>
              <a:t>launcher time out</a:t>
            </a:r>
            <a:r>
              <a:rPr lang="zh-CN" altLang="en-US" dirty="0" smtClean="0"/>
              <a:t>解决方法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/>
              <a:t>vivado.exe</a:t>
            </a:r>
            <a:r>
              <a:rPr lang="zh-CN" altLang="en-US" dirty="0"/>
              <a:t>，重命名为</a:t>
            </a:r>
            <a:r>
              <a:rPr lang="en-US" altLang="zh-CN" dirty="0" err="1"/>
              <a:t>vivado.exe.backup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找到</a:t>
            </a:r>
            <a:r>
              <a:rPr lang="en-US" altLang="zh-CN" dirty="0"/>
              <a:t>vivado-vg.exe</a:t>
            </a:r>
            <a:r>
              <a:rPr lang="zh-CN" altLang="en-US" dirty="0"/>
              <a:t>进行复制，并将复制的文件重命名为</a:t>
            </a:r>
            <a:r>
              <a:rPr lang="en-US" altLang="zh-CN" dirty="0"/>
              <a:t>vivado.exe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重启</a:t>
            </a:r>
            <a:r>
              <a:rPr lang="en-US" altLang="zh-CN" dirty="0" err="1"/>
              <a:t>vivado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1876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launcher time out</a:t>
            </a:r>
            <a:r>
              <a:rPr lang="zh-CN" altLang="en-US" sz="3200" dirty="0"/>
              <a:t>错误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437" y="1560927"/>
            <a:ext cx="117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若上述方法还不行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卸载</a:t>
            </a:r>
            <a:r>
              <a:rPr lang="zh-CN" altLang="en-US" dirty="0" smtClean="0"/>
              <a:t>掉所有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运行库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dx</a:t>
            </a:r>
            <a:r>
              <a:rPr lang="zh-CN" altLang="en-US" smtClean="0"/>
              <a:t>修复工具（联网使用）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77" y="566166"/>
            <a:ext cx="6602423" cy="26358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59" y="2710880"/>
            <a:ext cx="3805754" cy="36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28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553</Words>
  <Application>Microsoft Office PowerPoint</Application>
  <PresentationFormat>自定义</PresentationFormat>
  <Paragraphs>109</Paragraphs>
  <Slides>36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计算机组成原理实验（一）         </vt:lpstr>
      <vt:lpstr> Vivado 2017</vt:lpstr>
      <vt:lpstr> Vivado 2017</vt:lpstr>
      <vt:lpstr> Vivado 2017</vt:lpstr>
      <vt:lpstr> Vivado 2017</vt:lpstr>
      <vt:lpstr>Vivado 2017 安装</vt:lpstr>
      <vt:lpstr>Vivado 2017 安装</vt:lpstr>
      <vt:lpstr>launcher time out错误</vt:lpstr>
      <vt:lpstr>launcher time out错误</vt:lpstr>
      <vt:lpstr>launcher time out错误</vt:lpstr>
      <vt:lpstr>Runtime Error（pure virtual function call）</vt:lpstr>
      <vt:lpstr>运行软件</vt:lpstr>
      <vt:lpstr>创建工程</vt:lpstr>
      <vt:lpstr>创建工程</vt:lpstr>
      <vt:lpstr>创建工程</vt:lpstr>
      <vt:lpstr>创建工程</vt:lpstr>
      <vt:lpstr>创建工程</vt:lpstr>
      <vt:lpstr>添加/创建源码文件</vt:lpstr>
      <vt:lpstr>添加/创建源码文件</vt:lpstr>
      <vt:lpstr>添加/创建源码文件</vt:lpstr>
      <vt:lpstr>创建工程</vt:lpstr>
      <vt:lpstr>创建工程</vt:lpstr>
      <vt:lpstr>功能仿真</vt:lpstr>
      <vt:lpstr>功能仿真</vt:lpstr>
      <vt:lpstr>功能仿真</vt:lpstr>
      <vt:lpstr>功能仿真</vt:lpstr>
      <vt:lpstr>功能仿真</vt:lpstr>
      <vt:lpstr>功能仿真</vt:lpstr>
      <vt:lpstr>上板验证</vt:lpstr>
      <vt:lpstr>上板验证</vt:lpstr>
      <vt:lpstr>上板验证</vt:lpstr>
      <vt:lpstr>上板验证</vt:lpstr>
      <vt:lpstr>上板验证</vt:lpstr>
      <vt:lpstr>上板验证</vt:lpstr>
      <vt:lpstr>上板验证</vt:lpstr>
      <vt:lpstr>完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计算机组成原理实验一   </dc:title>
  <dc:creator>Catling</dc:creator>
  <cp:lastModifiedBy>lenovo</cp:lastModifiedBy>
  <cp:revision>41</cp:revision>
  <dcterms:created xsi:type="dcterms:W3CDTF">2018-04-15T01:05:14Z</dcterms:created>
  <dcterms:modified xsi:type="dcterms:W3CDTF">2019-04-03T05:51:06Z</dcterms:modified>
</cp:coreProperties>
</file>