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63" r:id="rId5"/>
    <p:sldId id="260" r:id="rId6"/>
    <p:sldId id="261" r:id="rId7"/>
    <p:sldId id="258" r:id="rId8"/>
    <p:sldId id="262" r:id="rId9"/>
    <p:sldId id="264" r:id="rId10"/>
    <p:sldId id="266" r:id="rId11"/>
    <p:sldId id="267" r:id="rId12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90" d="100"/>
          <a:sy n="190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en-US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AB02-EA7B-C349-BE85-9A7EBEB5045D}" type="datetimeFigureOut">
              <a:rPr lang="da-DK" smtClean="0"/>
              <a:t>10/12/15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8B91-C730-5446-8800-921043BF05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109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AB02-EA7B-C349-BE85-9A7EBEB5045D}" type="datetimeFigureOut">
              <a:rPr lang="da-DK" smtClean="0"/>
              <a:t>10/12/15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8B91-C730-5446-8800-921043BF05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05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AB02-EA7B-C349-BE85-9A7EBEB5045D}" type="datetimeFigureOut">
              <a:rPr lang="da-DK" smtClean="0"/>
              <a:t>10/12/15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8B91-C730-5446-8800-921043BF05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65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AB02-EA7B-C349-BE85-9A7EBEB5045D}" type="datetimeFigureOut">
              <a:rPr lang="da-DK" smtClean="0"/>
              <a:t>10/12/15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8B91-C730-5446-8800-921043BF05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45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AB02-EA7B-C349-BE85-9A7EBEB5045D}" type="datetimeFigureOut">
              <a:rPr lang="da-DK" smtClean="0"/>
              <a:t>10/12/15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8B91-C730-5446-8800-921043BF05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81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AB02-EA7B-C349-BE85-9A7EBEB5045D}" type="datetimeFigureOut">
              <a:rPr lang="da-DK" smtClean="0"/>
              <a:t>10/12/15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8B91-C730-5446-8800-921043BF05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15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AB02-EA7B-C349-BE85-9A7EBEB5045D}" type="datetimeFigureOut">
              <a:rPr lang="da-DK" smtClean="0"/>
              <a:t>10/12/15</a:t>
            </a:fld>
            <a:endParaRPr lang="en-US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8B91-C730-5446-8800-921043BF05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70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AB02-EA7B-C349-BE85-9A7EBEB5045D}" type="datetimeFigureOut">
              <a:rPr lang="da-DK" smtClean="0"/>
              <a:t>10/12/15</a:t>
            </a:fld>
            <a:endParaRPr lang="en-US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8B91-C730-5446-8800-921043BF05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22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AB02-EA7B-C349-BE85-9A7EBEB5045D}" type="datetimeFigureOut">
              <a:rPr lang="da-DK" smtClean="0"/>
              <a:t>10/12/15</a:t>
            </a:fld>
            <a:endParaRPr lang="en-US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8B91-C730-5446-8800-921043BF05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682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AB02-EA7B-C349-BE85-9A7EBEB5045D}" type="datetimeFigureOut">
              <a:rPr lang="da-DK" smtClean="0"/>
              <a:t>10/12/15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8B91-C730-5446-8800-921043BF05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61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US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AB02-EA7B-C349-BE85-9A7EBEB5045D}" type="datetimeFigureOut">
              <a:rPr lang="da-DK" smtClean="0"/>
              <a:t>10/12/15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8B91-C730-5446-8800-921043BF05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16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1AB02-EA7B-C349-BE85-9A7EBEB5045D}" type="datetimeFigureOut">
              <a:rPr lang="da-DK" smtClean="0"/>
              <a:t>10/12/15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18B91-C730-5446-8800-921043BF05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78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Relationship Id="rId3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2216484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A Content Delivery Network for Music</a:t>
            </a:r>
          </a:p>
          <a:p>
            <a:pPr marL="457200" indent="-457200" algn="l"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Integrate Rights and Media with Administration</a:t>
            </a:r>
          </a:p>
          <a:p>
            <a:pPr marL="457200" indent="-457200" algn="l"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Cut costs by Automation 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Pay </a:t>
            </a:r>
            <a:r>
              <a:rPr lang="en-US" sz="1800" dirty="0">
                <a:solidFill>
                  <a:schemeClr val="tx1"/>
                </a:solidFill>
              </a:rPr>
              <a:t>stakeholders in real-time</a:t>
            </a:r>
          </a:p>
          <a:p>
            <a:pPr marL="457200" indent="-457200" algn="l"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Promote Artists 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Content </a:t>
            </a:r>
            <a:r>
              <a:rPr lang="en-US" sz="1800" dirty="0">
                <a:solidFill>
                  <a:schemeClr val="tx1"/>
                </a:solidFill>
              </a:rPr>
              <a:t>directly to consumers </a:t>
            </a:r>
          </a:p>
        </p:txBody>
      </p:sp>
      <p:pic>
        <p:nvPicPr>
          <p:cNvPr id="4" name="Billed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900" y="1391407"/>
            <a:ext cx="41402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112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 opportunities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Sales to another player in the </a:t>
            </a:r>
            <a:r>
              <a:rPr lang="en-US" dirty="0" smtClean="0"/>
              <a:t>industry.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Sale to a private equity partner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35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Deal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Amount we are looking for</a:t>
            </a:r>
          </a:p>
          <a:p>
            <a:r>
              <a:rPr lang="en-US" dirty="0" smtClean="0"/>
              <a:t>6-12 month</a:t>
            </a:r>
          </a:p>
          <a:p>
            <a:r>
              <a:rPr lang="en-US" dirty="0" smtClean="0"/>
              <a:t>Market </a:t>
            </a:r>
            <a:r>
              <a:rPr lang="en-US" dirty="0" err="1" smtClean="0"/>
              <a:t>dev</a:t>
            </a:r>
            <a:endParaRPr lang="en-US" dirty="0" smtClean="0"/>
          </a:p>
          <a:p>
            <a:r>
              <a:rPr lang="en-US" dirty="0" smtClean="0"/>
              <a:t>User experience </a:t>
            </a:r>
            <a:r>
              <a:rPr lang="en-US" dirty="0" err="1" smtClean="0"/>
              <a:t>dev</a:t>
            </a:r>
            <a:endParaRPr lang="en-US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1 mill in Common share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392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eco-system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2105526"/>
            <a:ext cx="4038600" cy="4020637"/>
          </a:xfrm>
        </p:spPr>
        <p:txBody>
          <a:bodyPr>
            <a:normAutofit/>
          </a:bodyPr>
          <a:lstStyle/>
          <a:p>
            <a:r>
              <a:rPr lang="en-US" sz="1800" dirty="0"/>
              <a:t>Listeners and fans</a:t>
            </a:r>
          </a:p>
          <a:p>
            <a:r>
              <a:rPr lang="en-US" sz="1800" dirty="0"/>
              <a:t>Influencers</a:t>
            </a:r>
          </a:p>
          <a:p>
            <a:r>
              <a:rPr lang="en-US" sz="1800" dirty="0"/>
              <a:t>Aspirational artists / Amateurs</a:t>
            </a:r>
          </a:p>
          <a:p>
            <a:r>
              <a:rPr lang="en-US" sz="1800" dirty="0"/>
              <a:t>Professionals</a:t>
            </a:r>
          </a:p>
          <a:p>
            <a:r>
              <a:rPr lang="en-US" sz="1800" dirty="0"/>
              <a:t>Brands and </a:t>
            </a:r>
            <a:r>
              <a:rPr lang="en-US" sz="1800" dirty="0" smtClean="0"/>
              <a:t>Advertisers</a:t>
            </a:r>
          </a:p>
          <a:p>
            <a:r>
              <a:rPr lang="en-US" sz="1800" dirty="0" smtClean="0"/>
              <a:t>Creators</a:t>
            </a:r>
          </a:p>
          <a:p>
            <a:r>
              <a:rPr lang="en-US" sz="1800" dirty="0" smtClean="0"/>
              <a:t>Owners</a:t>
            </a:r>
          </a:p>
          <a:p>
            <a:r>
              <a:rPr lang="en-US" sz="1800" dirty="0" smtClean="0"/>
              <a:t>Administrators</a:t>
            </a:r>
          </a:p>
          <a:p>
            <a:r>
              <a:rPr lang="en-US" sz="1800" dirty="0" smtClean="0"/>
              <a:t>And more </a:t>
            </a:r>
            <a:r>
              <a:rPr lang="is-IS" sz="1800" dirty="0" smtClean="0"/>
              <a:t>…</a:t>
            </a:r>
            <a:endParaRPr lang="en-US" sz="1800" dirty="0"/>
          </a:p>
        </p:txBody>
      </p:sp>
      <p:pic>
        <p:nvPicPr>
          <p:cNvPr id="5" name="Pladsholder til indhold 4" descr="echo-system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831" b="-45831"/>
          <a:stretch>
            <a:fillRect/>
          </a:stretch>
        </p:blipFill>
        <p:spPr>
          <a:xfrm>
            <a:off x="3569368" y="220580"/>
            <a:ext cx="5648158" cy="5905584"/>
          </a:xfrm>
        </p:spPr>
      </p:pic>
    </p:spTree>
    <p:extLst>
      <p:ext uri="{BB962C8B-B14F-4D97-AF65-F5344CB8AC3E}">
        <p14:creationId xmlns:p14="http://schemas.microsoft.com/office/powerpoint/2010/main" val="268300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Market numbers</a:t>
            </a:r>
            <a:endParaRPr lang="en-US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Production is climbing</a:t>
            </a:r>
          </a:p>
          <a:p>
            <a:r>
              <a:rPr lang="en-US" dirty="0" smtClean="0"/>
              <a:t>Subscriptions is the future</a:t>
            </a:r>
          </a:p>
          <a:p>
            <a:r>
              <a:rPr lang="en-US" dirty="0" smtClean="0"/>
              <a:t>More Music + Lower price pr. Song.</a:t>
            </a:r>
          </a:p>
          <a:p>
            <a:r>
              <a:rPr lang="en-US" dirty="0" smtClean="0"/>
              <a:t>Less $ to the creators</a:t>
            </a:r>
          </a:p>
          <a:p>
            <a:endParaRPr lang="en-US" dirty="0" smtClean="0"/>
          </a:p>
        </p:txBody>
      </p:sp>
      <p:pic>
        <p:nvPicPr>
          <p:cNvPr id="7" name="Billede 6" descr="Revenue of record produc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26" y="1600200"/>
            <a:ext cx="4150895" cy="2295201"/>
          </a:xfrm>
          <a:prstGeom prst="rect">
            <a:avLst/>
          </a:prstGeom>
        </p:spPr>
      </p:pic>
      <p:pic>
        <p:nvPicPr>
          <p:cNvPr id="8" name="Billede 7" descr="ovummusicdat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75" y="4097421"/>
            <a:ext cx="3165290" cy="239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123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worth the effort (pain)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Lo budget</a:t>
            </a:r>
            <a:endParaRPr lang="en-US" sz="1800" dirty="0"/>
          </a:p>
          <a:p>
            <a:r>
              <a:rPr lang="en-US" sz="1800" dirty="0" smtClean="0"/>
              <a:t>Lots of overhead</a:t>
            </a:r>
          </a:p>
          <a:p>
            <a:r>
              <a:rPr lang="en-US" sz="1800" dirty="0" smtClean="0"/>
              <a:t>Slow</a:t>
            </a:r>
          </a:p>
          <a:p>
            <a:r>
              <a:rPr lang="en-US" sz="1800" dirty="0" smtClean="0"/>
              <a:t>Responsibility in the wrong hands</a:t>
            </a:r>
          </a:p>
          <a:p>
            <a:r>
              <a:rPr lang="en-US" sz="1800" dirty="0" smtClean="0"/>
              <a:t>Clearance missing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Billede 4" descr="sync-licens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772" y="1270000"/>
            <a:ext cx="4240028" cy="46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914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Automation (answer)</a:t>
            </a:r>
            <a:endParaRPr lang="en-US" dirty="0"/>
          </a:p>
        </p:txBody>
      </p:sp>
      <p:pic>
        <p:nvPicPr>
          <p:cNvPr id="5" name="Pladsholder til indhold 4" descr="consumer-licensing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40" r="-840"/>
          <a:stretch>
            <a:fillRect/>
          </a:stretch>
        </p:blipFill>
        <p:spPr>
          <a:xfrm>
            <a:off x="457200" y="1600200"/>
            <a:ext cx="4823326" cy="4525963"/>
          </a:xfrm>
        </p:spPr>
      </p:pic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5280526" y="1600200"/>
            <a:ext cx="3406273" cy="45259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Self administration</a:t>
            </a:r>
          </a:p>
          <a:p>
            <a:r>
              <a:rPr lang="en-US" sz="1800" dirty="0" smtClean="0"/>
              <a:t>Notification of IP’s</a:t>
            </a:r>
          </a:p>
          <a:p>
            <a:r>
              <a:rPr lang="en-US" sz="1800" dirty="0" smtClean="0"/>
              <a:t>Documents and Digital signatures</a:t>
            </a:r>
          </a:p>
          <a:p>
            <a:r>
              <a:rPr lang="en-US" sz="1800" dirty="0" smtClean="0"/>
              <a:t>Revenue streams and Payments</a:t>
            </a:r>
          </a:p>
          <a:p>
            <a:r>
              <a:rPr lang="en-US" sz="1800" dirty="0" smtClean="0"/>
              <a:t>Content Delivery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43619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en-US" dirty="0" smtClean="0"/>
              <a:t>evenue streams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2165684"/>
            <a:ext cx="3025274" cy="3960479"/>
          </a:xfrm>
        </p:spPr>
        <p:txBody>
          <a:bodyPr>
            <a:normAutofit fontScale="62500" lnSpcReduction="20000"/>
          </a:bodyPr>
          <a:lstStyle/>
          <a:p>
            <a:pPr lvl="0"/>
            <a:r>
              <a:rPr lang="en-US" dirty="0"/>
              <a:t>Shop / Curated products</a:t>
            </a:r>
          </a:p>
          <a:p>
            <a:pPr lvl="0"/>
            <a:r>
              <a:rPr lang="en-US" dirty="0"/>
              <a:t>Streaming</a:t>
            </a:r>
          </a:p>
          <a:p>
            <a:pPr lvl="0"/>
            <a:r>
              <a:rPr lang="en-US" dirty="0"/>
              <a:t>Licensing / Opportunities</a:t>
            </a:r>
          </a:p>
          <a:p>
            <a:pPr lvl="0"/>
            <a:r>
              <a:rPr lang="en-US" dirty="0"/>
              <a:t>Metrics / Analytics</a:t>
            </a:r>
          </a:p>
          <a:p>
            <a:pPr lvl="0"/>
            <a:r>
              <a:rPr lang="en-US" dirty="0"/>
              <a:t>Subscriptions</a:t>
            </a:r>
          </a:p>
          <a:p>
            <a:pPr lvl="0"/>
            <a:r>
              <a:rPr lang="en-US" dirty="0"/>
              <a:t>Advertising</a:t>
            </a:r>
          </a:p>
          <a:p>
            <a:pPr lvl="0"/>
            <a:r>
              <a:rPr lang="en-US" dirty="0"/>
              <a:t>Storage</a:t>
            </a:r>
          </a:p>
          <a:p>
            <a:pPr lvl="0"/>
            <a:r>
              <a:rPr lang="en-US" dirty="0"/>
              <a:t>Email campaigns</a:t>
            </a:r>
          </a:p>
          <a:p>
            <a:pPr lvl="0"/>
            <a:r>
              <a:rPr lang="en-US" dirty="0"/>
              <a:t>Publishing / Label / Administrating</a:t>
            </a:r>
          </a:p>
          <a:p>
            <a:pPr lvl="0"/>
            <a:r>
              <a:rPr lang="en-US" dirty="0"/>
              <a:t>PRO / Collections</a:t>
            </a:r>
          </a:p>
          <a:p>
            <a:pPr lvl="0"/>
            <a:r>
              <a:rPr lang="en-US" dirty="0"/>
              <a:t>Content delivery API / SDK  / production library</a:t>
            </a:r>
          </a:p>
          <a:p>
            <a:endParaRPr lang="en-US" dirty="0"/>
          </a:p>
        </p:txBody>
      </p:sp>
      <p:sp>
        <p:nvSpPr>
          <p:cNvPr id="10" name="Pladsholder til indhold 9"/>
          <p:cNvSpPr>
            <a:spLocks noGrp="1"/>
          </p:cNvSpPr>
          <p:nvPr>
            <p:ph sz="half" idx="2"/>
          </p:nvPr>
        </p:nvSpPr>
        <p:spPr>
          <a:xfrm>
            <a:off x="4648200" y="2165684"/>
            <a:ext cx="4038600" cy="3960479"/>
          </a:xfrm>
        </p:spPr>
        <p:txBody>
          <a:bodyPr>
            <a:normAutofit fontScale="62500" lnSpcReduction="20000"/>
          </a:bodyPr>
          <a:lstStyle/>
          <a:p>
            <a:pPr lvl="0"/>
            <a:r>
              <a:rPr lang="en-US" dirty="0"/>
              <a:t>Bundling</a:t>
            </a:r>
          </a:p>
          <a:p>
            <a:pPr lvl="0"/>
            <a:r>
              <a:rPr lang="en-US" dirty="0"/>
              <a:t>Plugins for DAW</a:t>
            </a:r>
          </a:p>
          <a:p>
            <a:pPr lvl="0"/>
            <a:r>
              <a:rPr lang="en-US" dirty="0"/>
              <a:t>Services / Legal / Help to import / Special features / Education</a:t>
            </a:r>
          </a:p>
          <a:p>
            <a:pPr lvl="0"/>
            <a:r>
              <a:rPr lang="en-US" dirty="0"/>
              <a:t>Books / Video</a:t>
            </a:r>
          </a:p>
          <a:p>
            <a:pPr lvl="0"/>
            <a:r>
              <a:rPr lang="en-US" dirty="0"/>
              <a:t>DigiRAMP become an Aggregator</a:t>
            </a:r>
          </a:p>
          <a:p>
            <a:pPr lvl="0"/>
            <a:r>
              <a:rPr lang="en-US" dirty="0"/>
              <a:t>Mobile apps</a:t>
            </a:r>
          </a:p>
          <a:p>
            <a:pPr lvl="0"/>
            <a:r>
              <a:rPr lang="en-US" dirty="0"/>
              <a:t>Campaign tool</a:t>
            </a:r>
          </a:p>
          <a:p>
            <a:pPr lvl="0"/>
            <a:r>
              <a:rPr lang="en-US" dirty="0"/>
              <a:t>Mastering</a:t>
            </a:r>
          </a:p>
          <a:p>
            <a:pPr lvl="0"/>
            <a:r>
              <a:rPr lang="en-US" dirty="0"/>
              <a:t>Music Hardware</a:t>
            </a:r>
          </a:p>
          <a:p>
            <a:pPr lvl="0"/>
            <a:r>
              <a:rPr lang="en-US" dirty="0"/>
              <a:t>Provide cleared music to hardware vendors’ game developers and third party streaming app true an API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568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Founders</a:t>
            </a:r>
            <a:endParaRPr lang="en-US" dirty="0"/>
          </a:p>
        </p:txBody>
      </p:sp>
      <p:pic>
        <p:nvPicPr>
          <p:cNvPr id="6" name="Pladsholder til indhold 5" descr="peter-rafelson.jp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034" b="-6034"/>
          <a:stretch>
            <a:fillRect/>
          </a:stretch>
        </p:blipFill>
        <p:spPr>
          <a:xfrm>
            <a:off x="457200" y="1600201"/>
            <a:ext cx="1414378" cy="1585060"/>
          </a:xfrm>
        </p:spPr>
      </p:pic>
      <p:pic>
        <p:nvPicPr>
          <p:cNvPr id="7" name="Pladsholder til indhold 6" descr="max-groenlund.jp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4" r="5384"/>
          <a:stretch>
            <a:fillRect/>
          </a:stretch>
        </p:blipFill>
        <p:spPr>
          <a:xfrm>
            <a:off x="457200" y="4367474"/>
            <a:ext cx="1414379" cy="1585061"/>
          </a:xfrm>
        </p:spPr>
      </p:pic>
      <p:sp>
        <p:nvSpPr>
          <p:cNvPr id="8" name="Tekstfelt 7"/>
          <p:cNvSpPr txBox="1"/>
          <p:nvPr/>
        </p:nvSpPr>
        <p:spPr>
          <a:xfrm>
            <a:off x="2138947" y="1523246"/>
            <a:ext cx="26138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Peter </a:t>
            </a:r>
            <a:r>
              <a:rPr lang="en-US" sz="3200" dirty="0" smtClean="0"/>
              <a:t>Rafelson</a:t>
            </a:r>
            <a:endParaRPr lang="en-US" sz="3200" dirty="0"/>
          </a:p>
        </p:txBody>
      </p:sp>
      <p:sp>
        <p:nvSpPr>
          <p:cNvPr id="9" name="Tekstfelt 8"/>
          <p:cNvSpPr txBox="1"/>
          <p:nvPr/>
        </p:nvSpPr>
        <p:spPr>
          <a:xfrm>
            <a:off x="2138947" y="4213737"/>
            <a:ext cx="257835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Max Grønlund</a:t>
            </a:r>
            <a:endParaRPr lang="en-US" sz="3200" dirty="0"/>
          </a:p>
        </p:txBody>
      </p:sp>
      <p:sp>
        <p:nvSpPr>
          <p:cNvPr id="10" name="Tekstfelt 9"/>
          <p:cNvSpPr txBox="1"/>
          <p:nvPr/>
        </p:nvSpPr>
        <p:spPr>
          <a:xfrm>
            <a:off x="2138947" y="2074602"/>
            <a:ext cx="6082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Music executive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Licensing expert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Publisher, Producer, Artist, Songwriter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Technologist</a:t>
            </a:r>
            <a:endParaRPr lang="en-US" dirty="0"/>
          </a:p>
        </p:txBody>
      </p:sp>
      <p:sp>
        <p:nvSpPr>
          <p:cNvPr id="11" name="Tekstfelt 10"/>
          <p:cNvSpPr txBox="1"/>
          <p:nvPr/>
        </p:nvSpPr>
        <p:spPr>
          <a:xfrm>
            <a:off x="2138947" y="4827742"/>
            <a:ext cx="60826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S</a:t>
            </a:r>
            <a:r>
              <a:rPr lang="en-US" dirty="0" smtClean="0"/>
              <a:t>oftware </a:t>
            </a:r>
            <a:r>
              <a:rPr lang="en-US" dirty="0"/>
              <a:t>architect 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Small high efficient teams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Industrial Tools and Technology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Passionate about supporting the creative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037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963111"/>
            <a:ext cx="8229600" cy="1143000"/>
          </a:xfrm>
        </p:spPr>
        <p:txBody>
          <a:bodyPr/>
          <a:lstStyle/>
          <a:p>
            <a:r>
              <a:rPr lang="en-US" dirty="0" smtClean="0"/>
              <a:t>DigiRAMP </a:t>
            </a:r>
            <a:r>
              <a:rPr lang="en-US" dirty="0"/>
              <a:t>is a hero brand.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2860842"/>
            <a:ext cx="3673642" cy="34290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DigiRAMP stand </a:t>
            </a:r>
            <a:r>
              <a:rPr lang="en-US" sz="1800" dirty="0"/>
              <a:t>up against all the laws and traditions that prevent creators from getting a fair share for their work. </a:t>
            </a:r>
          </a:p>
          <a:p>
            <a:r>
              <a:rPr lang="en-US" sz="1800" dirty="0" smtClean="0"/>
              <a:t>DigiRAMP respect the world as it is</a:t>
            </a:r>
            <a:endParaRPr lang="en-US" sz="1800" dirty="0"/>
          </a:p>
          <a:p>
            <a:r>
              <a:rPr lang="en-US" sz="1800" dirty="0" smtClean="0"/>
              <a:t>More money to </a:t>
            </a:r>
            <a:r>
              <a:rPr lang="en-US" sz="1800" dirty="0"/>
              <a:t>the creators no matter how little or how </a:t>
            </a:r>
            <a:r>
              <a:rPr lang="en-US" sz="1800" dirty="0" smtClean="0"/>
              <a:t>much</a:t>
            </a:r>
          </a:p>
          <a:p>
            <a:r>
              <a:rPr lang="en-US" sz="1800" dirty="0" smtClean="0"/>
              <a:t>DigiRAMP do not exclude traditional players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5120104" y="2860842"/>
            <a:ext cx="3566695" cy="2640264"/>
          </a:xfrm>
        </p:spPr>
        <p:txBody>
          <a:bodyPr>
            <a:normAutofit/>
          </a:bodyPr>
          <a:lstStyle/>
          <a:p>
            <a:r>
              <a:rPr lang="en-US" sz="1800" dirty="0"/>
              <a:t>Meet people where they are</a:t>
            </a:r>
          </a:p>
          <a:p>
            <a:r>
              <a:rPr lang="en-US" sz="1800" dirty="0"/>
              <a:t>Is open to the world</a:t>
            </a:r>
          </a:p>
          <a:p>
            <a:r>
              <a:rPr lang="en-US" sz="1800" dirty="0"/>
              <a:t>Lets user owns their life</a:t>
            </a:r>
          </a:p>
          <a:p>
            <a:r>
              <a:rPr lang="en-US" sz="1800" dirty="0" smtClean="0"/>
              <a:t>Transparency and Accurate </a:t>
            </a:r>
            <a:r>
              <a:rPr lang="en-US" sz="1800" dirty="0"/>
              <a:t>information’s</a:t>
            </a:r>
          </a:p>
        </p:txBody>
      </p:sp>
    </p:spTree>
    <p:extLst>
      <p:ext uri="{BB962C8B-B14F-4D97-AF65-F5344CB8AC3E}">
        <p14:creationId xmlns:p14="http://schemas.microsoft.com/office/powerpoint/2010/main" val="3139739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 to Success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33862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Protection</a:t>
            </a:r>
          </a:p>
          <a:p>
            <a:r>
              <a:rPr lang="en-US" sz="2000" dirty="0" smtClean="0"/>
              <a:t>Patents</a:t>
            </a:r>
          </a:p>
          <a:p>
            <a:r>
              <a:rPr lang="en-US" sz="2000" dirty="0" smtClean="0"/>
              <a:t>Proprietary SW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Market share</a:t>
            </a:r>
          </a:p>
          <a:p>
            <a:r>
              <a:rPr lang="en-US" sz="2000" dirty="0"/>
              <a:t>Users</a:t>
            </a:r>
          </a:p>
          <a:p>
            <a:r>
              <a:rPr lang="en-US" sz="2000" dirty="0"/>
              <a:t>Content</a:t>
            </a:r>
          </a:p>
          <a:p>
            <a:r>
              <a:rPr lang="en-US" sz="2000" dirty="0"/>
              <a:t>B2B</a:t>
            </a:r>
          </a:p>
          <a:p>
            <a:endParaRPr lang="en-US" sz="2000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5006474" y="1600200"/>
            <a:ext cx="3680326" cy="40412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Technology readiness</a:t>
            </a:r>
          </a:p>
          <a:p>
            <a:r>
              <a:rPr lang="en-US" sz="2000" dirty="0" smtClean="0"/>
              <a:t>Scale unlimited</a:t>
            </a:r>
          </a:p>
          <a:p>
            <a:r>
              <a:rPr lang="en-US" sz="2000" dirty="0" smtClean="0"/>
              <a:t>Fast</a:t>
            </a:r>
          </a:p>
          <a:p>
            <a:r>
              <a:rPr lang="en-US" sz="2000" dirty="0" smtClean="0"/>
              <a:t>Independent from providers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 smtClean="0"/>
              <a:t>Lean organization</a:t>
            </a:r>
          </a:p>
          <a:p>
            <a:r>
              <a:rPr lang="en-US" sz="2000" dirty="0" smtClean="0"/>
              <a:t>Few employees</a:t>
            </a:r>
          </a:p>
          <a:p>
            <a:r>
              <a:rPr lang="en-US" sz="2000" dirty="0" smtClean="0"/>
              <a:t>Low burn rate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Pladsholder til indhold 2"/>
          <p:cNvSpPr txBox="1">
            <a:spLocks/>
          </p:cNvSpPr>
          <p:nvPr/>
        </p:nvSpPr>
        <p:spPr>
          <a:xfrm>
            <a:off x="457200" y="3665622"/>
            <a:ext cx="4038600" cy="2236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31804419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16725</TotalTime>
  <Words>361</Words>
  <Application>Microsoft Macintosh PowerPoint</Application>
  <PresentationFormat>Skærmshow (4:3)</PresentationFormat>
  <Paragraphs>101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11</vt:i4>
      </vt:variant>
    </vt:vector>
  </HeadingPairs>
  <TitlesOfParts>
    <vt:vector size="12" baseType="lpstr">
      <vt:lpstr>Kontortema</vt:lpstr>
      <vt:lpstr>PowerPoint-præsentation</vt:lpstr>
      <vt:lpstr>The eco-system</vt:lpstr>
      <vt:lpstr>Market numbers</vt:lpstr>
      <vt:lpstr>Not worth the effort (pain)</vt:lpstr>
      <vt:lpstr>Automation (answer)</vt:lpstr>
      <vt:lpstr>Revenue streams</vt:lpstr>
      <vt:lpstr>Founders</vt:lpstr>
      <vt:lpstr>DigiRAMP is a hero brand.</vt:lpstr>
      <vt:lpstr>Keys to Success</vt:lpstr>
      <vt:lpstr>Exit opportunities</vt:lpstr>
      <vt:lpstr>What’s the Deal</vt:lpstr>
    </vt:vector>
  </TitlesOfParts>
  <Company>Synthmax APS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</dc:title>
  <dc:creator>Max Grønlund</dc:creator>
  <cp:lastModifiedBy>Max Grønlund</cp:lastModifiedBy>
  <cp:revision>109</cp:revision>
  <dcterms:created xsi:type="dcterms:W3CDTF">2015-11-22T13:46:42Z</dcterms:created>
  <dcterms:modified xsi:type="dcterms:W3CDTF">2015-12-14T19:49:09Z</dcterms:modified>
</cp:coreProperties>
</file>