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22/11/15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0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22/11/15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0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22/11/15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6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22/11/15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4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22/11/15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8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22/11/15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1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22/11/15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7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22/11/15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2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22/11/15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8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22/11/15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22/11/15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1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1AB02-EA7B-C349-BE85-9A7EBEB5045D}" type="datetimeFigureOut">
              <a:rPr lang="da-DK" smtClean="0"/>
              <a:t>22/11/15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7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Listen to music together</a:t>
            </a:r>
            <a:endParaRPr lang="en-US" dirty="0"/>
          </a:p>
        </p:txBody>
      </p:sp>
      <p:pic>
        <p:nvPicPr>
          <p:cNvPr id="4" name="Billed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1130723"/>
            <a:ext cx="4140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1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together</a:t>
            </a:r>
            <a:endParaRPr lang="en-US" dirty="0"/>
          </a:p>
        </p:txBody>
      </p:sp>
      <p:pic>
        <p:nvPicPr>
          <p:cNvPr id="7" name="Pladsholder til indhold 6" descr="popularity-player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071" r="-35071"/>
          <a:stretch>
            <a:fillRect/>
          </a:stretch>
        </p:blipFill>
        <p:spPr/>
      </p:pic>
      <p:sp>
        <p:nvSpPr>
          <p:cNvPr id="6" name="Pladsholder til indhold 5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3130242"/>
          </a:xfrm>
        </p:spPr>
        <p:txBody>
          <a:bodyPr>
            <a:normAutofit/>
          </a:bodyPr>
          <a:lstStyle/>
          <a:p>
            <a:r>
              <a:rPr lang="en-US" dirty="0" smtClean="0"/>
              <a:t>Applause </a:t>
            </a:r>
          </a:p>
          <a:p>
            <a:r>
              <a:rPr lang="en-US" dirty="0" smtClean="0"/>
              <a:t>Comment</a:t>
            </a:r>
          </a:p>
          <a:p>
            <a:r>
              <a:rPr lang="en-US" dirty="0" smtClean="0"/>
              <a:t>Se when other like it</a:t>
            </a:r>
          </a:p>
          <a:p>
            <a:r>
              <a:rPr lang="en-US" dirty="0" smtClean="0"/>
              <a:t>Listen when they do</a:t>
            </a:r>
          </a:p>
          <a:p>
            <a:r>
              <a:rPr lang="en-US" dirty="0" smtClean="0"/>
              <a:t>Invite other to listen with you</a:t>
            </a:r>
            <a:endParaRPr lang="en-US" dirty="0"/>
          </a:p>
        </p:txBody>
      </p:sp>
      <p:sp>
        <p:nvSpPr>
          <p:cNvPr id="10" name="Tekstfelt 9"/>
          <p:cNvSpPr txBox="1"/>
          <p:nvPr/>
        </p:nvSpPr>
        <p:spPr>
          <a:xfrm>
            <a:off x="4648200" y="4928177"/>
            <a:ext cx="391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Music sounds better with you. Let me play a great song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3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Connect with other</a:t>
            </a:r>
          </a:p>
          <a:p>
            <a:r>
              <a:rPr lang="en-US" dirty="0" smtClean="0"/>
              <a:t>Follow DJ’s Artist Curators</a:t>
            </a:r>
          </a:p>
          <a:p>
            <a:r>
              <a:rPr lang="en-US" dirty="0" smtClean="0"/>
              <a:t>Invite friends</a:t>
            </a:r>
            <a:endParaRPr lang="en-US" dirty="0"/>
          </a:p>
        </p:txBody>
      </p:sp>
      <p:pic>
        <p:nvPicPr>
          <p:cNvPr id="5" name="Pladsholder til indhold 4" descr="people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903" r="-34903"/>
          <a:stretch>
            <a:fillRect/>
          </a:stretch>
        </p:blipFill>
        <p:spPr/>
      </p:pic>
      <p:sp>
        <p:nvSpPr>
          <p:cNvPr id="6" name="Tekstfelt 5"/>
          <p:cNvSpPr txBox="1"/>
          <p:nvPr/>
        </p:nvSpPr>
        <p:spPr>
          <a:xfrm>
            <a:off x="539951" y="4068788"/>
            <a:ext cx="387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Engage and conduct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2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Music</a:t>
            </a:r>
            <a:endParaRPr lang="en-US" dirty="0"/>
          </a:p>
        </p:txBody>
      </p:sp>
      <p:pic>
        <p:nvPicPr>
          <p:cNvPr id="8" name="Pladsholder til indhold 7" descr="music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071" r="-35071"/>
          <a:stretch>
            <a:fillRect/>
          </a:stretch>
        </p:blipFill>
        <p:spPr/>
      </p:pic>
      <p:sp>
        <p:nvSpPr>
          <p:cNvPr id="7" name="Pladsholder til indhold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Personal usage</a:t>
            </a:r>
          </a:p>
          <a:p>
            <a:r>
              <a:rPr lang="en-US" dirty="0" smtClean="0"/>
              <a:t>Public usage</a:t>
            </a:r>
          </a:p>
          <a:p>
            <a:r>
              <a:rPr lang="en-US" dirty="0" smtClean="0"/>
              <a:t>Streaming</a:t>
            </a:r>
          </a:p>
          <a:p>
            <a:r>
              <a:rPr lang="en-US" dirty="0" smtClean="0"/>
              <a:t>Playlists</a:t>
            </a:r>
          </a:p>
          <a:p>
            <a:r>
              <a:rPr lang="en-US" dirty="0" smtClean="0"/>
              <a:t>Follow</a:t>
            </a:r>
            <a:endParaRPr lang="en-US" dirty="0"/>
          </a:p>
        </p:txBody>
      </p:sp>
      <p:sp>
        <p:nvSpPr>
          <p:cNvPr id="9" name="Tekstfelt 8"/>
          <p:cNvSpPr txBox="1"/>
          <p:nvPr/>
        </p:nvSpPr>
        <p:spPr>
          <a:xfrm>
            <a:off x="4648200" y="4464259"/>
            <a:ext cx="403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 as you go. </a:t>
            </a:r>
          </a:p>
          <a:p>
            <a:r>
              <a:rPr lang="en-US" dirty="0" smtClean="0"/>
              <a:t>Subscriptions.</a:t>
            </a:r>
          </a:p>
          <a:p>
            <a:r>
              <a:rPr lang="en-US" dirty="0" smtClean="0"/>
              <a:t>Cleared music for public usage.</a:t>
            </a:r>
          </a:p>
          <a:p>
            <a:r>
              <a:rPr lang="en-US" dirty="0" smtClean="0"/>
              <a:t>No PRO involved.</a:t>
            </a:r>
          </a:p>
          <a:p>
            <a:r>
              <a:rPr lang="en-US" dirty="0" smtClean="0"/>
              <a:t>Curated playlists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7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 out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304990"/>
          </a:xfrm>
        </p:spPr>
        <p:txBody>
          <a:bodyPr/>
          <a:lstStyle/>
          <a:p>
            <a:r>
              <a:rPr lang="en-US" dirty="0" smtClean="0"/>
              <a:t>Invite to events</a:t>
            </a:r>
          </a:p>
          <a:p>
            <a:r>
              <a:rPr lang="en-US" dirty="0" smtClean="0"/>
              <a:t>Join the party</a:t>
            </a:r>
            <a:endParaRPr lang="en-US" dirty="0"/>
          </a:p>
        </p:txBody>
      </p:sp>
      <p:pic>
        <p:nvPicPr>
          <p:cNvPr id="5" name="Pladsholder til indhold 4" descr="reach-out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071" r="-35071"/>
          <a:stretch>
            <a:fillRect/>
          </a:stretch>
        </p:blipFill>
        <p:spPr/>
      </p:pic>
      <p:sp>
        <p:nvSpPr>
          <p:cNvPr id="6" name="Tekstfelt 5"/>
          <p:cNvSpPr txBox="1"/>
          <p:nvPr/>
        </p:nvSpPr>
        <p:spPr>
          <a:xfrm>
            <a:off x="555161" y="2905191"/>
            <a:ext cx="40930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 live music to followers and let them engage while the music is playing</a:t>
            </a:r>
          </a:p>
          <a:p>
            <a:endParaRPr lang="en-US" dirty="0"/>
          </a:p>
          <a:p>
            <a:r>
              <a:rPr lang="en-US" dirty="0" smtClean="0"/>
              <a:t>Create events for fans an friends to signup for</a:t>
            </a:r>
          </a:p>
          <a:p>
            <a:endParaRPr lang="en-US" dirty="0"/>
          </a:p>
          <a:p>
            <a:r>
              <a:rPr lang="en-US" dirty="0" smtClean="0"/>
              <a:t>Seamless integration.</a:t>
            </a:r>
          </a:p>
          <a:p>
            <a:r>
              <a:rPr lang="en-US" dirty="0" smtClean="0"/>
              <a:t>Real – time push notifications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9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song metrics</a:t>
            </a:r>
            <a:endParaRPr lang="en-US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7271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2" name="Pladsholder til indhold 9" descr="metri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948" b="-31948"/>
          <a:stretch>
            <a:fillRect/>
          </a:stretch>
        </p:blipFill>
        <p:spPr>
          <a:xfrm>
            <a:off x="297496" y="3942901"/>
            <a:ext cx="8229600" cy="2727325"/>
          </a:xfrm>
          <a:prstGeom prst="rect">
            <a:avLst/>
          </a:prstGeom>
        </p:spPr>
      </p:pic>
      <p:sp>
        <p:nvSpPr>
          <p:cNvPr id="13" name="Pladsholder til indhold 1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727167"/>
          </a:xfrm>
        </p:spPr>
        <p:txBody>
          <a:bodyPr/>
          <a:lstStyle/>
          <a:p>
            <a:r>
              <a:rPr lang="en-US" dirty="0" smtClean="0"/>
              <a:t>Show what works</a:t>
            </a:r>
          </a:p>
          <a:p>
            <a:r>
              <a:rPr lang="en-US" dirty="0" smtClean="0"/>
              <a:t>Show Demographics</a:t>
            </a:r>
          </a:p>
          <a:p>
            <a:r>
              <a:rPr lang="en-US" dirty="0" smtClean="0"/>
              <a:t>Show Geographic's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69586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129</Words>
  <Application>Microsoft Macintosh PowerPoint</Application>
  <PresentationFormat>Skærmshow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6</vt:i4>
      </vt:variant>
    </vt:vector>
  </HeadingPairs>
  <TitlesOfParts>
    <vt:vector size="7" baseType="lpstr">
      <vt:lpstr>Kontortema</vt:lpstr>
      <vt:lpstr>Mobile</vt:lpstr>
      <vt:lpstr>Be together</vt:lpstr>
      <vt:lpstr>People</vt:lpstr>
      <vt:lpstr>Music</vt:lpstr>
      <vt:lpstr>Reach out</vt:lpstr>
      <vt:lpstr>Detailed song metrics</vt:lpstr>
    </vt:vector>
  </TitlesOfParts>
  <Company>Synthmax APS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</dc:title>
  <dc:creator>Max Grønlund</dc:creator>
  <cp:lastModifiedBy>Max Grønlund</cp:lastModifiedBy>
  <cp:revision>24</cp:revision>
  <dcterms:created xsi:type="dcterms:W3CDTF">2015-11-22T13:46:42Z</dcterms:created>
  <dcterms:modified xsi:type="dcterms:W3CDTF">2015-11-22T17:48:44Z</dcterms:modified>
</cp:coreProperties>
</file>