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0" r:id="rId6"/>
    <p:sldId id="261" r:id="rId7"/>
    <p:sldId id="258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AB02-EA7B-C349-BE85-9A7EBEB5045D}" type="datetimeFigureOut">
              <a:rPr lang="da-DK" smtClean="0"/>
              <a:t>03/12/15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21648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Content Delivery Network for Music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Integrate Rights and Media with Administration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Cut costs by Automation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Pay </a:t>
            </a:r>
            <a:r>
              <a:rPr lang="en-US" sz="1800" dirty="0">
                <a:solidFill>
                  <a:schemeClr val="tx1"/>
                </a:solidFill>
              </a:rPr>
              <a:t>stakeholders in real-time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Promote Artists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Content </a:t>
            </a:r>
            <a:r>
              <a:rPr lang="en-US" sz="1800" dirty="0">
                <a:solidFill>
                  <a:schemeClr val="tx1"/>
                </a:solidFill>
              </a:rPr>
              <a:t>directly to consumers </a:t>
            </a: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391407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opportunities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Sales to another player in the industry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Sale to a private equity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Deal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Amount we are looking for</a:t>
            </a:r>
          </a:p>
          <a:p>
            <a:r>
              <a:rPr lang="en-US" dirty="0" smtClean="0"/>
              <a:t>6-12 month</a:t>
            </a:r>
          </a:p>
          <a:p>
            <a:r>
              <a:rPr lang="en-US" dirty="0" smtClean="0"/>
              <a:t>Market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User experience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 mill in Common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eco-system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105526"/>
            <a:ext cx="4038600" cy="4020637"/>
          </a:xfrm>
        </p:spPr>
        <p:txBody>
          <a:bodyPr>
            <a:normAutofit/>
          </a:bodyPr>
          <a:lstStyle/>
          <a:p>
            <a:r>
              <a:rPr lang="en-US" sz="1800" dirty="0"/>
              <a:t>Listeners and fans</a:t>
            </a:r>
          </a:p>
          <a:p>
            <a:r>
              <a:rPr lang="en-US" sz="1800" dirty="0"/>
              <a:t>Influencers</a:t>
            </a:r>
          </a:p>
          <a:p>
            <a:r>
              <a:rPr lang="en-US" sz="1800" dirty="0"/>
              <a:t>Aspirational artists / Amateurs</a:t>
            </a:r>
          </a:p>
          <a:p>
            <a:r>
              <a:rPr lang="en-US" sz="1800" dirty="0"/>
              <a:t>Professionals</a:t>
            </a:r>
          </a:p>
          <a:p>
            <a:r>
              <a:rPr lang="en-US" sz="1800" dirty="0"/>
              <a:t>Brands and </a:t>
            </a:r>
            <a:r>
              <a:rPr lang="en-US" sz="1800" dirty="0" smtClean="0"/>
              <a:t>Advertisers</a:t>
            </a:r>
          </a:p>
          <a:p>
            <a:r>
              <a:rPr lang="en-US" sz="1800" dirty="0" smtClean="0"/>
              <a:t>Creators</a:t>
            </a:r>
          </a:p>
          <a:p>
            <a:r>
              <a:rPr lang="en-US" sz="1800" dirty="0" smtClean="0"/>
              <a:t>Owners</a:t>
            </a:r>
          </a:p>
          <a:p>
            <a:r>
              <a:rPr lang="en-US" sz="1800" dirty="0" smtClean="0"/>
              <a:t>Administrators</a:t>
            </a:r>
          </a:p>
          <a:p>
            <a:r>
              <a:rPr lang="en-US" sz="1800" dirty="0" smtClean="0"/>
              <a:t>And more </a:t>
            </a:r>
            <a:r>
              <a:rPr lang="is-IS" sz="1800" dirty="0" smtClean="0"/>
              <a:t>…</a:t>
            </a:r>
            <a:endParaRPr lang="en-US" sz="1800" dirty="0"/>
          </a:p>
        </p:txBody>
      </p:sp>
      <p:pic>
        <p:nvPicPr>
          <p:cNvPr id="5" name="Pladsholder til indhold 4" descr="echo-syste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831" b="-45831"/>
          <a:stretch>
            <a:fillRect/>
          </a:stretch>
        </p:blipFill>
        <p:spPr>
          <a:xfrm>
            <a:off x="3569368" y="220580"/>
            <a:ext cx="5648158" cy="5905584"/>
          </a:xfrm>
        </p:spPr>
      </p:pic>
    </p:spTree>
    <p:extLst>
      <p:ext uri="{BB962C8B-B14F-4D97-AF65-F5344CB8AC3E}">
        <p14:creationId xmlns:p14="http://schemas.microsoft.com/office/powerpoint/2010/main" val="2683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numbers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Mobile vs. </a:t>
            </a:r>
            <a:r>
              <a:rPr lang="en-US" dirty="0" smtClean="0"/>
              <a:t>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2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worth the effort (pain)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Lo budget</a:t>
            </a:r>
            <a:endParaRPr lang="en-US" sz="1800" dirty="0"/>
          </a:p>
          <a:p>
            <a:r>
              <a:rPr lang="en-US" sz="1800" dirty="0" smtClean="0"/>
              <a:t>Lots of overhead</a:t>
            </a:r>
          </a:p>
          <a:p>
            <a:r>
              <a:rPr lang="en-US" sz="1800" dirty="0" smtClean="0"/>
              <a:t>Slow</a:t>
            </a:r>
          </a:p>
          <a:p>
            <a:r>
              <a:rPr lang="en-US" sz="1800" dirty="0" smtClean="0"/>
              <a:t>Responsibility in the wrong hands</a:t>
            </a:r>
          </a:p>
          <a:p>
            <a:r>
              <a:rPr lang="en-US" sz="1800" dirty="0" smtClean="0"/>
              <a:t>Clearance missing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 (answer)</a:t>
            </a:r>
            <a:endParaRPr lang="en-US" dirty="0"/>
          </a:p>
        </p:txBody>
      </p:sp>
      <p:pic>
        <p:nvPicPr>
          <p:cNvPr id="5" name="Pladsholder til indhold 4" descr="consumer-licensin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" r="-840"/>
          <a:stretch>
            <a:fillRect/>
          </a:stretch>
        </p:blipFill>
        <p:spPr>
          <a:xfrm>
            <a:off x="457200" y="1600200"/>
            <a:ext cx="4823326" cy="4525963"/>
          </a:xfrm>
        </p:spPr>
      </p:pic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280526" y="1600200"/>
            <a:ext cx="3406273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Self administration</a:t>
            </a:r>
          </a:p>
          <a:p>
            <a:r>
              <a:rPr lang="en-US" sz="1800" dirty="0" smtClean="0"/>
              <a:t>Notification of IP’s</a:t>
            </a:r>
          </a:p>
          <a:p>
            <a:r>
              <a:rPr lang="en-US" sz="1800" dirty="0" smtClean="0"/>
              <a:t>Documents and Digital signatures</a:t>
            </a:r>
          </a:p>
          <a:p>
            <a:r>
              <a:rPr lang="en-US" sz="1800" dirty="0" smtClean="0"/>
              <a:t>Revenue streams and Payments</a:t>
            </a:r>
          </a:p>
          <a:p>
            <a:r>
              <a:rPr lang="en-US" sz="1800" dirty="0" smtClean="0"/>
              <a:t>Content Delivery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36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evenue streams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165684"/>
            <a:ext cx="3025274" cy="396047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Shop / Curated products</a:t>
            </a:r>
          </a:p>
          <a:p>
            <a:pPr lvl="0"/>
            <a:r>
              <a:rPr lang="en-US" dirty="0"/>
              <a:t>Streaming</a:t>
            </a:r>
          </a:p>
          <a:p>
            <a:pPr lvl="0"/>
            <a:r>
              <a:rPr lang="en-US" dirty="0"/>
              <a:t>Licensing / Opportunities</a:t>
            </a:r>
          </a:p>
          <a:p>
            <a:pPr lvl="0"/>
            <a:r>
              <a:rPr lang="en-US" dirty="0"/>
              <a:t>Metrics / Analytics</a:t>
            </a:r>
          </a:p>
          <a:p>
            <a:pPr lvl="0"/>
            <a:r>
              <a:rPr lang="en-US" dirty="0"/>
              <a:t>Subscriptions</a:t>
            </a:r>
          </a:p>
          <a:p>
            <a:pPr lvl="0"/>
            <a:r>
              <a:rPr lang="en-US" dirty="0"/>
              <a:t>Advertising</a:t>
            </a:r>
          </a:p>
          <a:p>
            <a:pPr lvl="0"/>
            <a:r>
              <a:rPr lang="en-US" dirty="0"/>
              <a:t>Storage</a:t>
            </a:r>
          </a:p>
          <a:p>
            <a:pPr lvl="0"/>
            <a:r>
              <a:rPr lang="en-US" dirty="0"/>
              <a:t>Email campaigns</a:t>
            </a:r>
          </a:p>
          <a:p>
            <a:pPr lvl="0"/>
            <a:r>
              <a:rPr lang="en-US" dirty="0"/>
              <a:t>Publishing / Label / Administrating</a:t>
            </a:r>
          </a:p>
          <a:p>
            <a:pPr lvl="0"/>
            <a:r>
              <a:rPr lang="en-US" dirty="0"/>
              <a:t>PRO / Collections</a:t>
            </a:r>
          </a:p>
          <a:p>
            <a:pPr lvl="0"/>
            <a:r>
              <a:rPr lang="en-US" dirty="0"/>
              <a:t>Content delivery API / SDK  / production library</a:t>
            </a:r>
          </a:p>
          <a:p>
            <a:endParaRPr lang="en-US" dirty="0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2"/>
          </p:nvPr>
        </p:nvSpPr>
        <p:spPr>
          <a:xfrm>
            <a:off x="4648200" y="2165684"/>
            <a:ext cx="4038600" cy="396047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Bundling</a:t>
            </a:r>
          </a:p>
          <a:p>
            <a:pPr lvl="0"/>
            <a:r>
              <a:rPr lang="en-US" dirty="0"/>
              <a:t>Plugins for DAW</a:t>
            </a:r>
          </a:p>
          <a:p>
            <a:pPr lvl="0"/>
            <a:r>
              <a:rPr lang="en-US" dirty="0"/>
              <a:t>Services / Legal / Help to import / Special features / Education</a:t>
            </a:r>
          </a:p>
          <a:p>
            <a:pPr lvl="0"/>
            <a:r>
              <a:rPr lang="en-US" dirty="0"/>
              <a:t>Books / Video</a:t>
            </a:r>
          </a:p>
          <a:p>
            <a:pPr lvl="0"/>
            <a:r>
              <a:rPr lang="en-US" dirty="0"/>
              <a:t>DigiRAMP become an Aggregator</a:t>
            </a:r>
          </a:p>
          <a:p>
            <a:pPr lvl="0"/>
            <a:r>
              <a:rPr lang="en-US" dirty="0"/>
              <a:t>Mobile apps</a:t>
            </a:r>
          </a:p>
          <a:p>
            <a:pPr lvl="0"/>
            <a:r>
              <a:rPr lang="en-US" dirty="0"/>
              <a:t>Campaign tool</a:t>
            </a:r>
          </a:p>
          <a:p>
            <a:pPr lvl="0"/>
            <a:r>
              <a:rPr lang="en-US" dirty="0"/>
              <a:t>Mastering</a:t>
            </a:r>
          </a:p>
          <a:p>
            <a:pPr lvl="0"/>
            <a:r>
              <a:rPr lang="en-US" dirty="0"/>
              <a:t>Music Hardware</a:t>
            </a:r>
          </a:p>
          <a:p>
            <a:pPr lvl="0"/>
            <a:r>
              <a:rPr lang="en-US" dirty="0"/>
              <a:t>Provide cleared music to hardware vendors’ game developers and third party streaming app true an 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Founders</a:t>
            </a:r>
            <a:endParaRPr lang="en-US" dirty="0"/>
          </a:p>
        </p:txBody>
      </p:sp>
      <p:pic>
        <p:nvPicPr>
          <p:cNvPr id="6" name="Pladsholder til indhold 5" descr="peter-rafelso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457200" y="1600201"/>
            <a:ext cx="1414378" cy="1585060"/>
          </a:xfrm>
        </p:spPr>
      </p:pic>
      <p:pic>
        <p:nvPicPr>
          <p:cNvPr id="7" name="Pladsholder til indhold 6" descr="max-groenlun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>
          <a:xfrm>
            <a:off x="457200" y="4367474"/>
            <a:ext cx="1414379" cy="1585061"/>
          </a:xfrm>
        </p:spPr>
      </p:pic>
      <p:sp>
        <p:nvSpPr>
          <p:cNvPr id="8" name="Tekstfelt 7"/>
          <p:cNvSpPr txBox="1"/>
          <p:nvPr/>
        </p:nvSpPr>
        <p:spPr>
          <a:xfrm>
            <a:off x="2138947" y="1523246"/>
            <a:ext cx="26138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Peter </a:t>
            </a:r>
            <a:r>
              <a:rPr lang="en-US" sz="3200" dirty="0" smtClean="0"/>
              <a:t>Rafelson</a:t>
            </a:r>
            <a:endParaRPr lang="en-US" sz="3200" dirty="0"/>
          </a:p>
        </p:txBody>
      </p:sp>
      <p:sp>
        <p:nvSpPr>
          <p:cNvPr id="9" name="Tekstfelt 8"/>
          <p:cNvSpPr txBox="1"/>
          <p:nvPr/>
        </p:nvSpPr>
        <p:spPr>
          <a:xfrm>
            <a:off x="2138947" y="4213737"/>
            <a:ext cx="25783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Max Grønlund</a:t>
            </a:r>
            <a:endParaRPr lang="en-US" sz="3200" dirty="0"/>
          </a:p>
        </p:txBody>
      </p:sp>
      <p:sp>
        <p:nvSpPr>
          <p:cNvPr id="10" name="Tekstfelt 9"/>
          <p:cNvSpPr txBox="1"/>
          <p:nvPr/>
        </p:nvSpPr>
        <p:spPr>
          <a:xfrm>
            <a:off x="2138947" y="2074602"/>
            <a:ext cx="608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Music executive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Licensing expert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Publisher, Producer, Artist, Songwriter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Technologist</a:t>
            </a:r>
            <a:endParaRPr lang="en-US" dirty="0"/>
          </a:p>
        </p:txBody>
      </p:sp>
      <p:sp>
        <p:nvSpPr>
          <p:cNvPr id="11" name="Tekstfelt 10"/>
          <p:cNvSpPr txBox="1"/>
          <p:nvPr/>
        </p:nvSpPr>
        <p:spPr>
          <a:xfrm>
            <a:off x="2138947" y="4827742"/>
            <a:ext cx="608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architect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Small high efficient teams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Industrial Tools and Technology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Passionate about supporting the creative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63111"/>
            <a:ext cx="8229600" cy="1143000"/>
          </a:xfrm>
        </p:spPr>
        <p:txBody>
          <a:bodyPr/>
          <a:lstStyle/>
          <a:p>
            <a:r>
              <a:rPr lang="en-US" dirty="0" smtClean="0"/>
              <a:t>DigiRAMP </a:t>
            </a:r>
            <a:r>
              <a:rPr lang="en-US" dirty="0"/>
              <a:t>is a hero brand.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860842"/>
            <a:ext cx="3673642" cy="3429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DigiRAMP stand </a:t>
            </a:r>
            <a:r>
              <a:rPr lang="en-US" sz="1800" dirty="0"/>
              <a:t>up against all the laws and traditions that prevent creators from getting a fair share for their work. </a:t>
            </a:r>
          </a:p>
          <a:p>
            <a:r>
              <a:rPr lang="en-US" sz="1800" dirty="0" smtClean="0"/>
              <a:t>DigiRAMP respect the world as it is</a:t>
            </a:r>
            <a:endParaRPr lang="en-US" sz="1800" dirty="0"/>
          </a:p>
          <a:p>
            <a:r>
              <a:rPr lang="en-US" sz="1800" dirty="0" smtClean="0"/>
              <a:t>More money to </a:t>
            </a:r>
            <a:r>
              <a:rPr lang="en-US" sz="1800" dirty="0"/>
              <a:t>the creators no matter how little or how </a:t>
            </a:r>
            <a:r>
              <a:rPr lang="en-US" sz="1800" dirty="0" smtClean="0"/>
              <a:t>much</a:t>
            </a:r>
          </a:p>
          <a:p>
            <a:r>
              <a:rPr lang="en-US" sz="1800" dirty="0" smtClean="0"/>
              <a:t>DigiRAMP do not exclude traditional players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20104" y="2860842"/>
            <a:ext cx="3566695" cy="2640264"/>
          </a:xfrm>
        </p:spPr>
        <p:txBody>
          <a:bodyPr>
            <a:normAutofit/>
          </a:bodyPr>
          <a:lstStyle/>
          <a:p>
            <a:r>
              <a:rPr lang="en-US" sz="1800" dirty="0"/>
              <a:t>Meet people where they are</a:t>
            </a:r>
          </a:p>
          <a:p>
            <a:r>
              <a:rPr lang="en-US" sz="1800" dirty="0"/>
              <a:t>Is open to the world</a:t>
            </a:r>
          </a:p>
          <a:p>
            <a:r>
              <a:rPr lang="en-US" sz="1800" dirty="0"/>
              <a:t>Lets user owns their life</a:t>
            </a:r>
          </a:p>
          <a:p>
            <a:r>
              <a:rPr lang="en-US" sz="1800" dirty="0" smtClean="0"/>
              <a:t>Transparency and Accurate </a:t>
            </a:r>
            <a:r>
              <a:rPr lang="en-US" sz="1800" dirty="0"/>
              <a:t>information’s</a:t>
            </a:r>
          </a:p>
        </p:txBody>
      </p:sp>
    </p:spTree>
    <p:extLst>
      <p:ext uri="{BB962C8B-B14F-4D97-AF65-F5344CB8AC3E}">
        <p14:creationId xmlns:p14="http://schemas.microsoft.com/office/powerpoint/2010/main" val="313973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86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Protection</a:t>
            </a:r>
          </a:p>
          <a:p>
            <a:r>
              <a:rPr lang="en-US" sz="2000" dirty="0" smtClean="0"/>
              <a:t>Patents</a:t>
            </a:r>
          </a:p>
          <a:p>
            <a:r>
              <a:rPr lang="en-US" sz="2000" dirty="0" smtClean="0"/>
              <a:t>Proprietary SW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Market share</a:t>
            </a:r>
          </a:p>
          <a:p>
            <a:r>
              <a:rPr lang="en-US" sz="2000" dirty="0"/>
              <a:t>Users</a:t>
            </a:r>
          </a:p>
          <a:p>
            <a:r>
              <a:rPr lang="en-US" sz="2000" dirty="0"/>
              <a:t>Content</a:t>
            </a:r>
          </a:p>
          <a:p>
            <a:r>
              <a:rPr lang="en-US" sz="2000" dirty="0"/>
              <a:t>B2B</a:t>
            </a:r>
          </a:p>
          <a:p>
            <a:endParaRPr lang="en-US" sz="20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006474" y="1600200"/>
            <a:ext cx="3680326" cy="404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Technology readiness</a:t>
            </a:r>
          </a:p>
          <a:p>
            <a:r>
              <a:rPr lang="en-US" sz="2000" dirty="0" smtClean="0"/>
              <a:t>Scale unlimited</a:t>
            </a:r>
          </a:p>
          <a:p>
            <a:r>
              <a:rPr lang="en-US" sz="2000" dirty="0" smtClean="0"/>
              <a:t>Fast</a:t>
            </a:r>
          </a:p>
          <a:p>
            <a:r>
              <a:rPr lang="en-US" sz="2000" dirty="0" smtClean="0"/>
              <a:t>Independent from providers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Lean organization</a:t>
            </a:r>
          </a:p>
          <a:p>
            <a:r>
              <a:rPr lang="en-US" sz="2000" dirty="0" smtClean="0"/>
              <a:t>Few employees</a:t>
            </a:r>
          </a:p>
          <a:p>
            <a:r>
              <a:rPr lang="en-US" sz="2000" dirty="0" smtClean="0"/>
              <a:t>Low burn rate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57200" y="3665622"/>
            <a:ext cx="4038600" cy="223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80441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10756</TotalTime>
  <Words>345</Words>
  <Application>Microsoft Macintosh PowerPoint</Application>
  <PresentationFormat>Skærmshow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PowerPoint-præsentation</vt:lpstr>
      <vt:lpstr>The eco-system</vt:lpstr>
      <vt:lpstr>Market numbers</vt:lpstr>
      <vt:lpstr>Not worth the effort (pain)</vt:lpstr>
      <vt:lpstr>Automation (answer)</vt:lpstr>
      <vt:lpstr>Revenue streams</vt:lpstr>
      <vt:lpstr>Founders</vt:lpstr>
      <vt:lpstr>DigiRAMP is a hero brand.</vt:lpstr>
      <vt:lpstr>Keys to Success</vt:lpstr>
      <vt:lpstr>Exit opportunities</vt:lpstr>
      <vt:lpstr>What’s the Deal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Max Grønlund</dc:creator>
  <cp:lastModifiedBy>Max Grønlund</cp:lastModifiedBy>
  <cp:revision>102</cp:revision>
  <dcterms:created xsi:type="dcterms:W3CDTF">2015-11-22T13:46:42Z</dcterms:created>
  <dcterms:modified xsi:type="dcterms:W3CDTF">2015-12-09T07:24:08Z</dcterms:modified>
</cp:coreProperties>
</file>