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sfarv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0F6E4-66A8-0A4B-8C68-AF2FDE53165F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B2D73-5F30-7746-8E99-264D4E1C5E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841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Listeners and fans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group is the largest.  It’s also the bottom of the food chain and everyone wants access to this group.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join DigiRAMP because they get.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access to free music.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content curated in playlists.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Stories behind the music.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Cool graphics and videos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to share what they like and do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engage with peers artists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DJ’s. Pretty girls. Artists.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Comedians. Explainers.  They are today’s online trendsetters.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join DigiRAMP because they get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media to communicate true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Ways to monetize on their followers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 and data on their followers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Aspirational artists / Amateurs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Individual. Bands. DJ’s, Songwriters. Composers. Producers. Artists.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group represents many of the different kind of parties in the music universe.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group is the second largest group of users.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join DigiRAMP because they get.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Opportunities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way to find people to collaborate with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merchant system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documentation and protection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Exposure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Promotional tools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participate in contests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Professionals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Individual. Bands. DJ’s, Songwriters. Composers. Producers. Artists. Indie Labels.  Curators. Music Supervisors. This group represents most of the different kind of users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join DigiRAMP because they get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easy. Efficient and cost effective way to conduct business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way to own their customers and clients and monetize directly on them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Promotional tools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Brands and Advertisers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artists and bands build relations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Artists promote instruments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Artists promote closing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Brands sponsor events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Brands sponsor competitions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B2D73-5F30-7746-8E99-264D4E1C5EA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81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816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551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96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373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111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81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03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775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16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131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601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8AD0-E039-D449-85B4-8C5D4EAA3E63}" type="datetimeFigureOut">
              <a:rPr lang="da-DK" smtClean="0"/>
              <a:t>13/11/15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690F-6C61-CB40-A469-09E052B5E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72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4050655"/>
            <a:ext cx="6400800" cy="1752600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Content Delivery Network for Music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Integrate Rights and Media with Administration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Cut costs by Automation and Pay stakeholders in real-time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Promote Artists and Content directly to consumers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an audience with social features</a:t>
            </a:r>
          </a:p>
          <a:p>
            <a:pPr marL="457200" indent="-457200" algn="l">
              <a:buFont typeface="Arial"/>
              <a:buChar char="•"/>
            </a:pPr>
            <a:endParaRPr lang="da-D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31" y="1734677"/>
            <a:ext cx="414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Ecosystem </a:t>
            </a:r>
            <a:r>
              <a:rPr lang="en-US" b="1" dirty="0"/>
              <a:t>for music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512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kind of users supported</a:t>
            </a:r>
            <a:endParaRPr lang="en-US" sz="2400" dirty="0" smtClean="0"/>
          </a:p>
          <a:p>
            <a:r>
              <a:rPr lang="en-US" sz="2400" dirty="0" smtClean="0"/>
              <a:t>Users manage their own interest</a:t>
            </a:r>
          </a:p>
        </p:txBody>
      </p:sp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70" y="3132254"/>
            <a:ext cx="6116320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7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segments 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Listeners and fans</a:t>
            </a:r>
          </a:p>
          <a:p>
            <a:r>
              <a:rPr lang="en-US" dirty="0" smtClean="0"/>
              <a:t>Influencers</a:t>
            </a:r>
          </a:p>
          <a:p>
            <a:r>
              <a:rPr lang="en-US" dirty="0"/>
              <a:t>Aspirational artists / Amateurs</a:t>
            </a:r>
          </a:p>
          <a:p>
            <a:r>
              <a:rPr lang="en-US" dirty="0" smtClean="0"/>
              <a:t>Professionals</a:t>
            </a:r>
          </a:p>
          <a:p>
            <a:r>
              <a:rPr lang="en-US" dirty="0" smtClean="0"/>
              <a:t>Brands and advertisers</a:t>
            </a:r>
          </a:p>
        </p:txBody>
      </p:sp>
    </p:spTree>
    <p:extLst>
      <p:ext uri="{BB962C8B-B14F-4D97-AF65-F5344CB8AC3E}">
        <p14:creationId xmlns:p14="http://schemas.microsoft.com/office/powerpoint/2010/main" val="76264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Aggregators</a:t>
            </a:r>
          </a:p>
          <a:p>
            <a:r>
              <a:rPr lang="en-US" dirty="0" smtClean="0"/>
              <a:t>Indie labels</a:t>
            </a:r>
          </a:p>
          <a:p>
            <a:r>
              <a:rPr lang="en-US" dirty="0" smtClean="0"/>
              <a:t>Professionals</a:t>
            </a:r>
          </a:p>
          <a:p>
            <a:r>
              <a:rPr lang="en-US" dirty="0" smtClean="0"/>
              <a:t>Aspirational artists and amateurs</a:t>
            </a:r>
          </a:p>
          <a:p>
            <a:r>
              <a:rPr lang="en-US" dirty="0" smtClean="0"/>
              <a:t>Bands</a:t>
            </a:r>
          </a:p>
          <a:p>
            <a:r>
              <a:rPr lang="en-US" dirty="0" smtClean="0"/>
              <a:t>Majors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0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Consumers</a:t>
            </a:r>
          </a:p>
          <a:p>
            <a:r>
              <a:rPr lang="en-US" dirty="0" smtClean="0"/>
              <a:t>Shops, Cafe</a:t>
            </a:r>
            <a:r>
              <a:rPr lang="en-US" dirty="0" smtClean="0"/>
              <a:t>’</a:t>
            </a:r>
            <a:r>
              <a:rPr lang="en-US" dirty="0" smtClean="0"/>
              <a:t>s. Restaurant’s, Clubs, Radio’s</a:t>
            </a:r>
          </a:p>
          <a:p>
            <a:r>
              <a:rPr lang="en-US" dirty="0" smtClean="0"/>
              <a:t>Supervisors</a:t>
            </a:r>
          </a:p>
          <a:p>
            <a:r>
              <a:rPr lang="en-US" dirty="0" smtClean="0"/>
              <a:t>Resellers / Representatives</a:t>
            </a:r>
          </a:p>
          <a:p>
            <a:r>
              <a:rPr lang="en-US" dirty="0" smtClean="0"/>
              <a:t>Curators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4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framework</a:t>
            </a:r>
            <a:endParaRPr lang="en-US" dirty="0"/>
          </a:p>
        </p:txBody>
      </p:sp>
      <p:pic>
        <p:nvPicPr>
          <p:cNvPr id="6" name="Pladsholder til indhold 5" descr="consumer-licensing.a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" r="8871"/>
          <a:stretch>
            <a:fillRect/>
          </a:stretch>
        </p:blipFill>
        <p:spPr>
          <a:xfrm>
            <a:off x="2458234" y="1600200"/>
            <a:ext cx="4476750" cy="4525963"/>
          </a:xfrm>
        </p:spPr>
      </p:pic>
    </p:spTree>
    <p:extLst>
      <p:ext uri="{BB962C8B-B14F-4D97-AF65-F5344CB8AC3E}">
        <p14:creationId xmlns:p14="http://schemas.microsoft.com/office/powerpoint/2010/main" val="344018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segmented industry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to end consumers</a:t>
            </a:r>
          </a:p>
          <a:p>
            <a:r>
              <a:rPr lang="en-US" dirty="0" smtClean="0"/>
              <a:t>Management of rights</a:t>
            </a:r>
          </a:p>
          <a:p>
            <a:r>
              <a:rPr lang="en-US" dirty="0" smtClean="0"/>
              <a:t>Collection of royalties</a:t>
            </a:r>
          </a:p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Licensing</a:t>
            </a:r>
          </a:p>
          <a:p>
            <a:r>
              <a:rPr lang="en-US" dirty="0" smtClean="0"/>
              <a:t>Production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revenue streams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3919493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Shop / Curated products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smtClean="0"/>
              <a:t>Licensing / Opportunities</a:t>
            </a:r>
          </a:p>
          <a:p>
            <a:r>
              <a:rPr lang="en-US" dirty="0" smtClean="0"/>
              <a:t>Metrics / Analytics</a:t>
            </a:r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Email campaigns</a:t>
            </a:r>
          </a:p>
          <a:p>
            <a:r>
              <a:rPr lang="en-US" dirty="0" smtClean="0"/>
              <a:t>Publishing / Label / Administrating</a:t>
            </a:r>
          </a:p>
          <a:p>
            <a:r>
              <a:rPr lang="en-US" dirty="0" smtClean="0"/>
              <a:t>PRO / Collections</a:t>
            </a:r>
          </a:p>
          <a:p>
            <a:r>
              <a:rPr lang="en-US" dirty="0" smtClean="0"/>
              <a:t>Content delivery API / SDK  / production library</a:t>
            </a:r>
          </a:p>
          <a:p>
            <a:r>
              <a:rPr lang="en-US" dirty="0" smtClean="0"/>
              <a:t>Bundling</a:t>
            </a:r>
            <a:endParaRPr lang="en-US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67307" y="1606164"/>
            <a:ext cx="3919493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Plugins for DAW</a:t>
            </a:r>
          </a:p>
          <a:p>
            <a:r>
              <a:rPr lang="en-US" dirty="0" smtClean="0"/>
              <a:t>Services / Legal / Help to import / Special features / Education</a:t>
            </a:r>
          </a:p>
          <a:p>
            <a:r>
              <a:rPr lang="en-US" dirty="0" smtClean="0"/>
              <a:t>Books / Video</a:t>
            </a:r>
          </a:p>
          <a:p>
            <a:r>
              <a:rPr lang="en-US" dirty="0" smtClean="0"/>
              <a:t>DigiRAMP become an Aggregator</a:t>
            </a:r>
          </a:p>
          <a:p>
            <a:r>
              <a:rPr lang="en-US" dirty="0" smtClean="0"/>
              <a:t>Mobile apps</a:t>
            </a:r>
          </a:p>
          <a:p>
            <a:r>
              <a:rPr lang="en-US" dirty="0" smtClean="0"/>
              <a:t>Campaign tool</a:t>
            </a:r>
          </a:p>
          <a:p>
            <a:r>
              <a:rPr lang="en-US" dirty="0" smtClean="0"/>
              <a:t>Mastering</a:t>
            </a:r>
          </a:p>
          <a:p>
            <a:r>
              <a:rPr lang="en-US" dirty="0" smtClean="0"/>
              <a:t>Music Hardware</a:t>
            </a:r>
          </a:p>
          <a:p>
            <a:r>
              <a:rPr lang="en-US" dirty="0" smtClean="0"/>
              <a:t>Provide cleared music to hardware vendors’ game developers and third party streaming app true an API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18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Business model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users conduct their own business</a:t>
            </a:r>
          </a:p>
          <a:p>
            <a:r>
              <a:rPr lang="en-US" dirty="0" smtClean="0"/>
              <a:t>DigiRAMP take a rake on transactions</a:t>
            </a:r>
          </a:p>
          <a:p>
            <a:r>
              <a:rPr lang="en-US" dirty="0" smtClean="0"/>
              <a:t>4</a:t>
            </a:r>
            <a:r>
              <a:rPr lang="en-US" smtClean="0"/>
              <a:t>% credit card </a:t>
            </a:r>
            <a:r>
              <a:rPr lang="en-US" dirty="0" smtClean="0"/>
              <a:t>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11488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322</Words>
  <Application>Microsoft Macintosh PowerPoint</Application>
  <PresentationFormat>Skærmshow (4:3)</PresentationFormat>
  <Paragraphs>110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Kontortema</vt:lpstr>
      <vt:lpstr>PowerPoint-præsentation</vt:lpstr>
      <vt:lpstr>Ecosystem for music</vt:lpstr>
      <vt:lpstr>User segments </vt:lpstr>
      <vt:lpstr>Content providers</vt:lpstr>
      <vt:lpstr>Buyers</vt:lpstr>
      <vt:lpstr>Legal framework</vt:lpstr>
      <vt:lpstr>A segmented industry</vt:lpstr>
      <vt:lpstr>Potential revenue streams</vt:lpstr>
      <vt:lpstr>Business model</vt:lpstr>
    </vt:vector>
  </TitlesOfParts>
  <Company>Synthmax 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DigiRAMP</dc:title>
  <dc:creator>Max Grønlund</dc:creator>
  <cp:lastModifiedBy>Max Grønlund</cp:lastModifiedBy>
  <cp:revision>23</cp:revision>
  <dcterms:created xsi:type="dcterms:W3CDTF">2015-11-13T15:05:28Z</dcterms:created>
  <dcterms:modified xsi:type="dcterms:W3CDTF">2015-11-16T14:15:20Z</dcterms:modified>
</cp:coreProperties>
</file>