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d74791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d74791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d74791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d74791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d74791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d74791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d74791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d74791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d74791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d74791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d74791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d74791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37b6a14f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37b6a1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38d2eab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38d2ea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3622b75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3622b7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3622b752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3622b7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38d2eab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38d2e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38d2eabd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38d2ea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d7479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d7479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0326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wallet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To Devcon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0" y="406825"/>
            <a:ext cx="8382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50" y="564125"/>
            <a:ext cx="8483174" cy="38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351913"/>
            <a:ext cx="7247601" cy="4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5" y="276550"/>
            <a:ext cx="8288600" cy="41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645900" y="320775"/>
            <a:ext cx="78522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 </a:t>
            </a:r>
            <a:r>
              <a:rPr lang="en"/>
              <a:t>potential</a:t>
            </a:r>
            <a:r>
              <a:rPr lang="en"/>
              <a:t> User’s willingness to use our wallet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13" y="1451050"/>
            <a:ext cx="7640583" cy="3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571700" y="570550"/>
            <a:ext cx="7852200" cy="3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feedback included people from Algorand, Matic, </a:t>
            </a:r>
            <a:r>
              <a:rPr lang="en"/>
              <a:t>ConsenSys, Gitcoin and some normal users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2020: 90 percent of smartphone users will have made a mobile payment. It’s estimated that by 2017, there will be $60 billion in mobile payment sales.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TechCrunch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grpSp>
        <p:nvGrpSpPr>
          <p:cNvPr id="156" name="Google Shape;156;p29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57" name="Google Shape;157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Easy Onboarding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user needs just a Mobile Number to get their Eth Wallet.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62" name="Google Shape;162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Easy To 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9"/>
          <p:cNvSpPr txBox="1"/>
          <p:nvPr>
            <p:ph idx="4294967295" type="body"/>
          </p:nvPr>
        </p:nvSpPr>
        <p:spPr>
          <a:xfrm>
            <a:off x="3480450" y="2127476"/>
            <a:ext cx="51117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Simplified process for Ethereum Transactions using mobile numbers. Moonpay to buy crypto on the go.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7" name="Google Shape;167;p2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9"/>
          <p:cNvSpPr txBox="1"/>
          <p:nvPr>
            <p:ph idx="4294967295" type="body"/>
          </p:nvPr>
        </p:nvSpPr>
        <p:spPr>
          <a:xfrm>
            <a:off x="539675" y="3000775"/>
            <a:ext cx="27960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Faster/Cheap Transactions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Using the Matic Network network in a wallet topup methodology.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1" name="Google Shape;171;p2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72" name="Google Shape;172;p2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Privacy/Security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9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Using the NuCyper Proxy Re-Encryption for keeping the mobile numbers anonymous and sending extra information with transactions.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424825" y="1080500"/>
            <a:ext cx="8294400" cy="3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Our Competitors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2927696" y="1558773"/>
            <a:ext cx="5791500" cy="799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424825" y="1558773"/>
            <a:ext cx="3055800" cy="799416"/>
          </a:xfrm>
          <a:prstGeom prst="homePlate">
            <a:avLst>
              <a:gd fmla="val 26719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4294967295" type="body"/>
          </p:nvPr>
        </p:nvSpPr>
        <p:spPr>
          <a:xfrm>
            <a:off x="539675" y="15590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Portis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/>
          <p:nvPr>
            <p:ph idx="4294967295" type="body"/>
          </p:nvPr>
        </p:nvSpPr>
        <p:spPr>
          <a:xfrm>
            <a:off x="3480453" y="15589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Email Address for registration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long addresses for making transactions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6" name="Google Shape;186;p30"/>
          <p:cNvGrpSpPr/>
          <p:nvPr/>
        </p:nvGrpSpPr>
        <p:grpSpPr>
          <a:xfrm>
            <a:off x="424825" y="2432139"/>
            <a:ext cx="8294360" cy="799416"/>
            <a:chOff x="424813" y="2075689"/>
            <a:chExt cx="8294360" cy="849900"/>
          </a:xfrm>
        </p:grpSpPr>
        <p:sp>
          <p:nvSpPr>
            <p:cNvPr id="187" name="Google Shape;187;p3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30"/>
          <p:cNvSpPr txBox="1"/>
          <p:nvPr>
            <p:ph idx="4294967295" type="body"/>
          </p:nvPr>
        </p:nvSpPr>
        <p:spPr>
          <a:xfrm>
            <a:off x="539675" y="24322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Fortmatic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 txBox="1"/>
          <p:nvPr>
            <p:ph idx="4294967295" type="body"/>
          </p:nvPr>
        </p:nvSpPr>
        <p:spPr>
          <a:xfrm>
            <a:off x="3480453" y="24322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long addresses for making transactions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OTPs make it more centralised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1" name="Google Shape;191;p30"/>
          <p:cNvGrpSpPr/>
          <p:nvPr/>
        </p:nvGrpSpPr>
        <p:grpSpPr>
          <a:xfrm>
            <a:off x="424825" y="3305505"/>
            <a:ext cx="8294360" cy="799447"/>
            <a:chOff x="424813" y="2974405"/>
            <a:chExt cx="8294360" cy="849933"/>
          </a:xfrm>
        </p:grpSpPr>
        <p:sp>
          <p:nvSpPr>
            <p:cNvPr id="192" name="Google Shape;192;p3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30"/>
          <p:cNvSpPr txBox="1"/>
          <p:nvPr>
            <p:ph idx="4294967295" type="body"/>
          </p:nvPr>
        </p:nvSpPr>
        <p:spPr>
          <a:xfrm>
            <a:off x="539675" y="3305575"/>
            <a:ext cx="27960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Coinbase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/>
          <p:nvPr>
            <p:ph idx="4294967295" type="body"/>
          </p:nvPr>
        </p:nvSpPr>
        <p:spPr>
          <a:xfrm>
            <a:off x="3480453" y="33091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Stores our Private Keys with themselves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Email address for operation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6" name="Google Shape;196;p30"/>
          <p:cNvGrpSpPr/>
          <p:nvPr/>
        </p:nvGrpSpPr>
        <p:grpSpPr>
          <a:xfrm>
            <a:off x="424825" y="4178903"/>
            <a:ext cx="8294360" cy="799447"/>
            <a:chOff x="424813" y="3871259"/>
            <a:chExt cx="8294360" cy="849933"/>
          </a:xfrm>
        </p:grpSpPr>
        <p:sp>
          <p:nvSpPr>
            <p:cNvPr id="197" name="Google Shape;197;p3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30"/>
          <p:cNvSpPr txBox="1"/>
          <p:nvPr>
            <p:ph idx="4294967295" type="body"/>
          </p:nvPr>
        </p:nvSpPr>
        <p:spPr>
          <a:xfrm>
            <a:off x="539675" y="41789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Trust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 txBox="1"/>
          <p:nvPr>
            <p:ph idx="4294967295" type="body"/>
          </p:nvPr>
        </p:nvSpPr>
        <p:spPr>
          <a:xfrm>
            <a:off x="3480453" y="41811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Using mnemonics and private keys to manage accounts and long address for assets transfer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0"/>
          <p:cNvSpPr txBox="1"/>
          <p:nvPr>
            <p:ph idx="4294967295" type="body"/>
          </p:nvPr>
        </p:nvSpPr>
        <p:spPr>
          <a:xfrm>
            <a:off x="539675" y="1159513"/>
            <a:ext cx="2422500" cy="2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Company Name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/>
          <p:nvPr>
            <p:ph idx="4294967295" type="body"/>
          </p:nvPr>
        </p:nvSpPr>
        <p:spPr>
          <a:xfrm>
            <a:off x="4825050" y="1159475"/>
            <a:ext cx="2422500" cy="2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Drawbacks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938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4294967295" type="body"/>
          </p:nvPr>
        </p:nvSpPr>
        <p:spPr>
          <a:xfrm>
            <a:off x="798100" y="3067525"/>
            <a:ext cx="2526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Abhimanyu Shekhawat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11" name="Google Shape;211;p31"/>
          <p:cNvCxnSpPr/>
          <p:nvPr/>
        </p:nvCxnSpPr>
        <p:spPr>
          <a:xfrm>
            <a:off x="1925650" y="35037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1"/>
          <p:cNvSpPr txBox="1"/>
          <p:nvPr>
            <p:ph idx="4294967295" type="body"/>
          </p:nvPr>
        </p:nvSpPr>
        <p:spPr>
          <a:xfrm>
            <a:off x="860575" y="3620173"/>
            <a:ext cx="21774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Community Manager at GirlScript Summer of Code 19| Blockchain enthusiast| Android Developer| Flutter | Slither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590634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4294967295" type="body"/>
          </p:nvPr>
        </p:nvSpPr>
        <p:spPr>
          <a:xfrm>
            <a:off x="5703759" y="31013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Sachin Mittal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5" name="Google Shape;215;p31"/>
          <p:cNvSpPr txBox="1"/>
          <p:nvPr>
            <p:ph idx="4294967295" type="body"/>
          </p:nvPr>
        </p:nvSpPr>
        <p:spPr>
          <a:xfrm>
            <a:off x="5781175" y="3709450"/>
            <a:ext cx="2177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Blockchain </a:t>
            </a:r>
            <a:r>
              <a:rPr lang="en" sz="1300"/>
              <a:t>enthusiast</a:t>
            </a:r>
            <a:r>
              <a:rPr lang="en" sz="1300"/>
              <a:t> | Blockchain Developer | Market Analyst| Open Source Enthusiast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371" y="6088075"/>
            <a:ext cx="19152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>
            <p:ph idx="4294967295" type="body"/>
          </p:nvPr>
        </p:nvSpPr>
        <p:spPr>
          <a:xfrm>
            <a:off x="4950325" y="5964601"/>
            <a:ext cx="3958200" cy="24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Suraj Singla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18" name="Google Shape;218;p31"/>
          <p:cNvCxnSpPr/>
          <p:nvPr/>
        </p:nvCxnSpPr>
        <p:spPr>
          <a:xfrm>
            <a:off x="67939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1"/>
          <p:cNvSpPr txBox="1"/>
          <p:nvPr>
            <p:ph idx="4294967295" type="body"/>
          </p:nvPr>
        </p:nvSpPr>
        <p:spPr>
          <a:xfrm>
            <a:off x="3865969" y="6972157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Blockchain Déveloper | Solidity &amp; EOS Déveloper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Overview</a:t>
            </a:r>
            <a:endParaRPr sz="4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The current overall experience of using Ethereum and Wallets is not very pleasant. This hinders its mass adoption and makes transactions prone to error.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29875"/>
            <a:ext cx="85206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Users need to manage their mnemonic/private keys and use public keys to make transactions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To a non technical user this process is very tedious.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609675"/>
            <a:ext cx="8520600" cy="2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For making making transactions users need to have public keys of recipient which increases the potential for mistakes.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609675"/>
            <a:ext cx="8520600" cy="2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The ever </a:t>
            </a:r>
            <a:r>
              <a:rPr lang="en" sz="3500">
                <a:solidFill>
                  <a:srgbClr val="FFFFFF"/>
                </a:solidFill>
              </a:rPr>
              <a:t>increasing</a:t>
            </a:r>
            <a:r>
              <a:rPr lang="en" sz="3500">
                <a:solidFill>
                  <a:srgbClr val="FFFFFF"/>
                </a:solidFill>
              </a:rPr>
              <a:t> time and gas prices have also made people to minimize crypto usage.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Our App</a:t>
            </a:r>
            <a:endParaRPr/>
          </a:p>
        </p:txBody>
      </p:sp>
      <p:sp>
        <p:nvSpPr>
          <p:cNvPr id="87" name="Google Shape;87;p18"/>
          <p:cNvSpPr txBox="1"/>
          <p:nvPr>
            <p:ph idx="4294967295" type="body"/>
          </p:nvPr>
        </p:nvSpPr>
        <p:spPr>
          <a:xfrm>
            <a:off x="311700" y="115622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Easy and Hassle free onboarding process, using the much familier mobile number approach.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Transactions and token transferring can be also be done using mobile numbers.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Faster and cheap transactions with side chains.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Secure and Anonymous using the client side encryption for private keys as well as NuCypher Proxy Re-Encryption for mobile numbers.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Minimal interaction with blockchain components and still maximal decentralisation.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body"/>
          </p:nvPr>
        </p:nvSpPr>
        <p:spPr>
          <a:xfrm>
            <a:off x="311700" y="350375"/>
            <a:ext cx="3999900" cy="4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SIM Card registration has a strict KYC policies which allow SIM cards to be taken as a good alternative to current </a:t>
            </a:r>
            <a:r>
              <a:rPr lang="en" sz="1600">
                <a:solidFill>
                  <a:srgbClr val="FFFFFF"/>
                </a:solidFill>
              </a:rPr>
              <a:t>public</a:t>
            </a:r>
            <a:r>
              <a:rPr lang="en" sz="1600">
                <a:solidFill>
                  <a:srgbClr val="FFFFFF"/>
                </a:solidFill>
              </a:rPr>
              <a:t> address </a:t>
            </a:r>
            <a:r>
              <a:rPr lang="en" sz="1600">
                <a:solidFill>
                  <a:srgbClr val="FFFFFF"/>
                </a:solidFill>
              </a:rPr>
              <a:t>systems.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Client Implications: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Added </a:t>
            </a:r>
            <a:r>
              <a:rPr lang="en" sz="1600">
                <a:solidFill>
                  <a:srgbClr val="FFFFFF"/>
                </a:solidFill>
              </a:rPr>
              <a:t>convenience of</a:t>
            </a:r>
            <a:r>
              <a:rPr lang="en" sz="1600">
                <a:solidFill>
                  <a:srgbClr val="FFFFFF"/>
                </a:solidFill>
              </a:rPr>
              <a:t> usage in countries with strict rules of KYCs for users.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Need of an extra layer of security like 2FAs for countries with lenient KYC policies to prevent hacks like SIM Card swaps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 txBox="1"/>
          <p:nvPr>
            <p:ph idx="4294967295" type="body"/>
          </p:nvPr>
        </p:nvSpPr>
        <p:spPr>
          <a:xfrm>
            <a:off x="6615075" y="2364850"/>
            <a:ext cx="10395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Non-KYC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699175" y="2679250"/>
            <a:ext cx="9555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4294967295" type="body"/>
          </p:nvPr>
        </p:nvSpPr>
        <p:spPr>
          <a:xfrm>
            <a:off x="6699608" y="2702369"/>
            <a:ext cx="955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699192" y="3050996"/>
            <a:ext cx="9555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4294967295" type="body"/>
          </p:nvPr>
        </p:nvSpPr>
        <p:spPr>
          <a:xfrm>
            <a:off x="6699573" y="3433035"/>
            <a:ext cx="955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46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7914200" y="945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KYC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7914100" y="1260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body"/>
          </p:nvPr>
        </p:nvSpPr>
        <p:spPr>
          <a:xfrm>
            <a:off x="7908338" y="1260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7914100" y="1566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7908313" y="2554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150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 (India)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75" y="1436400"/>
            <a:ext cx="86201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45900" y="1281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User’s feedback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00" y="911675"/>
            <a:ext cx="8066151" cy="360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