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00000000000000000" pitchFamily="2" charset="77"/>
      <p:regular r:id="rId12"/>
      <p:bold r:id="rId13"/>
      <p:italic r:id="rId14"/>
      <p:boldItalic r:id="rId15"/>
    </p:embeddedFont>
    <p:embeddedFont>
      <p:font typeface="Montserrat" pitchFamily="2" charset="77"/>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err="1"/>
              <a:t>TuDu</a:t>
            </a:r>
            <a:r>
              <a:rPr lang="en" dirty="0"/>
              <a:t>!</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Brian Quezada</a:t>
            </a:r>
          </a:p>
          <a:p>
            <a:pPr marL="0" lvl="0" indent="0">
              <a:spcBef>
                <a:spcPts val="0"/>
              </a:spcBef>
              <a:buNone/>
            </a:pPr>
            <a:r>
              <a:rPr lang="en" dirty="0"/>
              <a:t>@Briantpt30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An 1-3 sentence elevator pitch version of your project description. What problem does it solve?</a:t>
            </a:r>
          </a:p>
        </p:txBody>
      </p:sp>
      <p:pic>
        <p:nvPicPr>
          <p:cNvPr id="3" name="Picture 2">
            <a:extLst>
              <a:ext uri="{FF2B5EF4-FFF2-40B4-BE49-F238E27FC236}">
                <a16:creationId xmlns:a16="http://schemas.microsoft.com/office/drawing/2014/main" id="{C6BD504A-0511-7540-82F2-5C25044CC2E7}"/>
              </a:ext>
            </a:extLst>
          </p:cNvPr>
          <p:cNvPicPr>
            <a:picLocks noChangeAspect="1"/>
          </p:cNvPicPr>
          <p:nvPr/>
        </p:nvPicPr>
        <p:blipFill>
          <a:blip r:embed="rId3"/>
          <a:stretch>
            <a:fillRect/>
          </a:stretch>
        </p:blipFill>
        <p:spPr>
          <a:xfrm>
            <a:off x="0" y="1878"/>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9139"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276591" y="1232351"/>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Login</a:t>
            </a:r>
          </a:p>
          <a:p>
            <a:pPr marL="457200" lvl="0" indent="-342900" rtl="0">
              <a:spcBef>
                <a:spcPts val="0"/>
              </a:spcBef>
              <a:spcAft>
                <a:spcPts val="0"/>
              </a:spcAft>
              <a:buSzPts val="1800"/>
              <a:buChar char="●"/>
            </a:pPr>
            <a:r>
              <a:rPr lang="en" dirty="0"/>
              <a:t>Create Projects</a:t>
            </a:r>
          </a:p>
          <a:p>
            <a:pPr marL="457200" lvl="0" indent="-342900" rtl="0">
              <a:spcBef>
                <a:spcPts val="0"/>
              </a:spcBef>
              <a:spcAft>
                <a:spcPts val="0"/>
              </a:spcAft>
              <a:buSzPts val="1800"/>
              <a:buChar char="●"/>
            </a:pPr>
            <a:r>
              <a:rPr lang="en" dirty="0"/>
              <a:t>Create Groups</a:t>
            </a:r>
          </a:p>
          <a:p>
            <a:pPr marL="457200" lvl="0" indent="-342900" rtl="0">
              <a:spcBef>
                <a:spcPts val="0"/>
              </a:spcBef>
              <a:spcAft>
                <a:spcPts val="0"/>
              </a:spcAft>
              <a:buSzPts val="1800"/>
              <a:buChar char="●"/>
            </a:pPr>
            <a:r>
              <a:rPr lang="en" dirty="0"/>
              <a:t>Add Comments</a:t>
            </a:r>
          </a:p>
          <a:p>
            <a:pPr marL="457200" lvl="0" indent="-342900">
              <a:spcBef>
                <a:spcPts val="0"/>
              </a:spcBef>
              <a:buSzPts val="1800"/>
              <a:buChar char="●"/>
            </a:pPr>
            <a:r>
              <a:rPr lang="en" dirty="0"/>
              <a:t>Create Tasks</a:t>
            </a:r>
          </a:p>
          <a:p>
            <a:pPr marL="114300" lvl="0">
              <a:spcBef>
                <a:spcPts val="0"/>
              </a:spcBef>
              <a:buSzPts val="1800"/>
              <a:buNone/>
            </a:pPr>
            <a:endParaRPr lang="en" dirty="0"/>
          </a:p>
        </p:txBody>
      </p:sp>
      <p:pic>
        <p:nvPicPr>
          <p:cNvPr id="3076" name="Picture 4" descr="Black and Gray Laptop Computer">
            <a:extLst>
              <a:ext uri="{FF2B5EF4-FFF2-40B4-BE49-F238E27FC236}">
                <a16:creationId xmlns:a16="http://schemas.microsoft.com/office/drawing/2014/main" id="{73952536-78C4-0B4A-BCC6-050A25E6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823" y="759576"/>
            <a:ext cx="5187320" cy="3226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152304" y="1498681"/>
            <a:ext cx="8222100" cy="2402700"/>
          </a:xfrm>
          <a:prstGeom prst="rect">
            <a:avLst/>
          </a:prstGeom>
        </p:spPr>
        <p:txBody>
          <a:bodyPr wrap="square" lIns="91425" tIns="91425" rIns="91425" bIns="91425" anchor="t" anchorCtr="0">
            <a:noAutofit/>
          </a:bodyPr>
          <a:lstStyle/>
          <a:p>
            <a:pPr marL="285750" indent="-285750"/>
            <a:r>
              <a:rPr lang="en" dirty="0"/>
              <a:t>User can Create a project and create tasks for the project.</a:t>
            </a:r>
          </a:p>
          <a:p>
            <a:pPr marL="285750" indent="-285750"/>
            <a:r>
              <a:rPr lang="en" dirty="0"/>
              <a:t>User can Create group and manage projects and tasks for a group of users.</a:t>
            </a:r>
          </a:p>
          <a:p>
            <a:pPr marL="285750" indent="-285750"/>
            <a:r>
              <a:rPr lang="en" dirty="0"/>
              <a:t>User can add comments to tasks for more detailed wo</a:t>
            </a:r>
            <a:r>
              <a:rPr lang="en-US" dirty="0" err="1"/>
              <a:t>rk</a:t>
            </a:r>
            <a:r>
              <a:rPr lang="en-US" dirty="0"/>
              <a:t> to be done.</a:t>
            </a:r>
            <a:endParaRPr lang="en" dirty="0"/>
          </a:p>
        </p:txBody>
      </p:sp>
      <p:pic>
        <p:nvPicPr>
          <p:cNvPr id="2050" name="Picture 2" descr="Image result for reading a book clipart">
            <a:extLst>
              <a:ext uri="{FF2B5EF4-FFF2-40B4-BE49-F238E27FC236}">
                <a16:creationId xmlns:a16="http://schemas.microsoft.com/office/drawing/2014/main" id="{0A041403-01E1-A442-8D5C-989C718D9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8205" y="3172658"/>
            <a:ext cx="2308196" cy="1970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63527" y="1214594"/>
            <a:ext cx="8222100" cy="3188729"/>
          </a:xfrm>
          <a:prstGeom prst="rect">
            <a:avLst/>
          </a:prstGeom>
        </p:spPr>
        <p:txBody>
          <a:bodyPr wrap="square" lIns="91425" tIns="91425" rIns="91425" bIns="91425" anchor="t" anchorCtr="0">
            <a:noAutofit/>
          </a:bodyPr>
          <a:lstStyle/>
          <a:p>
            <a:pPr marL="285750" indent="-285750"/>
            <a:r>
              <a:rPr lang="en" dirty="0"/>
              <a:t>User- Contains all user information</a:t>
            </a:r>
          </a:p>
          <a:p>
            <a:pPr marL="285750" indent="-285750"/>
            <a:r>
              <a:rPr lang="en" dirty="0"/>
              <a:t>Group- Contains group name and list of users</a:t>
            </a:r>
          </a:p>
          <a:p>
            <a:pPr marL="285750" indent="-285750"/>
            <a:r>
              <a:rPr lang="en" dirty="0"/>
              <a:t>Project- Contains group and user projects with list of tasks</a:t>
            </a:r>
          </a:p>
          <a:p>
            <a:pPr marL="285750" indent="-285750"/>
            <a:r>
              <a:rPr lang="en" dirty="0"/>
              <a:t>Task- Contains task title and description, list of </a:t>
            </a:r>
            <a:r>
              <a:rPr lang="en" dirty="0" err="1"/>
              <a:t>todos</a:t>
            </a:r>
            <a:r>
              <a:rPr lang="en" dirty="0"/>
              <a:t> and comments</a:t>
            </a:r>
          </a:p>
          <a:p>
            <a:pPr marL="285750" indent="-285750"/>
            <a:r>
              <a:rPr lang="en" dirty="0" err="1"/>
              <a:t>Todos</a:t>
            </a:r>
            <a:r>
              <a:rPr lang="en" dirty="0"/>
              <a:t>- </a:t>
            </a:r>
            <a:r>
              <a:rPr lang="en" dirty="0" err="1"/>
              <a:t>Contanins</a:t>
            </a:r>
            <a:r>
              <a:rPr lang="en" dirty="0"/>
              <a:t> </a:t>
            </a:r>
            <a:r>
              <a:rPr lang="en" dirty="0" err="1"/>
              <a:t>todos</a:t>
            </a:r>
            <a:r>
              <a:rPr lang="en" dirty="0"/>
              <a:t> for each task.</a:t>
            </a:r>
          </a:p>
          <a:p>
            <a:pPr marL="285750" indent="-285750"/>
            <a:r>
              <a:rPr lang="en" dirty="0"/>
              <a:t>Comments-Contains comments for each task</a:t>
            </a:r>
          </a:p>
          <a:p>
            <a:pPr marL="285750" indent="-285750"/>
            <a:endParaRPr lang="en" dirty="0"/>
          </a:p>
        </p:txBody>
      </p:sp>
      <p:pic>
        <p:nvPicPr>
          <p:cNvPr id="1026" name="Picture 2" descr="Image result for database photo">
            <a:extLst>
              <a:ext uri="{FF2B5EF4-FFF2-40B4-BE49-F238E27FC236}">
                <a16:creationId xmlns:a16="http://schemas.microsoft.com/office/drawing/2014/main" id="{847867DE-37B1-554F-88C0-EC57736EB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746" y="0"/>
            <a:ext cx="2163254" cy="2163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8017" y="0"/>
            <a:ext cx="8222100" cy="980607"/>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28017" y="1187962"/>
            <a:ext cx="8222100" cy="3291788"/>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Java</a:t>
            </a:r>
          </a:p>
          <a:p>
            <a:pPr marL="457200" lvl="0" indent="-342900" rtl="0">
              <a:spcBef>
                <a:spcPts val="0"/>
              </a:spcBef>
              <a:spcAft>
                <a:spcPts val="0"/>
              </a:spcAft>
              <a:buSzPts val="1800"/>
              <a:buChar char="●"/>
            </a:pPr>
            <a:r>
              <a:rPr lang="en" dirty="0"/>
              <a:t>JavaScript</a:t>
            </a:r>
          </a:p>
          <a:p>
            <a:pPr marL="457200" lvl="0" indent="-342900" rtl="0">
              <a:spcBef>
                <a:spcPts val="0"/>
              </a:spcBef>
              <a:spcAft>
                <a:spcPts val="0"/>
              </a:spcAft>
              <a:buSzPts val="1800"/>
              <a:buChar char="●"/>
            </a:pPr>
            <a:r>
              <a:rPr lang="en" dirty="0"/>
              <a:t>JPA/Hibernate</a:t>
            </a:r>
          </a:p>
          <a:p>
            <a:pPr marL="457200" lvl="0" indent="-342900" rtl="0">
              <a:spcBef>
                <a:spcPts val="0"/>
              </a:spcBef>
              <a:spcAft>
                <a:spcPts val="0"/>
              </a:spcAft>
              <a:buSzPts val="1800"/>
              <a:buChar char="●"/>
            </a:pPr>
            <a:r>
              <a:rPr lang="en" dirty="0" err="1"/>
              <a:t>SpringBoot</a:t>
            </a:r>
            <a:endParaRPr lang="en" dirty="0"/>
          </a:p>
          <a:p>
            <a:pPr marL="457200" lvl="0" indent="-342900" rtl="0">
              <a:spcBef>
                <a:spcPts val="0"/>
              </a:spcBef>
              <a:spcAft>
                <a:spcPts val="0"/>
              </a:spcAft>
              <a:buSzPts val="1800"/>
              <a:buChar char="●"/>
            </a:pPr>
            <a:r>
              <a:rPr lang="en" dirty="0"/>
              <a:t>Spring Security</a:t>
            </a:r>
          </a:p>
          <a:p>
            <a:pPr marL="457200" lvl="0" indent="-342900" rtl="0">
              <a:spcBef>
                <a:spcPts val="0"/>
              </a:spcBef>
              <a:spcAft>
                <a:spcPts val="0"/>
              </a:spcAft>
              <a:buSzPts val="1800"/>
              <a:buChar char="●"/>
            </a:pPr>
            <a:r>
              <a:rPr lang="en" dirty="0"/>
              <a:t>MySQL</a:t>
            </a:r>
          </a:p>
          <a:p>
            <a:pPr marL="457200" lvl="0" indent="-342900" rtl="0">
              <a:spcBef>
                <a:spcPts val="0"/>
              </a:spcBef>
              <a:spcAft>
                <a:spcPts val="0"/>
              </a:spcAft>
              <a:buSzPts val="1800"/>
              <a:buChar char="●"/>
            </a:pPr>
            <a:r>
              <a:rPr lang="en" dirty="0"/>
              <a:t>Html</a:t>
            </a:r>
          </a:p>
          <a:p>
            <a:pPr marL="457200" lvl="0" indent="-342900" rtl="0">
              <a:spcBef>
                <a:spcPts val="0"/>
              </a:spcBef>
              <a:spcAft>
                <a:spcPts val="0"/>
              </a:spcAft>
              <a:buSzPts val="1800"/>
              <a:buChar char="●"/>
            </a:pPr>
            <a:r>
              <a:rPr lang="en" dirty="0" err="1"/>
              <a:t>Css</a:t>
            </a:r>
            <a:endParaRPr lang="en" dirty="0"/>
          </a:p>
          <a:p>
            <a:pPr marL="457200" lvl="0" indent="-342900">
              <a:spcBef>
                <a:spcPts val="0"/>
              </a:spcBef>
              <a:buSzPts val="1800"/>
              <a:buChar char="●"/>
            </a:pPr>
            <a:r>
              <a:rPr lang="en" dirty="0" err="1"/>
              <a:t>ThymeLeaf</a:t>
            </a:r>
            <a:endParaRPr lang="en" dirty="0"/>
          </a:p>
          <a:p>
            <a:pPr marL="114300" lvl="0">
              <a:spcBef>
                <a:spcPts val="0"/>
              </a:spcBef>
              <a:buSzPts val="1800"/>
              <a:buNone/>
            </a:pPr>
            <a:endParaRPr lang="en" dirty="0"/>
          </a:p>
        </p:txBody>
      </p:sp>
      <p:pic>
        <p:nvPicPr>
          <p:cNvPr id="4098" name="Picture 2" descr="Image result for java">
            <a:extLst>
              <a:ext uri="{FF2B5EF4-FFF2-40B4-BE49-F238E27FC236}">
                <a16:creationId xmlns:a16="http://schemas.microsoft.com/office/drawing/2014/main" id="{B187B9BA-AF64-5547-969E-7C7FCF689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79" y="663750"/>
            <a:ext cx="1091955" cy="99429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javascript logo">
            <a:extLst>
              <a:ext uri="{FF2B5EF4-FFF2-40B4-BE49-F238E27FC236}">
                <a16:creationId xmlns:a16="http://schemas.microsoft.com/office/drawing/2014/main" id="{7948CE4B-6D04-0945-B3F9-1E13990D9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934" y="1285764"/>
            <a:ext cx="1091954" cy="88776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spring boot logo">
            <a:extLst>
              <a:ext uri="{FF2B5EF4-FFF2-40B4-BE49-F238E27FC236}">
                <a16:creationId xmlns:a16="http://schemas.microsoft.com/office/drawing/2014/main" id="{621FFDBD-55D3-3840-8B2E-5B5D9F6FD6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029" y="2173531"/>
            <a:ext cx="1091954" cy="104906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spring security logo">
            <a:extLst>
              <a:ext uri="{FF2B5EF4-FFF2-40B4-BE49-F238E27FC236}">
                <a16:creationId xmlns:a16="http://schemas.microsoft.com/office/drawing/2014/main" id="{9A4F841C-A6C7-CB47-AA09-8126A44CFD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7241" y="3222594"/>
            <a:ext cx="1314389" cy="137054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spring hibernate logo">
            <a:extLst>
              <a:ext uri="{FF2B5EF4-FFF2-40B4-BE49-F238E27FC236}">
                <a16:creationId xmlns:a16="http://schemas.microsoft.com/office/drawing/2014/main" id="{96C7EC37-AF95-5D40-8F72-5D75959B0E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7572" y="3528514"/>
            <a:ext cx="1502201" cy="147576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mage result for thymeleaf">
            <a:extLst>
              <a:ext uri="{FF2B5EF4-FFF2-40B4-BE49-F238E27FC236}">
                <a16:creationId xmlns:a16="http://schemas.microsoft.com/office/drawing/2014/main" id="{80DA743F-E62B-7048-8A93-7A165EBA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9320" y="3586937"/>
            <a:ext cx="1304771" cy="126063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Image result for mysql logo">
            <a:extLst>
              <a:ext uri="{FF2B5EF4-FFF2-40B4-BE49-F238E27FC236}">
                <a16:creationId xmlns:a16="http://schemas.microsoft.com/office/drawing/2014/main" id="{CB35C04E-0C2E-0243-AF08-CBABB59AD3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4741" y="2075804"/>
            <a:ext cx="1372340" cy="1308749"/>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Image result for html logo">
            <a:extLst>
              <a:ext uri="{FF2B5EF4-FFF2-40B4-BE49-F238E27FC236}">
                <a16:creationId xmlns:a16="http://schemas.microsoft.com/office/drawing/2014/main" id="{CADE5505-8D8D-144D-8857-8F2AA0E296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8004" y="2105348"/>
            <a:ext cx="1559696" cy="1591143"/>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Related image">
            <a:extLst>
              <a:ext uri="{FF2B5EF4-FFF2-40B4-BE49-F238E27FC236}">
                <a16:creationId xmlns:a16="http://schemas.microsoft.com/office/drawing/2014/main" id="{FF8ECF2F-54C4-794E-A215-16EE49BA65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6966" y="820145"/>
            <a:ext cx="1317125" cy="1260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0" y="0"/>
            <a:ext cx="8222100" cy="1056443"/>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0" y="974899"/>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Spring Security</a:t>
            </a:r>
          </a:p>
          <a:p>
            <a:pPr marL="457200" lvl="0" indent="-342900" rtl="0">
              <a:spcBef>
                <a:spcPts val="0"/>
              </a:spcBef>
              <a:spcAft>
                <a:spcPts val="0"/>
              </a:spcAft>
              <a:buSzPts val="1800"/>
              <a:buChar char="●"/>
            </a:pPr>
            <a:r>
              <a:rPr lang="en" dirty="0"/>
              <a:t>JavaScript</a:t>
            </a:r>
          </a:p>
          <a:p>
            <a:pPr marL="457200" lvl="0" indent="-342900" rtl="0">
              <a:spcBef>
                <a:spcPts val="0"/>
              </a:spcBef>
              <a:spcAft>
                <a:spcPts val="0"/>
              </a:spcAft>
              <a:buSzPts val="1800"/>
              <a:buChar char="●"/>
            </a:pPr>
            <a:r>
              <a:rPr lang="en" dirty="0" err="1"/>
              <a:t>ThymeLeaf</a:t>
            </a:r>
            <a:r>
              <a:rPr lang="en" dirty="0"/>
              <a:t>- How to do Model binding</a:t>
            </a:r>
          </a:p>
          <a:p>
            <a:pPr marL="457200" lvl="0" indent="-342900" rtl="0">
              <a:spcBef>
                <a:spcPts val="0"/>
              </a:spcBef>
              <a:spcAft>
                <a:spcPts val="0"/>
              </a:spcAft>
              <a:buSzPts val="1800"/>
              <a:buChar char="●"/>
            </a:pPr>
            <a:r>
              <a:rPr lang="en" dirty="0"/>
              <a:t>Bootstrap – Using progress bars and different types of forms</a:t>
            </a:r>
          </a:p>
          <a:p>
            <a:pPr marL="457200" lvl="0" indent="-342900" rtl="0">
              <a:spcBef>
                <a:spcPts val="0"/>
              </a:spcBef>
              <a:buSzPts val="1800"/>
              <a:buChar char="●"/>
            </a:pPr>
            <a:r>
              <a:rPr lang="en" dirty="0" err="1"/>
              <a:t>Css</a:t>
            </a:r>
            <a:r>
              <a:rPr lang="en" dirty="0"/>
              <a:t>- Moving objects</a:t>
            </a:r>
          </a:p>
        </p:txBody>
      </p:sp>
      <p:pic>
        <p:nvPicPr>
          <p:cNvPr id="5122" name="Picture 2" descr="Letter Blocks">
            <a:extLst>
              <a:ext uri="{FF2B5EF4-FFF2-40B4-BE49-F238E27FC236}">
                <a16:creationId xmlns:a16="http://schemas.microsoft.com/office/drawing/2014/main" id="{B95E2D31-38DE-D346-A1B2-2DECEA62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678" y="2654424"/>
            <a:ext cx="5015884" cy="245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0" y="0"/>
            <a:ext cx="8222100" cy="994299"/>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0" y="994299"/>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Add functionality to mark a task complete</a:t>
            </a:r>
          </a:p>
          <a:p>
            <a:pPr marL="457200" lvl="0" indent="-342900" rtl="0">
              <a:spcBef>
                <a:spcPts val="0"/>
              </a:spcBef>
              <a:spcAft>
                <a:spcPts val="0"/>
              </a:spcAft>
              <a:buSzPts val="1800"/>
              <a:buChar char="●"/>
            </a:pPr>
            <a:r>
              <a:rPr lang="en" dirty="0"/>
              <a:t>Assign a task to a user</a:t>
            </a:r>
          </a:p>
          <a:p>
            <a:pPr marL="457200" lvl="0" indent="-342900" rtl="0">
              <a:spcBef>
                <a:spcPts val="0"/>
              </a:spcBef>
              <a:spcAft>
                <a:spcPts val="0"/>
              </a:spcAft>
              <a:buSzPts val="1800"/>
              <a:buChar char="●"/>
            </a:pPr>
            <a:r>
              <a:rPr lang="en" dirty="0"/>
              <a:t>User Profile page</a:t>
            </a:r>
          </a:p>
          <a:p>
            <a:pPr marL="457200" lvl="0" indent="-342900" rtl="0">
              <a:spcBef>
                <a:spcPts val="0"/>
              </a:spcBef>
              <a:spcAft>
                <a:spcPts val="0"/>
              </a:spcAft>
              <a:buSzPts val="1800"/>
              <a:buChar char="●"/>
            </a:pPr>
            <a:r>
              <a:rPr lang="en" dirty="0"/>
              <a:t>Throw Java away</a:t>
            </a:r>
          </a:p>
          <a:p>
            <a:pPr marL="457200" lvl="0" indent="-342900" rtl="0">
              <a:spcBef>
                <a:spcPts val="0"/>
              </a:spcBef>
              <a:spcAft>
                <a:spcPts val="0"/>
              </a:spcAft>
              <a:buSzPts val="1800"/>
              <a:buChar char="●"/>
            </a:pPr>
            <a:r>
              <a:rPr lang="en" dirty="0"/>
              <a:t>Throw my Mac away</a:t>
            </a:r>
          </a:p>
          <a:p>
            <a:pPr marL="457200" lvl="0" indent="-342900" rtl="0">
              <a:spcBef>
                <a:spcPts val="0"/>
              </a:spcBef>
              <a:spcAft>
                <a:spcPts val="0"/>
              </a:spcAft>
              <a:buSzPts val="1800"/>
              <a:buChar char="●"/>
            </a:pPr>
            <a:r>
              <a:rPr lang="en" dirty="0"/>
              <a:t>Maybe snazzing up the UI</a:t>
            </a:r>
          </a:p>
        </p:txBody>
      </p:sp>
      <p:pic>
        <p:nvPicPr>
          <p:cNvPr id="6146" name="Picture 2" descr="Image result for macbook on fire gif">
            <a:extLst>
              <a:ext uri="{FF2B5EF4-FFF2-40B4-BE49-F238E27FC236}">
                <a16:creationId xmlns:a16="http://schemas.microsoft.com/office/drawing/2014/main" id="{38AD15CF-B806-544F-9E3F-FF2F773CF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498" y="1505443"/>
            <a:ext cx="3294602" cy="32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261</Words>
  <Application>Microsoft Macintosh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Arvo</vt:lpstr>
      <vt:lpstr>Roboto</vt:lpstr>
      <vt:lpstr>Arial</vt:lpstr>
      <vt:lpstr>Material</vt:lpstr>
      <vt:lpstr>TuDu!</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Microsoft Office User</cp:lastModifiedBy>
  <cp:revision>9</cp:revision>
  <dcterms:modified xsi:type="dcterms:W3CDTF">2019-03-06T18:42:52Z</dcterms:modified>
</cp:coreProperties>
</file>