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Modelleren 3 Eindopdracht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smtClean="0"/>
              <a:t>Door</a:t>
            </a:r>
          </a:p>
          <a:p>
            <a:r>
              <a:rPr lang="nl-NL" dirty="0" smtClean="0"/>
              <a:t>Sven </a:t>
            </a:r>
            <a:r>
              <a:rPr lang="nl-NL" dirty="0" err="1" smtClean="0"/>
              <a:t>Brettschneider</a:t>
            </a:r>
            <a:endParaRPr lang="nl-NL" dirty="0" smtClean="0"/>
          </a:p>
          <a:p>
            <a:r>
              <a:rPr lang="nl-NL" dirty="0" err="1" smtClean="0"/>
              <a:t>Brian</a:t>
            </a:r>
            <a:r>
              <a:rPr lang="nl-NL" dirty="0" smtClean="0"/>
              <a:t> van den Broek</a:t>
            </a:r>
            <a:endParaRPr lang="nl-NL" dirty="0"/>
          </a:p>
        </p:txBody>
      </p:sp>
      <p:sp>
        <p:nvSpPr>
          <p:cNvPr id="2050" name="AutoShape 2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4" name="AutoShape 6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6" name="AutoShape 8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Afbeelding 9" descr="Goudkoort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04664"/>
            <a:ext cx="7853159" cy="190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DEMO </a:t>
            </a:r>
            <a:r>
              <a:rPr lang="nl-NL" b="1" dirty="0" err="1" smtClean="0"/>
              <a:t>GoudKoorts</a:t>
            </a:r>
            <a:endParaRPr lang="nl-NL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0625"/>
            <a:ext cx="7534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AKD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95536" y="1628800"/>
            <a:ext cx="30963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Program maakt de controller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5796136" y="4221088"/>
            <a:ext cx="31683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maakt Spel en Views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35" name="Rechte verbindingslijn 34"/>
          <p:cNvCxnSpPr>
            <a:endCxn id="7" idx="2"/>
          </p:cNvCxnSpPr>
          <p:nvPr/>
        </p:nvCxnSpPr>
        <p:spPr>
          <a:xfrm flipH="1" flipV="1">
            <a:off x="1943708" y="1998132"/>
            <a:ext cx="684076" cy="12148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22" idx="0"/>
          </p:cNvCxnSpPr>
          <p:nvPr/>
        </p:nvCxnSpPr>
        <p:spPr>
          <a:xfrm flipH="1" flipV="1">
            <a:off x="6948264" y="3501008"/>
            <a:ext cx="432048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nl-NL" dirty="0" smtClean="0"/>
              <a:t>AKD </a:t>
            </a:r>
            <a:r>
              <a:rPr lang="nl-NL" dirty="0" err="1" smtClean="0"/>
              <a:t>Overview</a:t>
            </a:r>
            <a:endParaRPr lang="nl-N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7534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6804248" y="476672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OutputView</a:t>
            </a:r>
            <a:r>
              <a:rPr lang="nl-NL" b="1" dirty="0" smtClean="0">
                <a:solidFill>
                  <a:srgbClr val="FF0000"/>
                </a:solidFill>
              </a:rPr>
              <a:t> gebruikt het model om de wereld te tekenen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15"/>
          <p:cNvCxnSpPr>
            <a:endCxn id="10" idx="2"/>
          </p:cNvCxnSpPr>
          <p:nvPr/>
        </p:nvCxnSpPr>
        <p:spPr>
          <a:xfrm flipV="1">
            <a:off x="7452320" y="1677001"/>
            <a:ext cx="432048" cy="5998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804248" y="4005064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bepaalt wanneer er getekend mag worden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19" name="Rechte verbindingslijn 18"/>
          <p:cNvCxnSpPr>
            <a:stCxn id="18" idx="0"/>
          </p:cNvCxnSpPr>
          <p:nvPr/>
        </p:nvCxnSpPr>
        <p:spPr>
          <a:xfrm flipH="1" flipV="1">
            <a:off x="6660232" y="3429000"/>
            <a:ext cx="1224136" cy="57606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Baanvak</a:t>
            </a:r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4888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Wissels</a:t>
            </a:r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576401" cy="414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013176"/>
            <a:ext cx="1495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echte verbindingslijn 5"/>
          <p:cNvCxnSpPr>
            <a:stCxn id="16386" idx="1"/>
          </p:cNvCxnSpPr>
          <p:nvPr/>
        </p:nvCxnSpPr>
        <p:spPr>
          <a:xfrm flipH="1" flipV="1">
            <a:off x="6588224" y="5157193"/>
            <a:ext cx="792088" cy="7037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229200"/>
            <a:ext cx="167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8"/>
          <p:cNvCxnSpPr>
            <a:endCxn id="16387" idx="3"/>
          </p:cNvCxnSpPr>
          <p:nvPr/>
        </p:nvCxnSpPr>
        <p:spPr>
          <a:xfrm flipH="1">
            <a:off x="1927920" y="5157192"/>
            <a:ext cx="627856" cy="7578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Object diagram</a:t>
            </a:r>
            <a:endParaRPr lang="nl-NL" dirty="0"/>
          </a:p>
        </p:txBody>
      </p:sp>
      <p:pic>
        <p:nvPicPr>
          <p:cNvPr id="17474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8" y="548680"/>
            <a:ext cx="8877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72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95825"/>
            <a:ext cx="36861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</Words>
  <Application>Microsoft Office PowerPoint</Application>
  <PresentationFormat>Diavoorstelling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Modelleren 3 Eindopdracht</vt:lpstr>
      <vt:lpstr>DEMO GoudKoorts</vt:lpstr>
      <vt:lpstr>AKD Overview</vt:lpstr>
      <vt:lpstr>AKD Overview</vt:lpstr>
      <vt:lpstr>Baanvak</vt:lpstr>
      <vt:lpstr>Wissels</vt:lpstr>
      <vt:lpstr>Object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3 Eindopdracht</dc:title>
  <dc:creator>Brian vdb</dc:creator>
  <cp:lastModifiedBy>Gebruiker</cp:lastModifiedBy>
  <cp:revision>17</cp:revision>
  <dcterms:created xsi:type="dcterms:W3CDTF">2014-10-27T09:46:37Z</dcterms:created>
  <dcterms:modified xsi:type="dcterms:W3CDTF">2014-10-27T11:59:20Z</dcterms:modified>
</cp:coreProperties>
</file>