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9" r:id="rId10"/>
    <p:sldId id="265" r:id="rId11"/>
    <p:sldId id="266" r:id="rId12"/>
    <p:sldId id="267" r:id="rId13"/>
    <p:sldId id="268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2-11-2014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Modelleren 3 Eindopdracht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/>
              <a:t>Door</a:t>
            </a:r>
          </a:p>
          <a:p>
            <a:r>
              <a:rPr lang="nl-NL" dirty="0" smtClean="0"/>
              <a:t>Sven </a:t>
            </a:r>
            <a:r>
              <a:rPr lang="nl-NL" dirty="0" err="1" smtClean="0"/>
              <a:t>Brettschneider</a:t>
            </a:r>
            <a:endParaRPr lang="nl-NL" dirty="0" smtClean="0"/>
          </a:p>
          <a:p>
            <a:r>
              <a:rPr lang="nl-NL" dirty="0" err="1" smtClean="0"/>
              <a:t>Brian</a:t>
            </a:r>
            <a:r>
              <a:rPr lang="nl-NL" dirty="0" smtClean="0"/>
              <a:t> van den Broek</a:t>
            </a:r>
            <a:endParaRPr lang="nl-NL" dirty="0"/>
          </a:p>
        </p:txBody>
      </p:sp>
      <p:sp>
        <p:nvSpPr>
          <p:cNvPr id="2050" name="AutoShape 2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2" name="AutoShape 4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4" name="AutoShape 6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56" name="AutoShape 8" descr="https://bb.avans.nl/bbcswebdav/pid-5367978-dt-content-rid-10484482_2/xid-10484482_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Afbeelding 9" descr="Goudkoort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04664"/>
            <a:ext cx="7853159" cy="1906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1619672" y="548680"/>
            <a:ext cx="2160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Ideale situatie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5940152" y="6021288"/>
            <a:ext cx="28803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de volgende positie </a:t>
            </a:r>
            <a:r>
              <a:rPr lang="nl-NL" b="1" dirty="0" err="1" smtClean="0">
                <a:solidFill>
                  <a:srgbClr val="FF0000"/>
                </a:solidFill>
              </a:rPr>
              <a:t>null</a:t>
            </a:r>
            <a:r>
              <a:rPr lang="nl-NL" b="1" dirty="0" smtClean="0">
                <a:solidFill>
                  <a:srgbClr val="FF0000"/>
                </a:solidFill>
              </a:rPr>
              <a:t> is?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80"/>
            <a:ext cx="9144000" cy="487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4788024" y="1477976"/>
            <a:ext cx="30217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Kijken of er wel een volgende positie is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5436096" y="2126048"/>
            <a:ext cx="0" cy="6480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652120" y="6021288"/>
            <a:ext cx="316835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er nou al een karretje op een positie staat?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54490" cy="431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5364088" y="2132856"/>
            <a:ext cx="30217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Als er een kar staat, gooi een exceptie op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7380312" y="2780928"/>
            <a:ext cx="0" cy="64807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5940152" y="5661248"/>
            <a:ext cx="30217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Maar wat als een karretje moet wachten voor een wissel?</a:t>
            </a:r>
            <a:endParaRPr lang="nl-NL" b="1" dirty="0">
              <a:solidFill>
                <a:srgbClr val="FF0000"/>
              </a:solidFill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2375" y="0"/>
            <a:ext cx="15716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208912" cy="630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5652120" y="1124744"/>
            <a:ext cx="302170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D.m.v. </a:t>
            </a:r>
            <a:r>
              <a:rPr lang="nl-NL" b="1" dirty="0" err="1" smtClean="0">
                <a:solidFill>
                  <a:srgbClr val="FF0000"/>
                </a:solidFill>
              </a:rPr>
              <a:t>inheritance</a:t>
            </a:r>
            <a:r>
              <a:rPr lang="nl-NL" b="1" dirty="0" smtClean="0">
                <a:solidFill>
                  <a:srgbClr val="FF0000"/>
                </a:solidFill>
              </a:rPr>
              <a:t> kan er gekeken worden of de vakjes gekoppeld zijn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7092280" y="2060848"/>
            <a:ext cx="0" cy="7920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81369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image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06816" y="0"/>
            <a:ext cx="4165584" cy="6545918"/>
          </a:xfrm>
        </p:spPr>
      </p:pic>
      <p:sp>
        <p:nvSpPr>
          <p:cNvPr id="6" name="Tekstvak 5"/>
          <p:cNvSpPr txBox="1"/>
          <p:nvPr/>
        </p:nvSpPr>
        <p:spPr>
          <a:xfrm>
            <a:off x="755576" y="692696"/>
            <a:ext cx="21602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</a:t>
            </a:r>
            <a:r>
              <a:rPr lang="nl-NL" b="1" dirty="0" err="1" smtClean="0">
                <a:solidFill>
                  <a:srgbClr val="FF0000"/>
                </a:solidFill>
              </a:rPr>
              <a:t>Mainloop</a:t>
            </a:r>
            <a:r>
              <a:rPr lang="nl-NL" b="1" dirty="0" smtClean="0">
                <a:solidFill>
                  <a:srgbClr val="FF0000"/>
                </a:solidFill>
              </a:rPr>
              <a:t> (input)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67544" y="404664"/>
            <a:ext cx="36724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Logica Controller (Timer, Random, tekenen)</a:t>
            </a:r>
            <a:endParaRPr lang="nl-NL" b="1" dirty="0">
              <a:solidFill>
                <a:srgbClr val="FF0000"/>
              </a:solidFill>
            </a:endParaRPr>
          </a:p>
        </p:txBody>
      </p:sp>
      <p:pic>
        <p:nvPicPr>
          <p:cNvPr id="5" name="Afbeelding 4" descr="image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8325" y="1196752"/>
            <a:ext cx="7305675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image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08720"/>
            <a:ext cx="7305675" cy="3971925"/>
          </a:xfrm>
        </p:spPr>
      </p:pic>
      <p:sp>
        <p:nvSpPr>
          <p:cNvPr id="5" name="Tekstvak 4"/>
          <p:cNvSpPr txBox="1"/>
          <p:nvPr/>
        </p:nvSpPr>
        <p:spPr>
          <a:xfrm>
            <a:off x="467544" y="404664"/>
            <a:ext cx="410445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Logica Controller (Karretjes verplaatsen)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image 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8197173" cy="4392488"/>
          </a:xfrm>
        </p:spPr>
      </p:pic>
      <p:sp>
        <p:nvSpPr>
          <p:cNvPr id="4" name="Tekstvak 3"/>
          <p:cNvSpPr txBox="1"/>
          <p:nvPr/>
        </p:nvSpPr>
        <p:spPr>
          <a:xfrm>
            <a:off x="467544" y="404664"/>
            <a:ext cx="36724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Logica Controller (Wat gebeurt er als karretjes botsen)</a:t>
            </a:r>
            <a:endParaRPr lang="nl-NL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467544" y="404664"/>
            <a:ext cx="36724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Logica Controller (Tekenen van het spel)</a:t>
            </a:r>
            <a:endParaRPr lang="nl-NL" b="1" dirty="0">
              <a:solidFill>
                <a:srgbClr val="FF0000"/>
              </a:solidFill>
            </a:endParaRPr>
          </a:p>
        </p:txBody>
      </p:sp>
      <p:pic>
        <p:nvPicPr>
          <p:cNvPr id="5" name="Afbeelding 4" descr="image (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8296232" cy="385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DEMO </a:t>
            </a:r>
            <a:r>
              <a:rPr lang="nl-NL" b="1" dirty="0" err="1" smtClean="0"/>
              <a:t>GoudKoorts</a:t>
            </a:r>
            <a:endParaRPr lang="nl-NL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429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Codemap</a:t>
            </a:r>
            <a:endParaRPr lang="nl-NL" dirty="0"/>
          </a:p>
        </p:txBody>
      </p:sp>
      <p:sp>
        <p:nvSpPr>
          <p:cNvPr id="1026" name="AutoShape 2" descr="Inline afbeelding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pic>
        <p:nvPicPr>
          <p:cNvPr id="5" name="Afbeelding 4" descr="image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96752"/>
            <a:ext cx="8648361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Einde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95536" y="1628800"/>
            <a:ext cx="30963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Program maakt de controller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5796136" y="4221088"/>
            <a:ext cx="316835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maakt Spel en Views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35" name="Rechte verbindingslijn 34"/>
          <p:cNvCxnSpPr>
            <a:endCxn id="7" idx="2"/>
          </p:cNvCxnSpPr>
          <p:nvPr/>
        </p:nvCxnSpPr>
        <p:spPr>
          <a:xfrm flipH="1" flipV="1">
            <a:off x="1943708" y="1998132"/>
            <a:ext cx="684076" cy="12148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>
            <a:stCxn id="22" idx="0"/>
          </p:cNvCxnSpPr>
          <p:nvPr/>
        </p:nvCxnSpPr>
        <p:spPr>
          <a:xfrm flipH="1" flipV="1">
            <a:off x="6948264" y="3501008"/>
            <a:ext cx="432048" cy="7200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r>
              <a:rPr lang="nl-NL" dirty="0" smtClean="0"/>
              <a:t>AKD </a:t>
            </a:r>
            <a:r>
              <a:rPr lang="nl-NL" dirty="0" err="1" smtClean="0"/>
              <a:t>Overview</a:t>
            </a:r>
            <a:endParaRPr lang="nl-N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0625"/>
            <a:ext cx="7534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6804248" y="476672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OutputView</a:t>
            </a:r>
            <a:r>
              <a:rPr lang="nl-NL" b="1" dirty="0" smtClean="0">
                <a:solidFill>
                  <a:srgbClr val="FF0000"/>
                </a:solidFill>
              </a:rPr>
              <a:t> gebruikt het model om de wereld te tekenen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6" name="Rechte verbindingslijn 15"/>
          <p:cNvCxnSpPr>
            <a:endCxn id="10" idx="2"/>
          </p:cNvCxnSpPr>
          <p:nvPr/>
        </p:nvCxnSpPr>
        <p:spPr>
          <a:xfrm flipV="1">
            <a:off x="7452320" y="1677001"/>
            <a:ext cx="432048" cy="59987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804248" y="4005064"/>
            <a:ext cx="216024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Controller bepaalt wanneer er getekend mag worden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19" name="Rechte verbindingslijn 18"/>
          <p:cNvCxnSpPr>
            <a:stCxn id="18" idx="0"/>
          </p:cNvCxnSpPr>
          <p:nvPr/>
        </p:nvCxnSpPr>
        <p:spPr>
          <a:xfrm flipH="1" flipV="1">
            <a:off x="6660232" y="3429000"/>
            <a:ext cx="1224136" cy="57606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Baanvak</a:t>
            </a:r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Wissels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576401" cy="414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5013176"/>
            <a:ext cx="14954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Rechte verbindingslijn 5"/>
          <p:cNvCxnSpPr>
            <a:stCxn id="16386" idx="1"/>
          </p:cNvCxnSpPr>
          <p:nvPr/>
        </p:nvCxnSpPr>
        <p:spPr>
          <a:xfrm flipH="1" flipV="1">
            <a:off x="6588224" y="5157193"/>
            <a:ext cx="792088" cy="7037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229200"/>
            <a:ext cx="1676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8"/>
          <p:cNvCxnSpPr>
            <a:endCxn id="16387" idx="3"/>
          </p:cNvCxnSpPr>
          <p:nvPr/>
        </p:nvCxnSpPr>
        <p:spPr>
          <a:xfrm flipH="1">
            <a:off x="1927920" y="5157192"/>
            <a:ext cx="627856" cy="75780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Spel</a:t>
            </a:r>
            <a:endParaRPr lang="nl-NL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Object diagram</a:t>
            </a:r>
            <a:endParaRPr lang="nl-NL" dirty="0"/>
          </a:p>
        </p:txBody>
      </p:sp>
      <p:pic>
        <p:nvPicPr>
          <p:cNvPr id="17474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8" y="548680"/>
            <a:ext cx="8877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72" name="Picture 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95825"/>
            <a:ext cx="36861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 descr="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95862"/>
            <a:ext cx="8233633" cy="5129482"/>
          </a:xfrm>
        </p:spPr>
      </p:pic>
      <p:sp>
        <p:nvSpPr>
          <p:cNvPr id="5" name="Tekstvak 4"/>
          <p:cNvSpPr txBox="1"/>
          <p:nvPr/>
        </p:nvSpPr>
        <p:spPr>
          <a:xfrm>
            <a:off x="971600" y="404664"/>
            <a:ext cx="21602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err="1" smtClean="0">
                <a:solidFill>
                  <a:srgbClr val="FF0000"/>
                </a:solidFill>
              </a:rPr>
              <a:t>Init</a:t>
            </a:r>
            <a:r>
              <a:rPr lang="nl-NL" b="1" dirty="0" smtClean="0">
                <a:solidFill>
                  <a:srgbClr val="FF0000"/>
                </a:solidFill>
              </a:rPr>
              <a:t> door controller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444208" y="3356992"/>
            <a:ext cx="216024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Creëert de juiste baan volgens de casus</a:t>
            </a:r>
            <a:endParaRPr lang="nl-NL" b="1" dirty="0">
              <a:solidFill>
                <a:srgbClr val="FF0000"/>
              </a:solidFill>
            </a:endParaRPr>
          </a:p>
        </p:txBody>
      </p:sp>
      <p:cxnSp>
        <p:nvCxnSpPr>
          <p:cNvPr id="7" name="Rechte verbindingslijn 6"/>
          <p:cNvCxnSpPr>
            <a:endCxn id="6" idx="1"/>
          </p:cNvCxnSpPr>
          <p:nvPr/>
        </p:nvCxnSpPr>
        <p:spPr>
          <a:xfrm flipV="1">
            <a:off x="5652120" y="3818657"/>
            <a:ext cx="792088" cy="114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161</Words>
  <Application>Microsoft Office PowerPoint</Application>
  <PresentationFormat>Diavoorstelling (4:3)</PresentationFormat>
  <Paragraphs>31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Office-thema</vt:lpstr>
      <vt:lpstr>Modelleren 3 Eindopdracht</vt:lpstr>
      <vt:lpstr>DEMO GoudKoorts</vt:lpstr>
      <vt:lpstr>AKD Overview</vt:lpstr>
      <vt:lpstr>AKD Overview</vt:lpstr>
      <vt:lpstr>Baanvak</vt:lpstr>
      <vt:lpstr>Wissels</vt:lpstr>
      <vt:lpstr>Spel</vt:lpstr>
      <vt:lpstr>Object diagram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Codemap</vt:lpstr>
      <vt:lpstr>Einde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3 Eindopdracht</dc:title>
  <dc:creator>Brian vdb</dc:creator>
  <cp:lastModifiedBy>Gebruiker</cp:lastModifiedBy>
  <cp:revision>33</cp:revision>
  <dcterms:created xsi:type="dcterms:W3CDTF">2014-10-27T09:46:37Z</dcterms:created>
  <dcterms:modified xsi:type="dcterms:W3CDTF">2014-11-02T16:18:07Z</dcterms:modified>
</cp:coreProperties>
</file>