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65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2-11-2014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Modelleren 3 Eindopdracht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b="1" dirty="0" smtClean="0"/>
              <a:t>Door</a:t>
            </a:r>
          </a:p>
          <a:p>
            <a:r>
              <a:rPr lang="nl-NL" dirty="0" smtClean="0"/>
              <a:t>Sven </a:t>
            </a:r>
            <a:r>
              <a:rPr lang="nl-NL" dirty="0" err="1" smtClean="0"/>
              <a:t>Brettschneider</a:t>
            </a:r>
            <a:endParaRPr lang="nl-NL" dirty="0" smtClean="0"/>
          </a:p>
          <a:p>
            <a:r>
              <a:rPr lang="nl-NL" dirty="0" err="1" smtClean="0"/>
              <a:t>Brian</a:t>
            </a:r>
            <a:r>
              <a:rPr lang="nl-NL" dirty="0" smtClean="0"/>
              <a:t> van den Broek</a:t>
            </a:r>
            <a:endParaRPr lang="nl-NL" dirty="0"/>
          </a:p>
        </p:txBody>
      </p:sp>
      <p:sp>
        <p:nvSpPr>
          <p:cNvPr id="2050" name="AutoShape 2" descr="https://bb.avans.nl/bbcswebdav/pid-5367978-dt-content-rid-10484482_2/xid-10484482_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52" name="AutoShape 4" descr="https://bb.avans.nl/bbcswebdav/pid-5367978-dt-content-rid-10484482_2/xid-10484482_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54" name="AutoShape 6" descr="https://bb.avans.nl/bbcswebdav/pid-5367978-dt-content-rid-10484482_2/xid-10484482_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56" name="AutoShape 8" descr="https://bb.avans.nl/bbcswebdav/pid-5367978-dt-content-rid-10484482_2/xid-10484482_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" name="Afbeelding 9" descr="Goudkoort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04664"/>
            <a:ext cx="7853159" cy="1906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9144000" cy="487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4788024" y="1477976"/>
            <a:ext cx="30217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Kijken of er wel een volgende positie is</a:t>
            </a:r>
            <a:endParaRPr lang="nl-NL" b="1" dirty="0">
              <a:solidFill>
                <a:srgbClr val="FF0000"/>
              </a:solidFill>
            </a:endParaRPr>
          </a:p>
        </p:txBody>
      </p:sp>
      <p:cxnSp>
        <p:nvCxnSpPr>
          <p:cNvPr id="6" name="Rechte verbindingslijn 5"/>
          <p:cNvCxnSpPr/>
          <p:nvPr/>
        </p:nvCxnSpPr>
        <p:spPr>
          <a:xfrm flipV="1">
            <a:off x="5436096" y="2126048"/>
            <a:ext cx="0" cy="64807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5652120" y="6021288"/>
            <a:ext cx="316835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Maar wat als er nou al een karretje op een positie staat?</a:t>
            </a:r>
            <a:endParaRPr lang="nl-N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54490" cy="431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5364088" y="2132856"/>
            <a:ext cx="30217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Als er een kar staat, gooi een exceptie op</a:t>
            </a:r>
            <a:endParaRPr lang="nl-NL" b="1" dirty="0">
              <a:solidFill>
                <a:srgbClr val="FF0000"/>
              </a:solidFill>
            </a:endParaRPr>
          </a:p>
        </p:txBody>
      </p:sp>
      <p:cxnSp>
        <p:nvCxnSpPr>
          <p:cNvPr id="6" name="Rechte verbindingslijn 5"/>
          <p:cNvCxnSpPr/>
          <p:nvPr/>
        </p:nvCxnSpPr>
        <p:spPr>
          <a:xfrm flipV="1">
            <a:off x="7380312" y="2780928"/>
            <a:ext cx="0" cy="64807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5940152" y="5661248"/>
            <a:ext cx="302170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Maar wat als een karretje moet wachten voor een wissel?</a:t>
            </a:r>
            <a:endParaRPr lang="nl-N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8208912" cy="630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5652120" y="1124744"/>
            <a:ext cx="302170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D.m.v. </a:t>
            </a:r>
            <a:r>
              <a:rPr lang="nl-NL" b="1" dirty="0" err="1" smtClean="0">
                <a:solidFill>
                  <a:srgbClr val="FF0000"/>
                </a:solidFill>
              </a:rPr>
              <a:t>inheritance</a:t>
            </a:r>
            <a:r>
              <a:rPr lang="nl-NL" b="1" dirty="0" smtClean="0">
                <a:solidFill>
                  <a:srgbClr val="FF0000"/>
                </a:solidFill>
              </a:rPr>
              <a:t> kan er gekeken worden of de vakjes gekoppeld zijn</a:t>
            </a:r>
            <a:endParaRPr lang="nl-NL" b="1" dirty="0">
              <a:solidFill>
                <a:srgbClr val="FF0000"/>
              </a:solidFill>
            </a:endParaRPr>
          </a:p>
        </p:txBody>
      </p:sp>
      <p:cxnSp>
        <p:nvCxnSpPr>
          <p:cNvPr id="6" name="Rechte verbindingslijn 5"/>
          <p:cNvCxnSpPr/>
          <p:nvPr/>
        </p:nvCxnSpPr>
        <p:spPr>
          <a:xfrm flipV="1">
            <a:off x="7092280" y="2060848"/>
            <a:ext cx="0" cy="7920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81369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DEMO </a:t>
            </a:r>
            <a:r>
              <a:rPr lang="nl-NL" b="1" dirty="0" err="1" smtClean="0"/>
              <a:t>GoudKoorts</a:t>
            </a:r>
            <a:endParaRPr lang="nl-NL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4293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0625"/>
            <a:ext cx="75342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AKD </a:t>
            </a:r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395536" y="1628800"/>
            <a:ext cx="30963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Program maakt de controller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5796136" y="4221088"/>
            <a:ext cx="316835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Controller maakt Spel en Views</a:t>
            </a:r>
            <a:endParaRPr lang="nl-NL" b="1" dirty="0">
              <a:solidFill>
                <a:srgbClr val="FF0000"/>
              </a:solidFill>
            </a:endParaRPr>
          </a:p>
        </p:txBody>
      </p:sp>
      <p:cxnSp>
        <p:nvCxnSpPr>
          <p:cNvPr id="35" name="Rechte verbindingslijn 34"/>
          <p:cNvCxnSpPr>
            <a:endCxn id="7" idx="2"/>
          </p:cNvCxnSpPr>
          <p:nvPr/>
        </p:nvCxnSpPr>
        <p:spPr>
          <a:xfrm flipH="1" flipV="1">
            <a:off x="1943708" y="1998132"/>
            <a:ext cx="684076" cy="121484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>
            <a:stCxn id="22" idx="0"/>
          </p:cNvCxnSpPr>
          <p:nvPr/>
        </p:nvCxnSpPr>
        <p:spPr>
          <a:xfrm flipH="1" flipV="1">
            <a:off x="6948264" y="3501008"/>
            <a:ext cx="432048" cy="7200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/>
          <a:lstStyle/>
          <a:p>
            <a:r>
              <a:rPr lang="nl-NL" dirty="0" smtClean="0"/>
              <a:t>AKD </a:t>
            </a:r>
            <a:r>
              <a:rPr lang="nl-NL" dirty="0" err="1" smtClean="0"/>
              <a:t>Overview</a:t>
            </a:r>
            <a:endParaRPr lang="nl-N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0625"/>
            <a:ext cx="75342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/>
        </p:nvSpPr>
        <p:spPr>
          <a:xfrm>
            <a:off x="6804248" y="476672"/>
            <a:ext cx="216024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err="1" smtClean="0">
                <a:solidFill>
                  <a:srgbClr val="FF0000"/>
                </a:solidFill>
              </a:rPr>
              <a:t>OutputView</a:t>
            </a:r>
            <a:r>
              <a:rPr lang="nl-NL" b="1" dirty="0" smtClean="0">
                <a:solidFill>
                  <a:srgbClr val="FF0000"/>
                </a:solidFill>
              </a:rPr>
              <a:t> gebruikt het model om de wereld te tekenen</a:t>
            </a:r>
            <a:endParaRPr lang="nl-NL" b="1" dirty="0">
              <a:solidFill>
                <a:srgbClr val="FF0000"/>
              </a:solidFill>
            </a:endParaRPr>
          </a:p>
        </p:txBody>
      </p:sp>
      <p:cxnSp>
        <p:nvCxnSpPr>
          <p:cNvPr id="16" name="Rechte verbindingslijn 15"/>
          <p:cNvCxnSpPr>
            <a:endCxn id="10" idx="2"/>
          </p:cNvCxnSpPr>
          <p:nvPr/>
        </p:nvCxnSpPr>
        <p:spPr>
          <a:xfrm flipV="1">
            <a:off x="7452320" y="1677001"/>
            <a:ext cx="432048" cy="5998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6804248" y="4005064"/>
            <a:ext cx="216024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Controller bepaalt wanneer er getekend mag worden</a:t>
            </a:r>
            <a:endParaRPr lang="nl-NL" b="1" dirty="0">
              <a:solidFill>
                <a:srgbClr val="FF0000"/>
              </a:solidFill>
            </a:endParaRPr>
          </a:p>
        </p:txBody>
      </p:sp>
      <p:cxnSp>
        <p:nvCxnSpPr>
          <p:cNvPr id="19" name="Rechte verbindingslijn 18"/>
          <p:cNvCxnSpPr>
            <a:stCxn id="18" idx="0"/>
          </p:cNvCxnSpPr>
          <p:nvPr/>
        </p:nvCxnSpPr>
        <p:spPr>
          <a:xfrm flipH="1" flipV="1">
            <a:off x="6660232" y="3429000"/>
            <a:ext cx="1224136" cy="57606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Baanvak</a:t>
            </a:r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48883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Wissels</a:t>
            </a:r>
            <a:endParaRPr lang="nl-NL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24744"/>
            <a:ext cx="5576401" cy="414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5013176"/>
            <a:ext cx="14954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Rechte verbindingslijn 5"/>
          <p:cNvCxnSpPr>
            <a:stCxn id="16386" idx="1"/>
          </p:cNvCxnSpPr>
          <p:nvPr/>
        </p:nvCxnSpPr>
        <p:spPr>
          <a:xfrm flipH="1" flipV="1">
            <a:off x="6588224" y="5157193"/>
            <a:ext cx="792088" cy="70370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229200"/>
            <a:ext cx="1676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8"/>
          <p:cNvCxnSpPr>
            <a:endCxn id="16387" idx="3"/>
          </p:cNvCxnSpPr>
          <p:nvPr/>
        </p:nvCxnSpPr>
        <p:spPr>
          <a:xfrm flipH="1">
            <a:off x="1927920" y="5157192"/>
            <a:ext cx="627856" cy="75780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Spel</a:t>
            </a:r>
            <a:endParaRPr lang="nl-NL" dirty="0"/>
          </a:p>
        </p:txBody>
      </p:sp>
      <p:pic>
        <p:nvPicPr>
          <p:cNvPr id="5" name="Afbeelding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Object diagram</a:t>
            </a:r>
            <a:endParaRPr lang="nl-NL" dirty="0"/>
          </a:p>
        </p:txBody>
      </p:sp>
      <p:pic>
        <p:nvPicPr>
          <p:cNvPr id="17474" name="Picture 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8" y="548680"/>
            <a:ext cx="88773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72" name="Picture 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95825"/>
            <a:ext cx="36861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1619672" y="548680"/>
            <a:ext cx="2160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Ideale situatie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5940152" y="6021288"/>
            <a:ext cx="288032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Maar wat als de volgende positie </a:t>
            </a:r>
            <a:r>
              <a:rPr lang="nl-NL" b="1" dirty="0" err="1" smtClean="0">
                <a:solidFill>
                  <a:srgbClr val="FF0000"/>
                </a:solidFill>
              </a:rPr>
              <a:t>null</a:t>
            </a:r>
            <a:r>
              <a:rPr lang="nl-NL" b="1" dirty="0" smtClean="0">
                <a:solidFill>
                  <a:srgbClr val="FF0000"/>
                </a:solidFill>
              </a:rPr>
              <a:t> is?</a:t>
            </a:r>
            <a:endParaRPr lang="nl-N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111</Words>
  <Application>Microsoft Office PowerPoint</Application>
  <PresentationFormat>Diavoorstelling (4:3)</PresentationFormat>
  <Paragraphs>22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Office-thema</vt:lpstr>
      <vt:lpstr>Modelleren 3 Eindopdracht</vt:lpstr>
      <vt:lpstr>DEMO GoudKoorts</vt:lpstr>
      <vt:lpstr>AKD Overview</vt:lpstr>
      <vt:lpstr>AKD Overview</vt:lpstr>
      <vt:lpstr>Baanvak</vt:lpstr>
      <vt:lpstr>Wissels</vt:lpstr>
      <vt:lpstr>Spel</vt:lpstr>
      <vt:lpstr>Object diagram</vt:lpstr>
      <vt:lpstr>Dia 9</vt:lpstr>
      <vt:lpstr>Dia 10</vt:lpstr>
      <vt:lpstr>Dia 11</vt:lpstr>
      <vt:lpstr>Dia 12</vt:lpstr>
      <vt:lpstr>Dia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3 Eindopdracht</dc:title>
  <dc:creator>Brian vdb</dc:creator>
  <cp:lastModifiedBy>Gebruiker</cp:lastModifiedBy>
  <cp:revision>24</cp:revision>
  <dcterms:created xsi:type="dcterms:W3CDTF">2014-10-27T09:46:37Z</dcterms:created>
  <dcterms:modified xsi:type="dcterms:W3CDTF">2014-11-02T12:24:50Z</dcterms:modified>
</cp:coreProperties>
</file>