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82" d="100"/>
          <a:sy n="82" d="100"/>
        </p:scale>
        <p:origin x="2720" y="1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c11a63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c11a63d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3ed6da9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3ed6da9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c11a63d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c11a63d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23ed6da9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23ed6da9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3ed6da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3ed6da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3ed6da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23ed6da9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3ed6da9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3ed6da9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c11a63d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c11a63d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3ed6da9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3ed6da9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the English Premier League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Witarsa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</a:t>
            </a:r>
            <a:endParaRPr lang="en-US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1650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457200" lvl="0" indent="-342900"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b="0" i="0" u="none" strike="noStrike" cap="none">
                <a:solidFill>
                  <a:schemeClr val="dk1"/>
                </a:solidFill>
              </a:rPr>
              <a:t>Multiple regression model</a:t>
            </a:r>
          </a:p>
          <a:p>
            <a:pPr marL="457200" lvl="0" indent="-342900"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b="0" i="0" u="none" strike="noStrike" cap="none">
                <a:solidFill>
                  <a:schemeClr val="dk1"/>
                </a:solidFill>
              </a:rPr>
              <a:t>Estimate: represents the estimated change in the total points (dependent variable) for a one-unit change in the respective independent variable, with all other variables constant.</a:t>
            </a:r>
          </a:p>
          <a:p>
            <a:pPr marL="457200" lvl="0" indent="-342900"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-US" b="0" i="0" u="none" strike="noStrike" cap="none">
                <a:solidFill>
                  <a:schemeClr val="dk1"/>
                </a:solidFill>
              </a:rPr>
              <a:t>W and npxG. xAG p values are &lt; 0.05</a:t>
            </a: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/>
          <a:srcRect r="4" b="9395"/>
          <a:stretch/>
        </p:blipFill>
        <p:spPr>
          <a:xfrm>
            <a:off x="4667250" y="1208225"/>
            <a:ext cx="416505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According to the metrics, which team is predicted to win this season?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Past 6 winners of the Premier League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18/19: Manchester City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19/20: *Liverpool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20/21: Manchester City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21/22: *Manchester City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22/23: Manchester City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Winners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18/19: Manchester City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19/20: *Manchester City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20/21: Manchester City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21/22: *Liverpool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22/23: Manchester City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EA2F9-338D-7CC0-FF32-9185657396AA}"/>
              </a:ext>
            </a:extLst>
          </p:cNvPr>
          <p:cNvSpPr txBox="1"/>
          <p:nvPr/>
        </p:nvSpPr>
        <p:spPr>
          <a:xfrm>
            <a:off x="1526583" y="4082922"/>
            <a:ext cx="6090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23/24 Premier League Winners: Manchester City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67500" y="1816950"/>
            <a:ext cx="4045200" cy="1509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Questions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/>
              <a:t>Which metrics are the best indicators of success?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/>
              <a:t>Which team will win the English Premier League according to the best metrics?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BDC73FD0-FB34-97AD-1ED1-F7D0285F5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</p:spPr>
        <p:txBody>
          <a:bodyPr/>
          <a:lstStyle/>
          <a:p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en" dirty="0"/>
              <a:t>Extract </a:t>
            </a:r>
            <a:endParaRPr lang="en-US" dirty="0"/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en" dirty="0"/>
              <a:t>Filter </a:t>
            </a:r>
            <a:endParaRPr lang="en-US" dirty="0"/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en" dirty="0"/>
              <a:t>Merge </a:t>
            </a:r>
            <a:endParaRPr lang="en-US" dirty="0"/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en" dirty="0"/>
              <a:t>Identify top metrics</a:t>
            </a:r>
            <a:endParaRPr lang="en-US" dirty="0"/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en-US" dirty="0"/>
              <a:t>Visualize Results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en" dirty="0"/>
              <a:t>Final Prediction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Extract Data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95899" cy="31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 lang="en-US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/>
          <a:srcRect t="98" r="2" b="-331"/>
          <a:stretch/>
        </p:blipFill>
        <p:spPr>
          <a:xfrm>
            <a:off x="311700" y="939546"/>
            <a:ext cx="8520600" cy="403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 lang="en-US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/>
          <a:srcRect r="17780"/>
          <a:stretch/>
        </p:blipFill>
        <p:spPr>
          <a:xfrm>
            <a:off x="311700" y="1208225"/>
            <a:ext cx="852060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68155"/>
            <a:ext cx="85206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Visualizing results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431444"/>
            <a:ext cx="8520600" cy="3416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r>
              <a:rPr lang="en-US" dirty="0"/>
              <a:t>Correlation analysis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-"/>
            </a:pPr>
            <a:r>
              <a:rPr lang="en-US" sz="1800" dirty="0"/>
              <a:t>Bar plot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-"/>
            </a:pPr>
            <a:r>
              <a:rPr lang="en-US" sz="1800" dirty="0"/>
              <a:t>Boxplots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-"/>
            </a:pPr>
            <a:r>
              <a:rPr lang="en-US" sz="1800" dirty="0"/>
              <a:t>Scatterplots</a:t>
            </a:r>
          </a:p>
        </p:txBody>
      </p:sp>
      <p:pic>
        <p:nvPicPr>
          <p:cNvPr id="3" name="Google Shape;100;p19">
            <a:extLst>
              <a:ext uri="{FF2B5EF4-FFF2-40B4-BE49-F238E27FC236}">
                <a16:creationId xmlns:a16="http://schemas.microsoft.com/office/drawing/2014/main" id="{669B7C62-3319-2EB5-61CC-03DBA0C2EF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85" y="574394"/>
            <a:ext cx="2251689" cy="19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1;p19">
            <a:extLst>
              <a:ext uri="{FF2B5EF4-FFF2-40B4-BE49-F238E27FC236}">
                <a16:creationId xmlns:a16="http://schemas.microsoft.com/office/drawing/2014/main" id="{32CA7F87-B0CD-8949-45F6-26CD37FD02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86" y="2740674"/>
            <a:ext cx="2251688" cy="19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67500" y="1816950"/>
            <a:ext cx="4045200" cy="15096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What metrics are the best indicators of success?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Wins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Goals per 90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Goal Creating Actions: Goal Creating Actions (GCA) and Shot Creating Actions (SCA), meaning the two offensive leading to a shot or goal. This includes live-ball passes, dead-ball passes, successful dribbles, shots which lead to another shot, and being fouled.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Goals and Assists per 90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Non penalty Goals per 90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Live Passes: completed live ball passes that led to a shot attempt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Assists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Expected Goals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Non-penalty expected goals</a:t>
            </a:r>
          </a:p>
          <a:p>
            <a:pPr marL="361950" lvl="0" indent="-2286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1500"/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Non-penalty expected goals and assists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B348-4096-3F1D-E1C7-B11D298B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6" y="1804385"/>
            <a:ext cx="2808000" cy="755700"/>
          </a:xfrm>
        </p:spPr>
        <p:txBody>
          <a:bodyPr/>
          <a:lstStyle/>
          <a:p>
            <a:r>
              <a:rPr lang="en-US" dirty="0"/>
              <a:t>Best Metrics</a:t>
            </a:r>
          </a:p>
        </p:txBody>
      </p:sp>
      <p:pic>
        <p:nvPicPr>
          <p:cNvPr id="4" name="Google Shape;102;p19">
            <a:extLst>
              <a:ext uri="{FF2B5EF4-FFF2-40B4-BE49-F238E27FC236}">
                <a16:creationId xmlns:a16="http://schemas.microsoft.com/office/drawing/2014/main" id="{35BB67E7-37F3-B026-7087-A69F3404F3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74572" y="551171"/>
            <a:ext cx="5357728" cy="4017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79495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On-screen Show (16:9)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Proxima Nova</vt:lpstr>
      <vt:lpstr>Spearmint</vt:lpstr>
      <vt:lpstr>Analysis on the English Premier League </vt:lpstr>
      <vt:lpstr>Main Questions</vt:lpstr>
      <vt:lpstr>Process</vt:lpstr>
      <vt:lpstr>Extract Data</vt:lpstr>
      <vt:lpstr>Filter</vt:lpstr>
      <vt:lpstr>Merge</vt:lpstr>
      <vt:lpstr>Visualizing results</vt:lpstr>
      <vt:lpstr>What metrics are the best indicators of success?</vt:lpstr>
      <vt:lpstr>Best Metrics</vt:lpstr>
      <vt:lpstr>Prediction</vt:lpstr>
      <vt:lpstr>According to the metrics, which team is predicted to win this season?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Brian Witarsa</cp:lastModifiedBy>
  <cp:revision>1</cp:revision>
  <dcterms:modified xsi:type="dcterms:W3CDTF">2024-08-29T16:42:30Z</dcterms:modified>
</cp:coreProperties>
</file>