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9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9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BF5-FCB6-4F4C-AD1D-23D00E388CD3}" type="datetimeFigureOut">
              <a:rPr lang="de-DE" smtClean="0"/>
              <a:t>28.08.2016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1424" y="1350236"/>
            <a:ext cx="3960000" cy="39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524817" y="4409629"/>
            <a:ext cx="504000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n w="0"/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47824" y="1743343"/>
            <a:ext cx="1087200" cy="676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5768412" y="1042587"/>
            <a:ext cx="0" cy="4608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038342" y="4523130"/>
            <a:ext cx="8690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alatino Linotype" panose="02040502050505030304" pitchFamily="18" charset="0"/>
              </a:rPr>
              <a:t>Ø 70</a:t>
            </a:r>
            <a:endParaRPr lang="de-DE" sz="1200" dirty="0">
              <a:latin typeface="Palatino Linotype" panose="02040502050505030304" pitchFamily="18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>
            <a:off x="2638423" y="1359761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820548" y="1359761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820548" y="3523270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6200000">
            <a:off x="2621470" y="3190918"/>
            <a:ext cx="4177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550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H="1">
            <a:off x="3022980" y="2429143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204130" y="2257693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3008168" y="1937711"/>
            <a:ext cx="3990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94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3415433" y="4675505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 flipV="1">
            <a:off x="2638425" y="5320202"/>
            <a:ext cx="11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3590770" y="514223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16200000">
            <a:off x="3421856" y="4860599"/>
            <a:ext cx="3497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95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51" name="Gerader Verbinder 50"/>
          <p:cNvCxnSpPr/>
          <p:nvPr/>
        </p:nvCxnSpPr>
        <p:spPr>
          <a:xfrm flipV="1">
            <a:off x="3801899" y="40957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983124" y="575862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3802172" y="585387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611154" y="447059"/>
            <a:ext cx="4144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550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61" name="Gerader Verbinder 60"/>
          <p:cNvCxnSpPr/>
          <p:nvPr/>
        </p:nvCxnSpPr>
        <p:spPr>
          <a:xfrm flipV="1">
            <a:off x="523829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634454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990204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H="1">
            <a:off x="5238298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3590770" y="467550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599511" y="749270"/>
            <a:ext cx="37560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151</a:t>
            </a:r>
            <a:endParaRPr lang="de-DE" sz="1000" dirty="0" smtClean="0">
              <a:latin typeface="Palatino Linotype" panose="02040502050505030304" pitchFamily="18" charset="0"/>
            </a:endParaRPr>
          </a:p>
        </p:txBody>
      </p:sp>
      <p:cxnSp>
        <p:nvCxnSpPr>
          <p:cNvPr id="72" name="Gerader Verbinder 71"/>
          <p:cNvCxnSpPr/>
          <p:nvPr/>
        </p:nvCxnSpPr>
        <p:spPr>
          <a:xfrm flipH="1">
            <a:off x="3018890" y="1751614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 flipV="1">
            <a:off x="3200400" y="2418364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200400" y="4066189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 rot="16200000">
            <a:off x="2989056" y="3703963"/>
            <a:ext cx="4559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330 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204130" y="1752868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7471109" y="6084609"/>
            <a:ext cx="1228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Palatino Linotype" panose="02040502050505030304" pitchFamily="18" charset="0"/>
              </a:rPr>
              <a:t>Maße in mm</a:t>
            </a:r>
            <a:endParaRPr lang="de-DE" sz="1400" dirty="0">
              <a:latin typeface="Palatino Linotype" panose="02040502050505030304" pitchFamily="18" charset="0"/>
            </a:endParaRPr>
          </a:p>
        </p:txBody>
      </p:sp>
      <p:cxnSp>
        <p:nvCxnSpPr>
          <p:cNvPr id="93" name="Gerader Verbinder 92"/>
          <p:cNvCxnSpPr/>
          <p:nvPr/>
        </p:nvCxnSpPr>
        <p:spPr>
          <a:xfrm flipV="1">
            <a:off x="7783349" y="4000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Matze</dc:creator>
  <cp:lastModifiedBy>Matze</cp:lastModifiedBy>
  <cp:revision>21</cp:revision>
  <dcterms:created xsi:type="dcterms:W3CDTF">2016-08-24T21:51:58Z</dcterms:created>
  <dcterms:modified xsi:type="dcterms:W3CDTF">2016-08-28T21:00:03Z</dcterms:modified>
</cp:coreProperties>
</file>