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1038-F128-47FD-8732-CEF995A70821}" type="datetimeFigureOut">
              <a:rPr lang="de-DE" smtClean="0"/>
              <a:t>28.08.2016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40D9-BD34-4C47-B4EE-B9F2B6A166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5664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1038-F128-47FD-8732-CEF995A70821}" type="datetimeFigureOut">
              <a:rPr lang="de-DE" smtClean="0"/>
              <a:t>28.08.2016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40D9-BD34-4C47-B4EE-B9F2B6A166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5987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1038-F128-47FD-8732-CEF995A70821}" type="datetimeFigureOut">
              <a:rPr lang="de-DE" smtClean="0"/>
              <a:t>28.08.2016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40D9-BD34-4C47-B4EE-B9F2B6A166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2332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1038-F128-47FD-8732-CEF995A70821}" type="datetimeFigureOut">
              <a:rPr lang="de-DE" smtClean="0"/>
              <a:t>28.08.2016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40D9-BD34-4C47-B4EE-B9F2B6A166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0203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1038-F128-47FD-8732-CEF995A70821}" type="datetimeFigureOut">
              <a:rPr lang="de-DE" smtClean="0"/>
              <a:t>28.08.2016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40D9-BD34-4C47-B4EE-B9F2B6A166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6356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1038-F128-47FD-8732-CEF995A70821}" type="datetimeFigureOut">
              <a:rPr lang="de-DE" smtClean="0"/>
              <a:t>28.08.2016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40D9-BD34-4C47-B4EE-B9F2B6A166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2946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1038-F128-47FD-8732-CEF995A70821}" type="datetimeFigureOut">
              <a:rPr lang="de-DE" smtClean="0"/>
              <a:t>28.08.2016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40D9-BD34-4C47-B4EE-B9F2B6A166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1765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1038-F128-47FD-8732-CEF995A70821}" type="datetimeFigureOut">
              <a:rPr lang="de-DE" smtClean="0"/>
              <a:t>28.08.2016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40D9-BD34-4C47-B4EE-B9F2B6A166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4287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1038-F128-47FD-8732-CEF995A70821}" type="datetimeFigureOut">
              <a:rPr lang="de-DE" smtClean="0"/>
              <a:t>28.08.2016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40D9-BD34-4C47-B4EE-B9F2B6A166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5830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1038-F128-47FD-8732-CEF995A70821}" type="datetimeFigureOut">
              <a:rPr lang="de-DE" smtClean="0"/>
              <a:t>28.08.2016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40D9-BD34-4C47-B4EE-B9F2B6A166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6626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1038-F128-47FD-8732-CEF995A70821}" type="datetimeFigureOut">
              <a:rPr lang="de-DE" smtClean="0"/>
              <a:t>28.08.2016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40D9-BD34-4C47-B4EE-B9F2B6A166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3998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81038-F128-47FD-8732-CEF995A70821}" type="datetimeFigureOut">
              <a:rPr lang="de-DE" smtClean="0"/>
              <a:t>28.08.2016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140D9-BD34-4C47-B4EE-B9F2B6A166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5236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-66500" y="0"/>
            <a:ext cx="12192000" cy="6857999"/>
          </a:xfrm>
        </p:spPr>
        <p:txBody>
          <a:bodyPr>
            <a:normAutofit/>
          </a:bodyPr>
          <a:lstStyle/>
          <a:p>
            <a:r>
              <a:rPr lang="de-DE" dirty="0" smtClean="0">
                <a:latin typeface="Palatino Linotype" panose="02040502050505030304" pitchFamily="18" charset="0"/>
              </a:rPr>
              <a:t/>
            </a:r>
            <a:br>
              <a:rPr lang="de-DE" dirty="0" smtClean="0">
                <a:latin typeface="Palatino Linotype" panose="02040502050505030304" pitchFamily="18" charset="0"/>
              </a:rPr>
            </a:br>
            <a:r>
              <a:rPr lang="de-DE" dirty="0">
                <a:latin typeface="Palatino Linotype" panose="02040502050505030304" pitchFamily="18" charset="0"/>
              </a:rPr>
              <a:t/>
            </a:r>
            <a:br>
              <a:rPr lang="de-DE" dirty="0">
                <a:latin typeface="Palatino Linotype" panose="02040502050505030304" pitchFamily="18" charset="0"/>
              </a:rPr>
            </a:br>
            <a:r>
              <a:rPr lang="de-DE" dirty="0" smtClean="0">
                <a:latin typeface="Palatino Linotype" panose="02040502050505030304" pitchFamily="18" charset="0"/>
              </a:rPr>
              <a:t/>
            </a:r>
            <a:br>
              <a:rPr lang="de-DE" dirty="0" smtClean="0">
                <a:latin typeface="Palatino Linotype" panose="02040502050505030304" pitchFamily="18" charset="0"/>
              </a:rPr>
            </a:br>
            <a:r>
              <a:rPr lang="de-DE" dirty="0">
                <a:latin typeface="Palatino Linotype" panose="02040502050505030304" pitchFamily="18" charset="0"/>
              </a:rPr>
              <a:t/>
            </a:r>
            <a:br>
              <a:rPr lang="de-DE" dirty="0">
                <a:latin typeface="Palatino Linotype" panose="02040502050505030304" pitchFamily="18" charset="0"/>
              </a:rPr>
            </a:br>
            <a:endParaRPr lang="de-DE" dirty="0">
              <a:latin typeface="Palatino Linotype" panose="02040502050505030304" pitchFamily="18" charset="0"/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198271" y="997850"/>
            <a:ext cx="2391462" cy="1723008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smtClean="0">
                <a:solidFill>
                  <a:schemeClr val="tx1"/>
                </a:solidFill>
                <a:latin typeface="Palatino Linotype" panose="02040502050505030304" pitchFamily="18" charset="0"/>
              </a:rPr>
              <a:t>Canon EOS 600D</a:t>
            </a:r>
            <a:endParaRPr lang="de-DE" sz="2800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5727894" y="1204052"/>
            <a:ext cx="1394985" cy="1238433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solidFill>
                  <a:schemeClr val="tx1"/>
                </a:solidFill>
                <a:latin typeface="Palatino Linotype" panose="02040502050505030304" pitchFamily="18" charset="0"/>
              </a:rPr>
              <a:t>Nexus 7 (2012)</a:t>
            </a:r>
            <a:endParaRPr lang="de-DE" sz="2000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8697451" y="852275"/>
            <a:ext cx="3275476" cy="2284253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  <a:latin typeface="Palatino Linotype" panose="02040502050505030304" pitchFamily="18" charset="0"/>
              </a:rPr>
              <a:t>PHP-Server</a:t>
            </a:r>
            <a:endParaRPr lang="de-DE" sz="2400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99755" y="133004"/>
            <a:ext cx="7724364" cy="37227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3200" dirty="0" err="1" smtClean="0">
                <a:solidFill>
                  <a:schemeClr val="tx1"/>
                </a:solidFill>
                <a:latin typeface="Palatino Linotype" panose="02040502050505030304" pitchFamily="18" charset="0"/>
              </a:rPr>
              <a:t>Fotobox</a:t>
            </a:r>
            <a:endParaRPr lang="de-DE" sz="3200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cxnSp>
        <p:nvCxnSpPr>
          <p:cNvPr id="8" name="Gerade Verbindung mit Pfeil 7"/>
          <p:cNvCxnSpPr/>
          <p:nvPr/>
        </p:nvCxnSpPr>
        <p:spPr>
          <a:xfrm>
            <a:off x="2688248" y="2193110"/>
            <a:ext cx="288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H="1">
            <a:off x="2671623" y="1492348"/>
            <a:ext cx="288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bgerundetes Rechteck 9"/>
          <p:cNvSpPr/>
          <p:nvPr/>
        </p:nvSpPr>
        <p:spPr>
          <a:xfrm>
            <a:off x="3479872" y="1249878"/>
            <a:ext cx="1355044" cy="1218953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solidFill>
                  <a:schemeClr val="tx1"/>
                </a:solidFill>
                <a:latin typeface="Palatino Linotype" panose="02040502050505030304" pitchFamily="18" charset="0"/>
              </a:rPr>
              <a:t>TP-LINK</a:t>
            </a:r>
          </a:p>
          <a:p>
            <a:pPr algn="ctr"/>
            <a:r>
              <a:rPr lang="de-DE" sz="2000" dirty="0">
                <a:solidFill>
                  <a:schemeClr val="tx1"/>
                </a:solidFill>
                <a:latin typeface="Palatino Linotype" panose="02040502050505030304" pitchFamily="18" charset="0"/>
              </a:rPr>
              <a:t>MR3040</a:t>
            </a:r>
          </a:p>
        </p:txBody>
      </p:sp>
      <p:sp>
        <p:nvSpPr>
          <p:cNvPr id="12" name="Rechteck 11"/>
          <p:cNvSpPr/>
          <p:nvPr/>
        </p:nvSpPr>
        <p:spPr>
          <a:xfrm>
            <a:off x="4894763" y="1650882"/>
            <a:ext cx="777222" cy="359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latin typeface="Palatino Linotype" panose="02040502050505030304" pitchFamily="18" charset="0"/>
              </a:rPr>
              <a:t>WIFI</a:t>
            </a:r>
          </a:p>
        </p:txBody>
      </p:sp>
      <p:cxnSp>
        <p:nvCxnSpPr>
          <p:cNvPr id="14" name="Gerade Verbindung mit Pfeil 13"/>
          <p:cNvCxnSpPr/>
          <p:nvPr/>
        </p:nvCxnSpPr>
        <p:spPr>
          <a:xfrm flipH="1">
            <a:off x="7178648" y="2143235"/>
            <a:ext cx="144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7347850" y="1100289"/>
            <a:ext cx="1077112" cy="624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latin typeface="Palatino Linotype" panose="02040502050505030304" pitchFamily="18" charset="0"/>
              </a:rPr>
              <a:t>HTTP Post</a:t>
            </a:r>
            <a:endParaRPr lang="de-DE" sz="2000" dirty="0">
              <a:latin typeface="Palatino Linotype" panose="02040502050505030304" pitchFamily="18" charset="0"/>
            </a:endParaRPr>
          </a:p>
        </p:txBody>
      </p:sp>
      <p:sp>
        <p:nvSpPr>
          <p:cNvPr id="16" name="Abgerundetes Rechteck 15"/>
          <p:cNvSpPr/>
          <p:nvPr/>
        </p:nvSpPr>
        <p:spPr>
          <a:xfrm>
            <a:off x="4223719" y="4697561"/>
            <a:ext cx="3600400" cy="1080120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  <a:latin typeface="Palatino Linotype" panose="02040502050505030304" pitchFamily="18" charset="0"/>
              </a:rPr>
              <a:t>Nutzer</a:t>
            </a:r>
            <a:endParaRPr lang="de-DE" sz="2400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cxnSp>
        <p:nvCxnSpPr>
          <p:cNvPr id="17" name="Gerade Verbindung mit Pfeil 16"/>
          <p:cNvCxnSpPr/>
          <p:nvPr/>
        </p:nvCxnSpPr>
        <p:spPr>
          <a:xfrm flipH="1" flipV="1">
            <a:off x="6217923" y="2468833"/>
            <a:ext cx="0" cy="21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>
            <a:off x="6879952" y="2468831"/>
            <a:ext cx="0" cy="21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/>
          <p:cNvSpPr/>
          <p:nvPr/>
        </p:nvSpPr>
        <p:spPr>
          <a:xfrm>
            <a:off x="2662676" y="1669593"/>
            <a:ext cx="741414" cy="379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latin typeface="Palatino Linotype" panose="02040502050505030304" pitchFamily="18" charset="0"/>
              </a:rPr>
              <a:t>USB</a:t>
            </a:r>
            <a:endParaRPr lang="de-DE" sz="2000" dirty="0">
              <a:latin typeface="Palatino Linotype" panose="02040502050505030304" pitchFamily="18" charset="0"/>
            </a:endParaRPr>
          </a:p>
        </p:txBody>
      </p:sp>
      <p:cxnSp>
        <p:nvCxnSpPr>
          <p:cNvPr id="35" name="Gerade Verbindung mit Pfeil 34"/>
          <p:cNvCxnSpPr/>
          <p:nvPr/>
        </p:nvCxnSpPr>
        <p:spPr>
          <a:xfrm>
            <a:off x="7178788" y="1771429"/>
            <a:ext cx="144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Abgerundetes Rechteck 55"/>
          <p:cNvSpPr/>
          <p:nvPr/>
        </p:nvSpPr>
        <p:spPr>
          <a:xfrm>
            <a:off x="324198" y="4484637"/>
            <a:ext cx="2144684" cy="1130531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 smtClean="0">
                <a:solidFill>
                  <a:schemeClr val="tx1"/>
                </a:solidFill>
                <a:latin typeface="Palatino Linotype" panose="02040502050505030304" pitchFamily="18" charset="0"/>
              </a:rPr>
              <a:t>Yongnuo</a:t>
            </a:r>
            <a:endParaRPr lang="de-DE" sz="2400" dirty="0" smtClean="0">
              <a:solidFill>
                <a:schemeClr val="tx1"/>
              </a:solidFill>
              <a:latin typeface="Palatino Linotype" panose="02040502050505030304" pitchFamily="18" charset="0"/>
            </a:endParaRPr>
          </a:p>
          <a:p>
            <a:pPr algn="ctr"/>
            <a:r>
              <a:rPr lang="de-DE" sz="2400" smtClean="0">
                <a:solidFill>
                  <a:schemeClr val="tx1"/>
                </a:solidFill>
                <a:latin typeface="Palatino Linotype" panose="02040502050505030304" pitchFamily="18" charset="0"/>
              </a:rPr>
              <a:t>RF-603C </a:t>
            </a:r>
            <a:r>
              <a:rPr lang="de-DE" sz="2400" dirty="0" smtClean="0">
                <a:solidFill>
                  <a:schemeClr val="tx1"/>
                </a:solidFill>
                <a:latin typeface="Palatino Linotype" panose="02040502050505030304" pitchFamily="18" charset="0"/>
              </a:rPr>
              <a:t>II</a:t>
            </a:r>
            <a:endParaRPr lang="de-DE" sz="2400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99755" y="4311439"/>
            <a:ext cx="2772000" cy="18523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Palatino Linotype" panose="02040502050505030304" pitchFamily="18" charset="0"/>
            </a:endParaRPr>
          </a:p>
        </p:txBody>
      </p:sp>
      <p:sp>
        <p:nvSpPr>
          <p:cNvPr id="59" name="Textfeld 58"/>
          <p:cNvSpPr txBox="1"/>
          <p:nvPr/>
        </p:nvSpPr>
        <p:spPr>
          <a:xfrm>
            <a:off x="130385" y="5610936"/>
            <a:ext cx="26885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>
                <a:latin typeface="Palatino Linotype" panose="02040502050505030304" pitchFamily="18" charset="0"/>
              </a:rPr>
              <a:t>Grobhandtaster</a:t>
            </a:r>
            <a:endParaRPr lang="de-DE" sz="2800" dirty="0">
              <a:latin typeface="Palatino Linotype" panose="02040502050505030304" pitchFamily="18" charset="0"/>
            </a:endParaRPr>
          </a:p>
        </p:txBody>
      </p:sp>
      <p:cxnSp>
        <p:nvCxnSpPr>
          <p:cNvPr id="61" name="Gerade Verbindung mit Pfeil 60"/>
          <p:cNvCxnSpPr/>
          <p:nvPr/>
        </p:nvCxnSpPr>
        <p:spPr>
          <a:xfrm flipH="1">
            <a:off x="3042169" y="5237621"/>
            <a:ext cx="10800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/>
          <p:nvPr/>
        </p:nvCxnSpPr>
        <p:spPr>
          <a:xfrm flipH="1" flipV="1">
            <a:off x="1394002" y="3751624"/>
            <a:ext cx="0" cy="72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/>
          <p:nvPr/>
        </p:nvCxnSpPr>
        <p:spPr>
          <a:xfrm flipH="1" flipV="1">
            <a:off x="1380150" y="2756866"/>
            <a:ext cx="0" cy="18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Abgerundetes Rechteck 76"/>
          <p:cNvSpPr/>
          <p:nvPr/>
        </p:nvSpPr>
        <p:spPr>
          <a:xfrm>
            <a:off x="227217" y="2991119"/>
            <a:ext cx="2344654" cy="73580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 smtClean="0">
                <a:solidFill>
                  <a:schemeClr val="tx1"/>
                </a:solidFill>
                <a:latin typeface="Palatino Linotype" panose="02040502050505030304" pitchFamily="18" charset="0"/>
              </a:rPr>
              <a:t>Yongnuo</a:t>
            </a:r>
            <a:endParaRPr lang="de-DE" sz="2400" dirty="0" smtClean="0">
              <a:solidFill>
                <a:schemeClr val="tx1"/>
              </a:solidFill>
              <a:latin typeface="Palatino Linotype" panose="02040502050505030304" pitchFamily="18" charset="0"/>
            </a:endParaRPr>
          </a:p>
          <a:p>
            <a:pPr algn="ctr"/>
            <a:r>
              <a:rPr lang="de-DE" sz="2400" dirty="0" smtClean="0">
                <a:solidFill>
                  <a:schemeClr val="tx1"/>
                </a:solidFill>
                <a:latin typeface="Palatino Linotype" panose="02040502050505030304" pitchFamily="18" charset="0"/>
              </a:rPr>
              <a:t>RF-603C </a:t>
            </a:r>
            <a:r>
              <a:rPr lang="de-DE" sz="2400" dirty="0" smtClean="0">
                <a:solidFill>
                  <a:schemeClr val="tx1"/>
                </a:solidFill>
                <a:latin typeface="Palatino Linotype" panose="02040502050505030304" pitchFamily="18" charset="0"/>
              </a:rPr>
              <a:t>II</a:t>
            </a:r>
            <a:endParaRPr lang="de-DE" sz="2400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cxnSp>
        <p:nvCxnSpPr>
          <p:cNvPr id="80" name="Gerade Verbindung mit Pfeil 79"/>
          <p:cNvCxnSpPr/>
          <p:nvPr/>
        </p:nvCxnSpPr>
        <p:spPr>
          <a:xfrm>
            <a:off x="1978431" y="2754109"/>
            <a:ext cx="0" cy="18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Abgerundetes Rechteck 84"/>
          <p:cNvSpPr/>
          <p:nvPr/>
        </p:nvSpPr>
        <p:spPr>
          <a:xfrm>
            <a:off x="9168911" y="3680925"/>
            <a:ext cx="2344654" cy="73580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 smtClean="0">
                <a:solidFill>
                  <a:schemeClr val="tx1"/>
                </a:solidFill>
                <a:latin typeface="Palatino Linotype" panose="02040502050505030304" pitchFamily="18" charset="0"/>
              </a:rPr>
              <a:t>Yongnuo</a:t>
            </a:r>
            <a:endParaRPr lang="de-DE" sz="2400" dirty="0" smtClean="0">
              <a:solidFill>
                <a:schemeClr val="tx1"/>
              </a:solidFill>
              <a:latin typeface="Palatino Linotype" panose="02040502050505030304" pitchFamily="18" charset="0"/>
            </a:endParaRPr>
          </a:p>
          <a:p>
            <a:pPr algn="ctr"/>
            <a:r>
              <a:rPr lang="de-DE" sz="2400" dirty="0" smtClean="0">
                <a:solidFill>
                  <a:schemeClr val="tx1"/>
                </a:solidFill>
                <a:latin typeface="Palatino Linotype" panose="02040502050505030304" pitchFamily="18" charset="0"/>
              </a:rPr>
              <a:t>YN560-III</a:t>
            </a:r>
          </a:p>
        </p:txBody>
      </p:sp>
      <p:cxnSp>
        <p:nvCxnSpPr>
          <p:cNvPr id="13" name="Gewinkelte Verbindung 12"/>
          <p:cNvCxnSpPr>
            <a:stCxn id="77" idx="3"/>
            <a:endCxn id="85" idx="1"/>
          </p:cNvCxnSpPr>
          <p:nvPr/>
        </p:nvCxnSpPr>
        <p:spPr>
          <a:xfrm>
            <a:off x="2571871" y="3359020"/>
            <a:ext cx="6597040" cy="6898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8938990" y="3348920"/>
            <a:ext cx="2772000" cy="18523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Palatino Linotype" panose="02040502050505030304" pitchFamily="18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9287336" y="4553183"/>
            <a:ext cx="2422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Palatino Linotype" panose="02040502050505030304" pitchFamily="18" charset="0"/>
              </a:rPr>
              <a:t>Reflexschirm</a:t>
            </a:r>
            <a:endParaRPr lang="de-DE" sz="28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23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Breitbild</PresentationFormat>
  <Paragraphs>19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Palatino Linotype</vt:lpstr>
      <vt:lpstr>Office Theme</vt:lpstr>
      <vt:lpstr>  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</dc:title>
  <dc:creator>Matze</dc:creator>
  <cp:lastModifiedBy>Matze</cp:lastModifiedBy>
  <cp:revision>12</cp:revision>
  <dcterms:created xsi:type="dcterms:W3CDTF">2016-08-10T17:12:31Z</dcterms:created>
  <dcterms:modified xsi:type="dcterms:W3CDTF">2016-08-28T21:02:17Z</dcterms:modified>
</cp:coreProperties>
</file>