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906000" cy="6858000" type="A4"/>
  <p:notesSz cx="6858000" cy="9144000"/>
  <p:defaultTextStyle>
    <a:defPPr>
      <a:defRPr lang="de-DE"/>
    </a:defPPr>
    <a:lvl1pPr marL="0" algn="l" defTabSz="1189147" rtl="0" eaLnBrk="1" latinLnBrk="0" hangingPunct="1">
      <a:defRPr sz="2340" kern="1200">
        <a:solidFill>
          <a:schemeClr val="tx1"/>
        </a:solidFill>
        <a:latin typeface="+mn-lt"/>
        <a:ea typeface="+mn-ea"/>
        <a:cs typeface="+mn-cs"/>
      </a:defRPr>
    </a:lvl1pPr>
    <a:lvl2pPr marL="594575" algn="l" defTabSz="1189147" rtl="0" eaLnBrk="1" latinLnBrk="0" hangingPunct="1">
      <a:defRPr sz="2340" kern="1200">
        <a:solidFill>
          <a:schemeClr val="tx1"/>
        </a:solidFill>
        <a:latin typeface="+mn-lt"/>
        <a:ea typeface="+mn-ea"/>
        <a:cs typeface="+mn-cs"/>
      </a:defRPr>
    </a:lvl2pPr>
    <a:lvl3pPr marL="1189147" algn="l" defTabSz="1189147" rtl="0" eaLnBrk="1" latinLnBrk="0" hangingPunct="1">
      <a:defRPr sz="2340" kern="1200">
        <a:solidFill>
          <a:schemeClr val="tx1"/>
        </a:solidFill>
        <a:latin typeface="+mn-lt"/>
        <a:ea typeface="+mn-ea"/>
        <a:cs typeface="+mn-cs"/>
      </a:defRPr>
    </a:lvl3pPr>
    <a:lvl4pPr marL="1783723" algn="l" defTabSz="1189147" rtl="0" eaLnBrk="1" latinLnBrk="0" hangingPunct="1">
      <a:defRPr sz="2340" kern="1200">
        <a:solidFill>
          <a:schemeClr val="tx1"/>
        </a:solidFill>
        <a:latin typeface="+mn-lt"/>
        <a:ea typeface="+mn-ea"/>
        <a:cs typeface="+mn-cs"/>
      </a:defRPr>
    </a:lvl4pPr>
    <a:lvl5pPr marL="2378298" algn="l" defTabSz="1189147" rtl="0" eaLnBrk="1" latinLnBrk="0" hangingPunct="1">
      <a:defRPr sz="2340" kern="1200">
        <a:solidFill>
          <a:schemeClr val="tx1"/>
        </a:solidFill>
        <a:latin typeface="+mn-lt"/>
        <a:ea typeface="+mn-ea"/>
        <a:cs typeface="+mn-cs"/>
      </a:defRPr>
    </a:lvl5pPr>
    <a:lvl6pPr marL="2972870" algn="l" defTabSz="1189147" rtl="0" eaLnBrk="1" latinLnBrk="0" hangingPunct="1">
      <a:defRPr sz="2340" kern="1200">
        <a:solidFill>
          <a:schemeClr val="tx1"/>
        </a:solidFill>
        <a:latin typeface="+mn-lt"/>
        <a:ea typeface="+mn-ea"/>
        <a:cs typeface="+mn-cs"/>
      </a:defRPr>
    </a:lvl6pPr>
    <a:lvl7pPr marL="3567445" algn="l" defTabSz="1189147" rtl="0" eaLnBrk="1" latinLnBrk="0" hangingPunct="1">
      <a:defRPr sz="2340" kern="1200">
        <a:solidFill>
          <a:schemeClr val="tx1"/>
        </a:solidFill>
        <a:latin typeface="+mn-lt"/>
        <a:ea typeface="+mn-ea"/>
        <a:cs typeface="+mn-cs"/>
      </a:defRPr>
    </a:lvl7pPr>
    <a:lvl8pPr marL="4162020" algn="l" defTabSz="1189147" rtl="0" eaLnBrk="1" latinLnBrk="0" hangingPunct="1">
      <a:defRPr sz="2340" kern="1200">
        <a:solidFill>
          <a:schemeClr val="tx1"/>
        </a:solidFill>
        <a:latin typeface="+mn-lt"/>
        <a:ea typeface="+mn-ea"/>
        <a:cs typeface="+mn-cs"/>
      </a:defRPr>
    </a:lvl8pPr>
    <a:lvl9pPr marL="4756594" algn="l" defTabSz="1189147" rtl="0" eaLnBrk="1" latinLnBrk="0" hangingPunct="1">
      <a:defRPr sz="23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80" autoAdjust="0"/>
  </p:normalViewPr>
  <p:slideViewPr>
    <p:cSldViewPr snapToGrid="0">
      <p:cViewPr varScale="1">
        <p:scale>
          <a:sx n="117" d="100"/>
          <a:sy n="117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754FD-318D-4211-B50E-07B83FB795D7}" type="datetimeFigureOut">
              <a:rPr lang="de-DE" smtClean="0"/>
              <a:t>05.09.2016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84E9-70BE-43BE-9C72-B67DCAA03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980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754FD-318D-4211-B50E-07B83FB795D7}" type="datetimeFigureOut">
              <a:rPr lang="de-DE" smtClean="0"/>
              <a:t>05.09.2016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84E9-70BE-43BE-9C72-B67DCAA03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27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754FD-318D-4211-B50E-07B83FB795D7}" type="datetimeFigureOut">
              <a:rPr lang="de-DE" smtClean="0"/>
              <a:t>05.09.2016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84E9-70BE-43BE-9C72-B67DCAA03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33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754FD-318D-4211-B50E-07B83FB795D7}" type="datetimeFigureOut">
              <a:rPr lang="de-DE" smtClean="0"/>
              <a:t>05.09.2016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84E9-70BE-43BE-9C72-B67DCAA03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97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754FD-318D-4211-B50E-07B83FB795D7}" type="datetimeFigureOut">
              <a:rPr lang="de-DE" smtClean="0"/>
              <a:t>05.09.2016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84E9-70BE-43BE-9C72-B67DCAA03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38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754FD-318D-4211-B50E-07B83FB795D7}" type="datetimeFigureOut">
              <a:rPr lang="de-DE" smtClean="0"/>
              <a:t>05.09.2016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84E9-70BE-43BE-9C72-B67DCAA03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28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754FD-318D-4211-B50E-07B83FB795D7}" type="datetimeFigureOut">
              <a:rPr lang="de-DE" smtClean="0"/>
              <a:t>05.09.2016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84E9-70BE-43BE-9C72-B67DCAA03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60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754FD-318D-4211-B50E-07B83FB795D7}" type="datetimeFigureOut">
              <a:rPr lang="de-DE" smtClean="0"/>
              <a:t>05.09.2016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84E9-70BE-43BE-9C72-B67DCAA03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42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754FD-318D-4211-B50E-07B83FB795D7}" type="datetimeFigureOut">
              <a:rPr lang="de-DE" smtClean="0"/>
              <a:t>05.09.2016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84E9-70BE-43BE-9C72-B67DCAA03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13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754FD-318D-4211-B50E-07B83FB795D7}" type="datetimeFigureOut">
              <a:rPr lang="de-DE" smtClean="0"/>
              <a:t>05.09.2016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84E9-70BE-43BE-9C72-B67DCAA03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83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754FD-318D-4211-B50E-07B83FB795D7}" type="datetimeFigureOut">
              <a:rPr lang="de-DE" smtClean="0"/>
              <a:t>05.09.2016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84E9-70BE-43BE-9C72-B67DCAA03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74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754FD-318D-4211-B50E-07B83FB795D7}" type="datetimeFigureOut">
              <a:rPr lang="de-DE" smtClean="0"/>
              <a:t>05.09.2016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684E9-70BE-43BE-9C72-B67DCAA03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402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/>
          <p:cNvSpPr/>
          <p:nvPr/>
        </p:nvSpPr>
        <p:spPr>
          <a:xfrm>
            <a:off x="2589697" y="1359764"/>
            <a:ext cx="3960000" cy="396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19"/>
          </a:p>
        </p:txBody>
      </p:sp>
      <p:cxnSp>
        <p:nvCxnSpPr>
          <p:cNvPr id="56" name="Gerader Verbinder 55"/>
          <p:cNvCxnSpPr/>
          <p:nvPr/>
        </p:nvCxnSpPr>
        <p:spPr>
          <a:xfrm flipH="1">
            <a:off x="7407919" y="1369286"/>
            <a:ext cx="3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7590042" y="1369290"/>
            <a:ext cx="0" cy="180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>
            <a:off x="7590042" y="3525426"/>
            <a:ext cx="0" cy="180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 rot="16200000">
            <a:off x="7305240" y="3138069"/>
            <a:ext cx="589209" cy="2617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1" dirty="0" smtClean="0">
                <a:latin typeface="Palatino Linotype" panose="02040502050505030304" pitchFamily="18" charset="0"/>
              </a:rPr>
              <a:t>500</a:t>
            </a:r>
            <a:endParaRPr lang="de-DE" sz="1101" dirty="0">
              <a:latin typeface="Palatino Linotype" panose="02040502050505030304" pitchFamily="18" charset="0"/>
            </a:endParaRPr>
          </a:p>
        </p:txBody>
      </p:sp>
      <p:cxnSp>
        <p:nvCxnSpPr>
          <p:cNvPr id="60" name="Gerader Verbinder 59"/>
          <p:cNvCxnSpPr/>
          <p:nvPr/>
        </p:nvCxnSpPr>
        <p:spPr>
          <a:xfrm flipH="1">
            <a:off x="6687577" y="2438670"/>
            <a:ext cx="3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>
          <a:xfrm>
            <a:off x="6868722" y="2259848"/>
            <a:ext cx="0" cy="1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 rot="16200000">
            <a:off x="6599759" y="1927332"/>
            <a:ext cx="545077" cy="2617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1" dirty="0" smtClean="0">
                <a:latin typeface="Palatino Linotype" panose="02040502050505030304" pitchFamily="18" charset="0"/>
              </a:rPr>
              <a:t>128</a:t>
            </a:r>
            <a:endParaRPr lang="de-DE" sz="1101" dirty="0">
              <a:latin typeface="Palatino Linotype" panose="02040502050505030304" pitchFamily="18" charset="0"/>
            </a:endParaRPr>
          </a:p>
        </p:txBody>
      </p:sp>
      <p:cxnSp>
        <p:nvCxnSpPr>
          <p:cNvPr id="64" name="Gerader Verbinder 63"/>
          <p:cNvCxnSpPr/>
          <p:nvPr/>
        </p:nvCxnSpPr>
        <p:spPr>
          <a:xfrm flipH="1" flipV="1">
            <a:off x="6712595" y="5329728"/>
            <a:ext cx="113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/>
          <p:cNvCxnSpPr/>
          <p:nvPr/>
        </p:nvCxnSpPr>
        <p:spPr>
          <a:xfrm flipV="1">
            <a:off x="2580167" y="359486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>
            <a:off x="4761396" y="525771"/>
            <a:ext cx="180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H="1">
            <a:off x="2580444" y="535296"/>
            <a:ext cx="180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4377134" y="393257"/>
            <a:ext cx="541097" cy="2617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1" dirty="0" smtClean="0">
                <a:latin typeface="Palatino Linotype" panose="02040502050505030304" pitchFamily="18" charset="0"/>
              </a:rPr>
              <a:t>500</a:t>
            </a:r>
          </a:p>
        </p:txBody>
      </p:sp>
      <p:cxnSp>
        <p:nvCxnSpPr>
          <p:cNvPr id="71" name="Gerader Verbinder 70"/>
          <p:cNvCxnSpPr/>
          <p:nvPr/>
        </p:nvCxnSpPr>
        <p:spPr>
          <a:xfrm flipV="1">
            <a:off x="5763945" y="935607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/>
          <p:nvPr/>
        </p:nvCxnSpPr>
        <p:spPr>
          <a:xfrm flipV="1">
            <a:off x="6542042" y="935603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/>
          <p:nvPr/>
        </p:nvCxnSpPr>
        <p:spPr>
          <a:xfrm>
            <a:off x="6292479" y="1111414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 flipH="1">
            <a:off x="5763948" y="1111414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5987109" y="983809"/>
            <a:ext cx="375601" cy="2617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1" dirty="0">
                <a:latin typeface="Palatino Linotype" panose="02040502050505030304" pitchFamily="18" charset="0"/>
              </a:rPr>
              <a:t>15</a:t>
            </a:r>
          </a:p>
        </p:txBody>
      </p:sp>
      <p:cxnSp>
        <p:nvCxnSpPr>
          <p:cNvPr id="77" name="Gerader Verbinder 76"/>
          <p:cNvCxnSpPr/>
          <p:nvPr/>
        </p:nvCxnSpPr>
        <p:spPr>
          <a:xfrm flipH="1">
            <a:off x="6683487" y="1761139"/>
            <a:ext cx="3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 flipH="1" flipV="1">
            <a:off x="7274567" y="2637443"/>
            <a:ext cx="0" cy="115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/>
          <p:nvPr/>
        </p:nvCxnSpPr>
        <p:spPr>
          <a:xfrm flipH="1">
            <a:off x="7274567" y="4173120"/>
            <a:ext cx="0" cy="115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feld 79"/>
          <p:cNvSpPr txBox="1"/>
          <p:nvPr/>
        </p:nvSpPr>
        <p:spPr>
          <a:xfrm rot="16200000">
            <a:off x="7053703" y="3820036"/>
            <a:ext cx="455932" cy="2617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1" dirty="0" smtClean="0">
                <a:latin typeface="Palatino Linotype" panose="02040502050505030304" pitchFamily="18" charset="0"/>
              </a:rPr>
              <a:t>237</a:t>
            </a:r>
            <a:endParaRPr lang="de-DE" sz="1101" dirty="0">
              <a:latin typeface="Palatino Linotype" panose="02040502050505030304" pitchFamily="18" charset="0"/>
            </a:endParaRPr>
          </a:p>
        </p:txBody>
      </p:sp>
      <p:cxnSp>
        <p:nvCxnSpPr>
          <p:cNvPr id="81" name="Gerade Verbindung mit Pfeil 80"/>
          <p:cNvCxnSpPr/>
          <p:nvPr/>
        </p:nvCxnSpPr>
        <p:spPr>
          <a:xfrm flipV="1">
            <a:off x="6868722" y="1762396"/>
            <a:ext cx="0" cy="1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6249384" y="6094138"/>
            <a:ext cx="151853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Palatino Linotype" panose="02040502050505030304" pitchFamily="18" charset="0"/>
              </a:rPr>
              <a:t>Maße in mm</a:t>
            </a:r>
          </a:p>
        </p:txBody>
      </p:sp>
      <p:cxnSp>
        <p:nvCxnSpPr>
          <p:cNvPr id="83" name="Gerader Verbinder 82"/>
          <p:cNvCxnSpPr/>
          <p:nvPr/>
        </p:nvCxnSpPr>
        <p:spPr>
          <a:xfrm flipV="1">
            <a:off x="6561617" y="349961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L-Form 83"/>
          <p:cNvSpPr/>
          <p:nvPr/>
        </p:nvSpPr>
        <p:spPr>
          <a:xfrm>
            <a:off x="5563589" y="2276748"/>
            <a:ext cx="972449" cy="360000"/>
          </a:xfrm>
          <a:prstGeom prst="corne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219"/>
          </a:p>
        </p:txBody>
      </p:sp>
      <p:sp>
        <p:nvSpPr>
          <p:cNvPr id="85" name="L-Form 84"/>
          <p:cNvSpPr/>
          <p:nvPr/>
        </p:nvSpPr>
        <p:spPr>
          <a:xfrm flipV="1">
            <a:off x="5565738" y="1574028"/>
            <a:ext cx="972449" cy="360000"/>
          </a:xfrm>
          <a:prstGeom prst="corne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219"/>
          </a:p>
        </p:txBody>
      </p:sp>
      <p:cxnSp>
        <p:nvCxnSpPr>
          <p:cNvPr id="86" name="Gerader Verbinder 85"/>
          <p:cNvCxnSpPr/>
          <p:nvPr/>
        </p:nvCxnSpPr>
        <p:spPr>
          <a:xfrm flipV="1">
            <a:off x="5546744" y="590554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>
            <a:off x="6180621" y="756837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H="1">
            <a:off x="5547021" y="756837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feld 88"/>
          <p:cNvSpPr txBox="1"/>
          <p:nvPr/>
        </p:nvSpPr>
        <p:spPr>
          <a:xfrm>
            <a:off x="5887002" y="627058"/>
            <a:ext cx="414432" cy="2617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1" dirty="0">
                <a:latin typeface="Palatino Linotype" panose="02040502050505030304" pitchFamily="18" charset="0"/>
              </a:rPr>
              <a:t>30</a:t>
            </a:r>
          </a:p>
        </p:txBody>
      </p:sp>
      <p:cxnSp>
        <p:nvCxnSpPr>
          <p:cNvPr id="90" name="Gerader Verbinder 89"/>
          <p:cNvCxnSpPr/>
          <p:nvPr/>
        </p:nvCxnSpPr>
        <p:spPr>
          <a:xfrm flipV="1">
            <a:off x="6542567" y="581027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/>
          <p:cNvCxnSpPr/>
          <p:nvPr/>
        </p:nvCxnSpPr>
        <p:spPr>
          <a:xfrm flipH="1">
            <a:off x="7097154" y="2638694"/>
            <a:ext cx="3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/>
          <p:nvPr/>
        </p:nvCxnSpPr>
        <p:spPr>
          <a:xfrm flipH="1" flipV="1">
            <a:off x="7274567" y="1552848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/>
          <p:cNvCxnSpPr/>
          <p:nvPr/>
        </p:nvCxnSpPr>
        <p:spPr>
          <a:xfrm flipH="1">
            <a:off x="7097152" y="1552842"/>
            <a:ext cx="3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/>
          <p:nvPr/>
        </p:nvCxnSpPr>
        <p:spPr>
          <a:xfrm flipH="1">
            <a:off x="7274567" y="2276748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 rot="16200000">
            <a:off x="7086381" y="1972952"/>
            <a:ext cx="396262" cy="261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1" dirty="0">
                <a:latin typeface="Palatino Linotype" panose="02040502050505030304" pitchFamily="18" charset="0"/>
              </a:rPr>
              <a:t>150</a:t>
            </a:r>
          </a:p>
        </p:txBody>
      </p:sp>
      <p:cxnSp>
        <p:nvCxnSpPr>
          <p:cNvPr id="3" name="Gerader Verbinder 2"/>
          <p:cNvCxnSpPr>
            <a:stCxn id="51" idx="3"/>
            <a:endCxn id="51" idx="1"/>
          </p:cNvCxnSpPr>
          <p:nvPr/>
        </p:nvCxnSpPr>
        <p:spPr>
          <a:xfrm flipH="1">
            <a:off x="2589697" y="3339764"/>
            <a:ext cx="396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 flipH="1">
            <a:off x="6684854" y="3358512"/>
            <a:ext cx="3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6866165" y="4539346"/>
            <a:ext cx="0" cy="79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rot="10800000">
            <a:off x="6863445" y="3352815"/>
            <a:ext cx="0" cy="79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 rot="-5400000">
            <a:off x="6675323" y="4189448"/>
            <a:ext cx="413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latin typeface="Palatino Linotype" panose="02040502050505030304" pitchFamily="18" charset="0"/>
              </a:rPr>
              <a:t>197</a:t>
            </a:r>
            <a:endParaRPr lang="de-DE" sz="11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51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</Words>
  <Application>Microsoft Office PowerPoint</Application>
  <PresentationFormat>A4-Papier (210x297 mm)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Matze</dc:creator>
  <cp:lastModifiedBy>Matze</cp:lastModifiedBy>
  <cp:revision>11</cp:revision>
  <dcterms:created xsi:type="dcterms:W3CDTF">2016-08-28T13:20:27Z</dcterms:created>
  <dcterms:modified xsi:type="dcterms:W3CDTF">2016-09-05T15:31:24Z</dcterms:modified>
</cp:coreProperties>
</file>