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43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8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69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31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73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98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24.08.2016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41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24.08.2016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38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24.08.2016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25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58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57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6BF5-FCB6-4F4C-AD1D-23D00E388CD3}" type="datetimeFigureOut">
              <a:rPr lang="de-DE" smtClean="0"/>
              <a:t>24.08.2016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5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811424" y="1350236"/>
            <a:ext cx="3960000" cy="39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5539424" y="4409630"/>
            <a:ext cx="504000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>
              <a:ln w="0"/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247824" y="1743343"/>
            <a:ext cx="1087200" cy="67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4" idx="0"/>
            <a:endCxn id="4" idx="2"/>
          </p:cNvCxnSpPr>
          <p:nvPr/>
        </p:nvCxnSpPr>
        <p:spPr>
          <a:xfrm>
            <a:off x="5791424" y="1350236"/>
            <a:ext cx="0" cy="3960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038342" y="4523130"/>
            <a:ext cx="869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Palatino Linotype" panose="02040502050505030304" pitchFamily="18" charset="0"/>
              </a:rPr>
              <a:t>Ø 7cm</a:t>
            </a:r>
            <a:endParaRPr lang="de-DE" sz="1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Matze</dc:creator>
  <cp:lastModifiedBy>Matze</cp:lastModifiedBy>
  <cp:revision>3</cp:revision>
  <dcterms:created xsi:type="dcterms:W3CDTF">2016-08-24T21:51:58Z</dcterms:created>
  <dcterms:modified xsi:type="dcterms:W3CDTF">2016-08-24T22:03:14Z</dcterms:modified>
</cp:coreProperties>
</file>