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66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9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9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62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23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6500" y="0"/>
            <a:ext cx="12192000" cy="6857999"/>
          </a:xfrm>
        </p:spPr>
        <p:txBody>
          <a:bodyPr>
            <a:normAutofit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98271" y="997850"/>
            <a:ext cx="2391462" cy="172300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Canon EOS 600D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727894" y="1204052"/>
            <a:ext cx="1394985" cy="12384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Nexus 7 (2012)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97451" y="852275"/>
            <a:ext cx="3275476" cy="228425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PHP-Server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9755" y="133004"/>
            <a:ext cx="7724364" cy="37227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Fotobox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688248" y="2193110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71623" y="1492348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479872" y="1249878"/>
            <a:ext cx="1355044" cy="121895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TP-LINK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MR3040</a:t>
            </a:r>
          </a:p>
        </p:txBody>
      </p:sp>
      <p:sp>
        <p:nvSpPr>
          <p:cNvPr id="12" name="Rechteck 11"/>
          <p:cNvSpPr/>
          <p:nvPr/>
        </p:nvSpPr>
        <p:spPr>
          <a:xfrm>
            <a:off x="4894763" y="1650882"/>
            <a:ext cx="777222" cy="35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WIFI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7178648" y="2143235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347850" y="1100289"/>
            <a:ext cx="1077112" cy="62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 Post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223719" y="4697561"/>
            <a:ext cx="3600400" cy="108012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Nutzer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 flipV="1">
            <a:off x="6217923" y="2468833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6879952" y="2468831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662676" y="1669593"/>
            <a:ext cx="741414" cy="3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USB</a:t>
            </a:r>
            <a:endParaRPr lang="de-DE" sz="2400" dirty="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7178788" y="1771429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bgerundetes Rechteck 55"/>
          <p:cNvSpPr/>
          <p:nvPr/>
        </p:nvSpPr>
        <p:spPr>
          <a:xfrm>
            <a:off x="324198" y="4484637"/>
            <a:ext cx="2144684" cy="11305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Yongnuo</a:t>
            </a:r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RF603C II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99755" y="4311439"/>
            <a:ext cx="2772000" cy="18523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58196" y="5610936"/>
            <a:ext cx="282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Grobhandtaster</a:t>
            </a:r>
            <a:endParaRPr lang="de-DE" sz="3200" dirty="0"/>
          </a:p>
        </p:txBody>
      </p:sp>
      <p:cxnSp>
        <p:nvCxnSpPr>
          <p:cNvPr id="61" name="Gerade Verbindung mit Pfeil 60"/>
          <p:cNvCxnSpPr/>
          <p:nvPr/>
        </p:nvCxnSpPr>
        <p:spPr>
          <a:xfrm flipH="1">
            <a:off x="2576951" y="5237621"/>
            <a:ext cx="1530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1394002" y="3751624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 flipV="1">
            <a:off x="1380150" y="2756866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227217" y="2991119"/>
            <a:ext cx="2344654" cy="73580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Yongnuo</a:t>
            </a:r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RF603C II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/>
          <p:cNvCxnSpPr/>
          <p:nvPr/>
        </p:nvCxnSpPr>
        <p:spPr>
          <a:xfrm>
            <a:off x="1978431" y="2754109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V="1">
            <a:off x="2638371" y="3367095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bgerundetes Rechteck 84"/>
          <p:cNvSpPr/>
          <p:nvPr/>
        </p:nvSpPr>
        <p:spPr>
          <a:xfrm>
            <a:off x="3064871" y="2991119"/>
            <a:ext cx="2344654" cy="73580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Yongnuo</a:t>
            </a:r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YN560-III</a:t>
            </a:r>
          </a:p>
        </p:txBody>
      </p:sp>
    </p:spTree>
    <p:extLst>
      <p:ext uri="{BB962C8B-B14F-4D97-AF65-F5344CB8AC3E}">
        <p14:creationId xmlns:p14="http://schemas.microsoft.com/office/powerpoint/2010/main" val="12952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Matze</dc:creator>
  <cp:lastModifiedBy>Matze</cp:lastModifiedBy>
  <cp:revision>9</cp:revision>
  <dcterms:created xsi:type="dcterms:W3CDTF">2016-08-10T17:12:31Z</dcterms:created>
  <dcterms:modified xsi:type="dcterms:W3CDTF">2016-08-10T21:35:27Z</dcterms:modified>
</cp:coreProperties>
</file>