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66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9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9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62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1038-F128-47FD-8732-CEF995A70821}" type="datetimeFigureOut">
              <a:rPr lang="de-DE" smtClean="0"/>
              <a:t>10.08.2016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0D9-BD34-4C47-B4EE-B9F2B6A16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23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64771" y="964710"/>
            <a:ext cx="2391462" cy="172300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Canon EOS 600D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794394" y="1204052"/>
            <a:ext cx="1394985" cy="12384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Nexus 7 (2012)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763951" y="852275"/>
            <a:ext cx="3275476" cy="228425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PHP-Server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66255" y="133004"/>
            <a:ext cx="7724364" cy="3722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200" dirty="0" err="1" smtClean="0">
                <a:solidFill>
                  <a:schemeClr val="tx1"/>
                </a:solidFill>
              </a:rPr>
              <a:t>Fotobox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754748" y="2193110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771373" y="1492348"/>
            <a:ext cx="28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681542" y="1249878"/>
            <a:ext cx="1188005" cy="121895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OTG-USB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61263" y="1633507"/>
            <a:ext cx="741414" cy="3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PTP</a:t>
            </a:r>
            <a:endParaRPr lang="de-DE" sz="2400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7245148" y="2143235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414350" y="1100289"/>
            <a:ext cx="1077112" cy="62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 Post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290219" y="4697561"/>
            <a:ext cx="3600400" cy="108012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Nutzer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H="1" flipV="1">
            <a:off x="6284423" y="2468833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946452" y="2468831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99064" y="1669593"/>
            <a:ext cx="741414" cy="37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PTP</a:t>
            </a:r>
            <a:endParaRPr lang="de-DE" sz="2400" dirty="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7245288" y="1771429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bgerundetes Rechteck 55"/>
          <p:cNvSpPr/>
          <p:nvPr/>
        </p:nvSpPr>
        <p:spPr>
          <a:xfrm>
            <a:off x="390698" y="4484637"/>
            <a:ext cx="2144684" cy="11305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Yongnuo</a:t>
            </a:r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RF603C II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66254" y="4311439"/>
            <a:ext cx="2772000" cy="18523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157948" y="5610936"/>
            <a:ext cx="282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Grobhandtaster</a:t>
            </a:r>
            <a:endParaRPr lang="de-DE" sz="3200" dirty="0"/>
          </a:p>
        </p:txBody>
      </p:sp>
      <p:cxnSp>
        <p:nvCxnSpPr>
          <p:cNvPr id="61" name="Gerade Verbindung mit Pfeil 60"/>
          <p:cNvCxnSpPr/>
          <p:nvPr/>
        </p:nvCxnSpPr>
        <p:spPr>
          <a:xfrm flipH="1">
            <a:off x="2643451" y="5237621"/>
            <a:ext cx="1530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1460502" y="3751624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 flipV="1">
            <a:off x="1446650" y="2756866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293717" y="2991119"/>
            <a:ext cx="2344654" cy="73580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Yongnuo</a:t>
            </a:r>
            <a:endParaRPr lang="de-DE" sz="2400" dirty="0" smtClean="0">
              <a:solidFill>
                <a:schemeClr val="tx1"/>
              </a:solidFill>
            </a:endParaRP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RF603C II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Matze</dc:creator>
  <cp:lastModifiedBy>Matze</cp:lastModifiedBy>
  <cp:revision>6</cp:revision>
  <dcterms:created xsi:type="dcterms:W3CDTF">2016-08-10T17:12:31Z</dcterms:created>
  <dcterms:modified xsi:type="dcterms:W3CDTF">2016-08-10T21:35:28Z</dcterms:modified>
</cp:coreProperties>
</file>