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8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69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3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7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9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38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2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8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7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6BF5-FCB6-4F4C-AD1D-23D00E388CD3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5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11424" y="1350236"/>
            <a:ext cx="3960000" cy="39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524817" y="4409629"/>
            <a:ext cx="504000" cy="50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n w="0"/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47824" y="1743343"/>
            <a:ext cx="1087200" cy="676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5768412" y="1042587"/>
            <a:ext cx="0" cy="4608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038342" y="4523130"/>
            <a:ext cx="8690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Palatino Linotype" panose="02040502050505030304" pitchFamily="18" charset="0"/>
              </a:rPr>
              <a:t>Ø </a:t>
            </a:r>
            <a:r>
              <a:rPr lang="de-DE" sz="1200" dirty="0" smtClean="0">
                <a:latin typeface="Palatino Linotype" panose="02040502050505030304" pitchFamily="18" charset="0"/>
              </a:rPr>
              <a:t>70</a:t>
            </a:r>
            <a:endParaRPr lang="de-DE" sz="1200" dirty="0">
              <a:latin typeface="Palatino Linotype" panose="02040502050505030304" pitchFamily="18" charset="0"/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>
            <a:off x="2638423" y="1359761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820548" y="1359761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820548" y="3523270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16200000">
            <a:off x="2621470" y="3190918"/>
            <a:ext cx="4177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550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 flipH="1">
            <a:off x="3022980" y="2429143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3204130" y="2257693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 rot="16200000">
            <a:off x="3008168" y="1971895"/>
            <a:ext cx="3990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151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3415433" y="4675505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 flipV="1">
            <a:off x="2638425" y="5320202"/>
            <a:ext cx="113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3590770" y="514223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 rot="16200000">
            <a:off x="3430402" y="4860599"/>
            <a:ext cx="3497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95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51" name="Gerader Verbinder 50"/>
          <p:cNvCxnSpPr/>
          <p:nvPr/>
        </p:nvCxnSpPr>
        <p:spPr>
          <a:xfrm flipV="1">
            <a:off x="3801899" y="40957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5983124" y="575862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3802172" y="585387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5611154" y="455605"/>
            <a:ext cx="4144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550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61" name="Gerader Verbinder 60"/>
          <p:cNvCxnSpPr/>
          <p:nvPr/>
        </p:nvCxnSpPr>
        <p:spPr>
          <a:xfrm flipV="1">
            <a:off x="5238299" y="69532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6344549" y="69532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5990204" y="8711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H="1">
            <a:off x="5238298" y="8711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3590770" y="4675505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625149" y="766362"/>
            <a:ext cx="37560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94</a:t>
            </a:r>
          </a:p>
        </p:txBody>
      </p:sp>
      <p:cxnSp>
        <p:nvCxnSpPr>
          <p:cNvPr id="72" name="Gerader Verbinder 71"/>
          <p:cNvCxnSpPr/>
          <p:nvPr/>
        </p:nvCxnSpPr>
        <p:spPr>
          <a:xfrm flipH="1">
            <a:off x="3018890" y="1751614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H="1" flipV="1">
            <a:off x="3200400" y="2418364"/>
            <a:ext cx="0" cy="12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>
            <a:off x="3200400" y="4066189"/>
            <a:ext cx="0" cy="12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 rot="16200000">
            <a:off x="2989056" y="3703963"/>
            <a:ext cx="4559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330 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87" name="Gerade Verbindung mit Pfeil 86"/>
          <p:cNvCxnSpPr/>
          <p:nvPr/>
        </p:nvCxnSpPr>
        <p:spPr>
          <a:xfrm flipV="1">
            <a:off x="3204130" y="1752868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9572625" y="6276975"/>
            <a:ext cx="12287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Palatino Linotype" panose="02040502050505030304" pitchFamily="18" charset="0"/>
              </a:rPr>
              <a:t>Maße in mm</a:t>
            </a:r>
            <a:endParaRPr lang="de-DE" sz="1400" dirty="0">
              <a:latin typeface="Palatino Linotype" panose="02040502050505030304" pitchFamily="18" charset="0"/>
            </a:endParaRPr>
          </a:p>
        </p:txBody>
      </p:sp>
      <p:cxnSp>
        <p:nvCxnSpPr>
          <p:cNvPr id="93" name="Gerader Verbinder 92"/>
          <p:cNvCxnSpPr/>
          <p:nvPr/>
        </p:nvCxnSpPr>
        <p:spPr>
          <a:xfrm flipV="1">
            <a:off x="7783349" y="4000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Matze</dc:creator>
  <cp:lastModifiedBy>Matze</cp:lastModifiedBy>
  <cp:revision>17</cp:revision>
  <dcterms:created xsi:type="dcterms:W3CDTF">2016-08-24T21:51:58Z</dcterms:created>
  <dcterms:modified xsi:type="dcterms:W3CDTF">2016-08-25T21:10:23Z</dcterms:modified>
</cp:coreProperties>
</file>