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BD0E-3263-B746-8B6F-14E68D1850D9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EDD3-BAE2-5E44-BCC0-084005F2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78333" y="1935651"/>
            <a:ext cx="2293321" cy="123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8333" y="1947980"/>
            <a:ext cx="0" cy="25151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23497" y="4463094"/>
            <a:ext cx="19974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654" y="1947980"/>
            <a:ext cx="0" cy="320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Smiley Face 13"/>
          <p:cNvSpPr/>
          <p:nvPr/>
        </p:nvSpPr>
        <p:spPr>
          <a:xfrm>
            <a:off x="5381906" y="2268534"/>
            <a:ext cx="579495" cy="616450"/>
          </a:xfrm>
          <a:prstGeom prst="smileyFac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4"/>
          </p:cNvCxnSpPr>
          <p:nvPr/>
        </p:nvCxnSpPr>
        <p:spPr>
          <a:xfrm>
            <a:off x="5671654" y="2884984"/>
            <a:ext cx="0" cy="123289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4"/>
          </p:cNvCxnSpPr>
          <p:nvPr/>
        </p:nvCxnSpPr>
        <p:spPr>
          <a:xfrm flipH="1">
            <a:off x="5055169" y="2884984"/>
            <a:ext cx="616485" cy="4438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4"/>
          </p:cNvCxnSpPr>
          <p:nvPr/>
        </p:nvCxnSpPr>
        <p:spPr>
          <a:xfrm>
            <a:off x="5671654" y="2884984"/>
            <a:ext cx="616484" cy="44384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055169" y="4117882"/>
            <a:ext cx="616485" cy="6041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71654" y="4117882"/>
            <a:ext cx="616484" cy="6041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4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Briaunna Guthrie</dc:creator>
  <cp:lastModifiedBy>Briaunna Guthrie</cp:lastModifiedBy>
  <cp:revision>4</cp:revision>
  <dcterms:created xsi:type="dcterms:W3CDTF">2019-03-03T23:46:58Z</dcterms:created>
  <dcterms:modified xsi:type="dcterms:W3CDTF">2019-03-04T01:29:06Z</dcterms:modified>
</cp:coreProperties>
</file>