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8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8663-E031-6E48-A41D-A9C43D9CCD2C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3F96-4E5C-174B-879C-74B65699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912" t="68442" r="50000" b="4809"/>
          <a:stretch/>
        </p:blipFill>
        <p:spPr>
          <a:xfrm>
            <a:off x="3878412" y="2737036"/>
            <a:ext cx="1743923" cy="13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Briaunna Guthrie</dc:creator>
  <cp:lastModifiedBy>Briaunna Guthrie</cp:lastModifiedBy>
  <cp:revision>4</cp:revision>
  <dcterms:created xsi:type="dcterms:W3CDTF">2019-03-10T02:21:30Z</dcterms:created>
  <dcterms:modified xsi:type="dcterms:W3CDTF">2019-03-13T00:14:29Z</dcterms:modified>
</cp:coreProperties>
</file>